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/>
    <p:restoredTop sz="82212"/>
  </p:normalViewPr>
  <p:slideViewPr>
    <p:cSldViewPr snapToGrid="0" snapToObjects="1">
      <p:cViewPr>
        <p:scale>
          <a:sx n="76" d="100"/>
          <a:sy n="76" d="100"/>
        </p:scale>
        <p:origin x="4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79F4-0B8E-AC41-918C-AE180E73DC8F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5565E-B74D-1D48-A8A1-FBE20F93F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5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5565E-B74D-1D48-A8A1-FBE20F93F0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Presentation on Crystal Ball Event Prediction</a:t>
            </a:r>
          </a:p>
          <a:p>
            <a:endParaRPr lang="en-US" dirty="0" smtClean="0"/>
          </a:p>
          <a:p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Kushwaha</a:t>
            </a:r>
            <a:r>
              <a:rPr lang="en-US" dirty="0" smtClean="0"/>
              <a:t> </a:t>
            </a:r>
            <a:r>
              <a:rPr lang="en-US" smtClean="0"/>
              <a:t>(</a:t>
            </a:r>
            <a:r>
              <a:rPr lang="en-US" smtClean="0"/>
              <a:t>984681)</a:t>
            </a:r>
            <a:endParaRPr lang="en-US" dirty="0" smtClean="0"/>
          </a:p>
          <a:p>
            <a:r>
              <a:rPr lang="en-US" dirty="0" err="1" smtClean="0"/>
              <a:t>Sujan</a:t>
            </a:r>
            <a:r>
              <a:rPr lang="en-US" dirty="0" smtClean="0"/>
              <a:t> </a:t>
            </a:r>
            <a:r>
              <a:rPr lang="en-US" dirty="0" err="1" smtClean="0"/>
              <a:t>Thapa</a:t>
            </a:r>
            <a:r>
              <a:rPr lang="en-US" dirty="0" smtClean="0"/>
              <a:t> (984477)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045" y="-8467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– STRIPE approach</a:t>
            </a:r>
            <a:br>
              <a:rPr lang="en-US" dirty="0" smtClean="0"/>
            </a:br>
            <a:r>
              <a:rPr lang="en-US" dirty="0" smtClean="0"/>
              <a:t>Reducer 1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3" y="1499922"/>
            <a:ext cx="8421158" cy="5060363"/>
          </a:xfr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045" y="-8467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– STRIPE approach</a:t>
            </a:r>
            <a:br>
              <a:rPr lang="en-US" dirty="0" smtClean="0"/>
            </a:br>
            <a:r>
              <a:rPr lang="en-US" dirty="0" smtClean="0"/>
              <a:t>Reducer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77" y="2827866"/>
            <a:ext cx="10022515" cy="2878667"/>
          </a:xfrm>
        </p:spPr>
      </p:pic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STRIPE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is-IS" dirty="0"/>
              <a:t>12	[ (34,0.364), (56,0.182), (79,0.091), (29,0.182), (18,0.091), (92,0.091) ]</a:t>
            </a:r>
          </a:p>
          <a:p>
            <a:pPr marL="0" indent="0">
              <a:buNone/>
            </a:pPr>
            <a:r>
              <a:rPr lang="is-IS" dirty="0"/>
              <a:t>29	[ (12,0.308), (34,0.308), (56,0.154), (79,0.077), (18,0.077), (92,0.077) ]</a:t>
            </a:r>
          </a:p>
          <a:p>
            <a:pPr marL="0" indent="0">
              <a:buNone/>
            </a:pPr>
            <a:r>
              <a:rPr lang="is-IS" dirty="0"/>
              <a:t>34	[ (56,0.250), (12,0.250), (79,0.083), (29,0.250), (18,0.083), (92,0.083) ]</a:t>
            </a:r>
          </a:p>
          <a:p>
            <a:pPr marL="0" indent="0">
              <a:buNone/>
            </a:pPr>
            <a:r>
              <a:rPr lang="is-IS" dirty="0"/>
              <a:t>56	[ (12,0.300), (34,0.300), (29,0.200), (18,0.100), (92,0.100) ]</a:t>
            </a:r>
          </a:p>
          <a:p>
            <a:pPr marL="0" indent="0">
              <a:buNone/>
            </a:pPr>
            <a:r>
              <a:rPr lang="is-IS" dirty="0"/>
              <a:t>79	[ (56,0.200), (12,0.200), (34,0.200), (29,0.200), (18,0.200) ]</a:t>
            </a:r>
          </a:p>
          <a:p>
            <a:pPr marL="0" indent="0">
              <a:buNone/>
            </a:pPr>
            <a:r>
              <a:rPr lang="is-IS" dirty="0"/>
              <a:t>92	[ (34,0.250), (12,0.250), (56,0.083), (79,0.083), (29,0.250), (18,0.083) ]</a:t>
            </a:r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2467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Pseudo </a:t>
            </a:r>
            <a:r>
              <a:rPr lang="en-US" dirty="0" smtClean="0"/>
              <a:t>code – HYBRID approach</a:t>
            </a:r>
            <a:br>
              <a:rPr lang="en-US" dirty="0" smtClean="0"/>
            </a:br>
            <a:r>
              <a:rPr lang="en-US" dirty="0" smtClean="0"/>
              <a:t>Mapper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67" y="1745109"/>
            <a:ext cx="4961466" cy="4935354"/>
          </a:xfrm>
        </p:spPr>
      </p:pic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45" y="-270933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– HYBRID approach</a:t>
            </a:r>
            <a:br>
              <a:rPr lang="en-US" dirty="0" smtClean="0"/>
            </a:br>
            <a:r>
              <a:rPr lang="en-US" dirty="0" smtClean="0"/>
              <a:t>Mapper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38" y="1481666"/>
            <a:ext cx="7527726" cy="5196559"/>
          </a:xfrm>
        </p:spPr>
      </p:pic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169333"/>
            <a:ext cx="10018713" cy="1752599"/>
          </a:xfrm>
        </p:spPr>
        <p:txBody>
          <a:bodyPr/>
          <a:lstStyle/>
          <a:p>
            <a:r>
              <a:rPr lang="en-US" dirty="0"/>
              <a:t>Pseudo code </a:t>
            </a:r>
            <a:r>
              <a:rPr lang="en-US" dirty="0" smtClean="0"/>
              <a:t>– HYBRID approach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Reducer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3" y="1234514"/>
            <a:ext cx="4148667" cy="5496324"/>
          </a:xfrm>
        </p:spPr>
      </p:pic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045" y="-8467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– HYBRID approach</a:t>
            </a:r>
            <a:br>
              <a:rPr lang="en-US" dirty="0" smtClean="0"/>
            </a:br>
            <a:r>
              <a:rPr lang="en-US" dirty="0" smtClean="0"/>
              <a:t>Reducer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3" y="1345767"/>
            <a:ext cx="7044265" cy="5391239"/>
          </a:xfr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045" y="-8467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– STRIPE approach</a:t>
            </a:r>
            <a:br>
              <a:rPr lang="en-US" dirty="0" smtClean="0"/>
            </a:br>
            <a:r>
              <a:rPr lang="en-US" dirty="0" smtClean="0"/>
              <a:t>Reducer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13" y="1600661"/>
            <a:ext cx="7756776" cy="4884805"/>
          </a:xfrm>
        </p:spPr>
      </p:pic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HYBRID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is-IS" dirty="0"/>
              <a:t>12	[ (34,0.364), (56,0.182), (79,0.091), (18,0.091), (29,0.182), (92,0.091) ]</a:t>
            </a:r>
          </a:p>
          <a:p>
            <a:pPr marL="0" indent="0">
              <a:buNone/>
            </a:pPr>
            <a:r>
              <a:rPr lang="is-IS" dirty="0"/>
              <a:t>29	[ (12,0.308), (34,0.308), (56,0.154), (79,0.077), (18,0.077), (92,0.077) ]</a:t>
            </a:r>
          </a:p>
          <a:p>
            <a:pPr marL="0" indent="0">
              <a:buNone/>
            </a:pPr>
            <a:r>
              <a:rPr lang="is-IS" dirty="0"/>
              <a:t>34	[ (12,0.250), (56,0.250), (79,0.083), (18,0.083), (29,0.250), (92,0.083) ]</a:t>
            </a:r>
          </a:p>
          <a:p>
            <a:pPr marL="0" indent="0">
              <a:buNone/>
            </a:pPr>
            <a:r>
              <a:rPr lang="is-IS" dirty="0"/>
              <a:t>56	[ (12,0.300), (34,0.300), (18,0.100), (29,0.200), (92,0.100) ]</a:t>
            </a:r>
          </a:p>
          <a:p>
            <a:pPr marL="0" indent="0">
              <a:buNone/>
            </a:pPr>
            <a:r>
              <a:rPr lang="is-IS" dirty="0"/>
              <a:t>79	[ (12,0.200), (34,0.200), (56,0.200), (18,0.200), (29,0.200) ]</a:t>
            </a:r>
          </a:p>
          <a:p>
            <a:pPr marL="0" indent="0">
              <a:buNone/>
            </a:pPr>
            <a:r>
              <a:rPr lang="is-IS" dirty="0"/>
              <a:t>92	[ (12,0.250), (34,0.250), (56,0.083), (79,0.083), (18,0.083), (29,0.250) ]</a:t>
            </a:r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909" y="0"/>
            <a:ext cx="10018713" cy="1752599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28" y="1354666"/>
            <a:ext cx="7725673" cy="5325095"/>
          </a:xfr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</a:t>
            </a:r>
            <a:r>
              <a:rPr lang="en-US" dirty="0" smtClean="0"/>
              <a:t>code - PAIR approach</a:t>
            </a:r>
            <a:br>
              <a:rPr lang="en-US" dirty="0" smtClean="0"/>
            </a:br>
            <a:r>
              <a:rPr lang="en-US" dirty="0" smtClean="0"/>
              <a:t>Mapper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32" y="2438399"/>
            <a:ext cx="6011069" cy="3864259"/>
          </a:xfrm>
        </p:spPr>
      </p:pic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45" y="-270933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- PAIR approach</a:t>
            </a:r>
            <a:br>
              <a:rPr lang="en-US" dirty="0" smtClean="0"/>
            </a:br>
            <a:r>
              <a:rPr lang="en-US" dirty="0" smtClean="0"/>
              <a:t>Mapper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3" y="1194501"/>
            <a:ext cx="9318625" cy="5155499"/>
          </a:xfrm>
        </p:spPr>
      </p:pic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- PAIR approach</a:t>
            </a:r>
            <a:br>
              <a:rPr lang="en-US" dirty="0"/>
            </a:br>
            <a:r>
              <a:rPr lang="en-US" dirty="0" smtClean="0"/>
              <a:t>Reducer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12" y="2438399"/>
            <a:ext cx="5415777" cy="3674534"/>
          </a:xfrm>
        </p:spPr>
      </p:pic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045" y="-8467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- PAIR approach</a:t>
            </a:r>
            <a:br>
              <a:rPr lang="en-US" dirty="0" smtClean="0"/>
            </a:br>
            <a:r>
              <a:rPr lang="en-US" dirty="0" smtClean="0"/>
              <a:t>Reducer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06" y="1481666"/>
            <a:ext cx="8588708" cy="5080000"/>
          </a:xfrm>
        </p:spPr>
      </p:pic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- PAIR </a:t>
            </a:r>
            <a:r>
              <a:rPr lang="en-US" dirty="0"/>
              <a:t>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267" y="2438399"/>
            <a:ext cx="9538756" cy="3352801"/>
          </a:xfrm>
        </p:spPr>
        <p:txBody>
          <a:bodyPr numCol="3">
            <a:noAutofit/>
          </a:bodyPr>
          <a:lstStyle/>
          <a:p>
            <a:pPr marL="1257300" lvl="3" indent="0">
              <a:buNone/>
            </a:pPr>
            <a:r>
              <a:rPr lang="is-IS" sz="1400" dirty="0"/>
              <a:t>(12, 18)	0.091</a:t>
            </a:r>
          </a:p>
          <a:p>
            <a:pPr marL="1257300" lvl="3" indent="0">
              <a:buNone/>
            </a:pPr>
            <a:r>
              <a:rPr lang="is-IS" sz="1400" dirty="0"/>
              <a:t>(12, 29)	0.182</a:t>
            </a:r>
          </a:p>
          <a:p>
            <a:pPr marL="1257300" lvl="3" indent="0">
              <a:buNone/>
            </a:pPr>
            <a:r>
              <a:rPr lang="is-IS" sz="1400" dirty="0"/>
              <a:t>(12, 34)	0.364</a:t>
            </a:r>
          </a:p>
          <a:p>
            <a:pPr marL="1257300" lvl="3" indent="0">
              <a:buNone/>
            </a:pPr>
            <a:r>
              <a:rPr lang="is-IS" sz="1400" dirty="0"/>
              <a:t>(12, 56)	0.182</a:t>
            </a:r>
          </a:p>
          <a:p>
            <a:pPr marL="1257300" lvl="3" indent="0">
              <a:buNone/>
            </a:pPr>
            <a:r>
              <a:rPr lang="is-IS" sz="1400" dirty="0"/>
              <a:t>(12, 79)	0.091</a:t>
            </a:r>
          </a:p>
          <a:p>
            <a:pPr marL="1257300" lvl="3" indent="0">
              <a:buNone/>
            </a:pPr>
            <a:r>
              <a:rPr lang="is-IS" sz="1400" dirty="0"/>
              <a:t>(12, 92)	0.091</a:t>
            </a:r>
          </a:p>
          <a:p>
            <a:pPr marL="1257300" lvl="3" indent="0">
              <a:buNone/>
            </a:pPr>
            <a:r>
              <a:rPr lang="is-IS" sz="1400" dirty="0"/>
              <a:t>(29, 12)	0.308</a:t>
            </a:r>
          </a:p>
          <a:p>
            <a:pPr marL="1257300" lvl="3" indent="0">
              <a:buNone/>
            </a:pPr>
            <a:r>
              <a:rPr lang="is-IS" sz="1400" dirty="0"/>
              <a:t>(29, 18)	0.077</a:t>
            </a:r>
          </a:p>
          <a:p>
            <a:pPr marL="1257300" lvl="3" indent="0">
              <a:buNone/>
            </a:pPr>
            <a:r>
              <a:rPr lang="is-IS" sz="1400" dirty="0"/>
              <a:t>(29, 34)	0.308</a:t>
            </a:r>
          </a:p>
          <a:p>
            <a:pPr marL="1257300" lvl="3" indent="0">
              <a:buNone/>
            </a:pPr>
            <a:r>
              <a:rPr lang="is-IS" sz="1400" dirty="0"/>
              <a:t>(29, 56)	0.154</a:t>
            </a:r>
          </a:p>
          <a:p>
            <a:pPr marL="1257300" lvl="3" indent="0">
              <a:buNone/>
            </a:pPr>
            <a:r>
              <a:rPr lang="is-IS" sz="1400" dirty="0"/>
              <a:t>(29, 79)	</a:t>
            </a:r>
            <a:r>
              <a:rPr lang="is-IS" sz="1400" dirty="0" smtClean="0"/>
              <a:t>0.077</a:t>
            </a:r>
          </a:p>
          <a:p>
            <a:pPr marL="1257300" lvl="3" indent="0">
              <a:buNone/>
            </a:pPr>
            <a:endParaRPr lang="is-IS" sz="1400" dirty="0"/>
          </a:p>
          <a:p>
            <a:pPr marL="1257300" lvl="3" indent="0">
              <a:buNone/>
            </a:pPr>
            <a:r>
              <a:rPr lang="is-IS" sz="1400" dirty="0"/>
              <a:t>(29, 92)	0.077</a:t>
            </a:r>
          </a:p>
          <a:p>
            <a:pPr marL="1257300" lvl="3" indent="0">
              <a:buNone/>
            </a:pPr>
            <a:r>
              <a:rPr lang="is-IS" sz="1400" dirty="0"/>
              <a:t>(34, 12)	0.25</a:t>
            </a:r>
          </a:p>
          <a:p>
            <a:pPr marL="1257300" lvl="3" indent="0">
              <a:buNone/>
            </a:pPr>
            <a:r>
              <a:rPr lang="is-IS" sz="1400" dirty="0"/>
              <a:t>(34, 18)	0.083</a:t>
            </a:r>
          </a:p>
          <a:p>
            <a:pPr marL="1257300" lvl="3" indent="0">
              <a:buNone/>
            </a:pPr>
            <a:r>
              <a:rPr lang="is-IS" sz="1400" dirty="0"/>
              <a:t>(34, 29)	0.25</a:t>
            </a:r>
          </a:p>
          <a:p>
            <a:pPr marL="1257300" lvl="3" indent="0">
              <a:buNone/>
            </a:pPr>
            <a:r>
              <a:rPr lang="is-IS" sz="1400" dirty="0"/>
              <a:t>(34, 56)	0.25</a:t>
            </a:r>
          </a:p>
          <a:p>
            <a:pPr marL="1257300" lvl="3" indent="0">
              <a:buNone/>
            </a:pPr>
            <a:r>
              <a:rPr lang="is-IS" sz="1400" dirty="0"/>
              <a:t>(34, 79)	0.083</a:t>
            </a:r>
          </a:p>
          <a:p>
            <a:pPr marL="1257300" lvl="3" indent="0">
              <a:buNone/>
            </a:pPr>
            <a:r>
              <a:rPr lang="is-IS" sz="1400" dirty="0"/>
              <a:t>(34, 92)	0.083</a:t>
            </a:r>
          </a:p>
          <a:p>
            <a:pPr marL="1257300" lvl="3" indent="0">
              <a:buNone/>
            </a:pPr>
            <a:r>
              <a:rPr lang="cs-CZ" sz="1400" dirty="0"/>
              <a:t>(56, 12)	0.3</a:t>
            </a:r>
          </a:p>
          <a:p>
            <a:pPr marL="1257300" lvl="3" indent="0">
              <a:buNone/>
            </a:pPr>
            <a:r>
              <a:rPr lang="cs-CZ" sz="1400" dirty="0"/>
              <a:t>(56, 18)	0.1</a:t>
            </a:r>
          </a:p>
          <a:p>
            <a:pPr marL="1257300" lvl="3" indent="0">
              <a:buNone/>
            </a:pPr>
            <a:r>
              <a:rPr lang="is-IS" sz="1400" dirty="0"/>
              <a:t>(56, 29)	0.2</a:t>
            </a:r>
          </a:p>
          <a:p>
            <a:pPr marL="1257300" lvl="3" indent="0">
              <a:buNone/>
            </a:pPr>
            <a:r>
              <a:rPr lang="it-IT" sz="1400" dirty="0"/>
              <a:t>(56, 34)	</a:t>
            </a:r>
            <a:r>
              <a:rPr lang="it-IT" sz="1400" dirty="0" smtClean="0"/>
              <a:t>0.3</a:t>
            </a:r>
          </a:p>
          <a:p>
            <a:pPr marL="1257300" lvl="3" indent="0">
              <a:buNone/>
            </a:pPr>
            <a:endParaRPr lang="it-IT" sz="1400" dirty="0"/>
          </a:p>
          <a:p>
            <a:pPr marL="1257300" lvl="3" indent="0">
              <a:buNone/>
            </a:pPr>
            <a:r>
              <a:rPr lang="is-IS" sz="1400" dirty="0"/>
              <a:t>(56, 92)	0.1</a:t>
            </a:r>
          </a:p>
          <a:p>
            <a:pPr marL="1257300" lvl="3" indent="0">
              <a:buNone/>
            </a:pPr>
            <a:r>
              <a:rPr lang="cs-CZ" sz="1400" dirty="0"/>
              <a:t>(79, 12)	0.2</a:t>
            </a:r>
          </a:p>
          <a:p>
            <a:pPr marL="1257300" lvl="3" indent="0">
              <a:buNone/>
            </a:pPr>
            <a:r>
              <a:rPr lang="cs-CZ" sz="1400" dirty="0"/>
              <a:t>(79, 18)	0.2</a:t>
            </a:r>
          </a:p>
          <a:p>
            <a:pPr marL="1257300" lvl="3" indent="0">
              <a:buNone/>
            </a:pPr>
            <a:r>
              <a:rPr lang="is-IS" sz="1400" dirty="0"/>
              <a:t>(79, 29)	0.2</a:t>
            </a:r>
          </a:p>
          <a:p>
            <a:pPr marL="1257300" lvl="3" indent="0">
              <a:buNone/>
            </a:pPr>
            <a:r>
              <a:rPr lang="is-IS" sz="1400" dirty="0"/>
              <a:t>(79, 34)	0.2</a:t>
            </a:r>
          </a:p>
          <a:p>
            <a:pPr marL="1257300" lvl="3" indent="0">
              <a:buNone/>
            </a:pPr>
            <a:r>
              <a:rPr lang="is-IS" sz="1400" dirty="0"/>
              <a:t>(79, 56)	0.2</a:t>
            </a:r>
          </a:p>
          <a:p>
            <a:pPr marL="1257300" lvl="3" indent="0">
              <a:buNone/>
            </a:pPr>
            <a:r>
              <a:rPr lang="is-IS" sz="1400" dirty="0"/>
              <a:t>(92, 12)	0.25</a:t>
            </a:r>
          </a:p>
          <a:p>
            <a:pPr marL="1257300" lvl="3" indent="0">
              <a:buNone/>
            </a:pPr>
            <a:r>
              <a:rPr lang="is-IS" sz="1400" dirty="0"/>
              <a:t>(92, 18)	0.083</a:t>
            </a:r>
          </a:p>
          <a:p>
            <a:pPr marL="1257300" lvl="3" indent="0">
              <a:buNone/>
            </a:pPr>
            <a:r>
              <a:rPr lang="is-IS" sz="1400" dirty="0"/>
              <a:t>(92, 29)	0.25</a:t>
            </a:r>
          </a:p>
          <a:p>
            <a:pPr marL="1257300" lvl="3" indent="0">
              <a:buNone/>
            </a:pPr>
            <a:r>
              <a:rPr lang="is-IS" sz="1400" dirty="0"/>
              <a:t>(92, 34)	0.25</a:t>
            </a:r>
          </a:p>
          <a:p>
            <a:pPr marL="1257300" lvl="3" indent="0">
              <a:buNone/>
            </a:pPr>
            <a:r>
              <a:rPr lang="is-IS" sz="1400" dirty="0"/>
              <a:t>(92, 56)	0.083</a:t>
            </a:r>
          </a:p>
          <a:p>
            <a:pPr marL="1257300" lvl="3" indent="0">
              <a:buNone/>
            </a:pPr>
            <a:r>
              <a:rPr lang="is-IS" sz="1400" dirty="0"/>
              <a:t>(92, 79)	0.083</a:t>
            </a:r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2467"/>
            <a:ext cx="10018713" cy="1752599"/>
          </a:xfrm>
        </p:spPr>
        <p:txBody>
          <a:bodyPr/>
          <a:lstStyle/>
          <a:p>
            <a:r>
              <a:rPr lang="en-US" dirty="0"/>
              <a:t>Pseudo </a:t>
            </a:r>
            <a:r>
              <a:rPr lang="en-US" dirty="0" smtClean="0"/>
              <a:t>code – STRIPE approach</a:t>
            </a:r>
            <a:br>
              <a:rPr lang="en-US" dirty="0" smtClean="0"/>
            </a:br>
            <a:r>
              <a:rPr lang="en-US" dirty="0" smtClean="0"/>
              <a:t>Mapper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23" y="2015067"/>
            <a:ext cx="5158978" cy="4662158"/>
          </a:xfrm>
        </p:spPr>
      </p:pic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45" y="-270933"/>
            <a:ext cx="10018713" cy="175259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code – STRIPE approach</a:t>
            </a:r>
            <a:br>
              <a:rPr lang="en-US" dirty="0" smtClean="0"/>
            </a:br>
            <a:r>
              <a:rPr lang="en-US" dirty="0" smtClean="0"/>
              <a:t>Mapper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33" y="1481666"/>
            <a:ext cx="9217025" cy="4988037"/>
          </a:xfrm>
        </p:spPr>
      </p:pic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</a:t>
            </a:r>
            <a:r>
              <a:rPr lang="en-US" dirty="0" smtClean="0"/>
              <a:t>– STRIPE approach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Reducer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36" y="2692400"/>
            <a:ext cx="6765061" cy="3856567"/>
          </a:xfrm>
        </p:spPr>
      </p:pic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297</TotalTime>
  <Words>126</Words>
  <Application>Microsoft Macintosh PowerPoint</Application>
  <PresentationFormat>Widescreen</PresentationFormat>
  <Paragraphs>88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Corbel</vt:lpstr>
      <vt:lpstr>Arial</vt:lpstr>
      <vt:lpstr>Parallax</vt:lpstr>
      <vt:lpstr>BIG DATA</vt:lpstr>
      <vt:lpstr>Pseudo code - PAIR approach Mapper</vt:lpstr>
      <vt:lpstr>Java code - PAIR approach Mapper </vt:lpstr>
      <vt:lpstr>Pseudo code - PAIR approach Reducer</vt:lpstr>
      <vt:lpstr>Java code - PAIR approach Reducer</vt:lpstr>
      <vt:lpstr>Result - PAIR approach </vt:lpstr>
      <vt:lpstr>Pseudo code – STRIPE approach Mapper</vt:lpstr>
      <vt:lpstr>Java code – STRIPE approach Mapper </vt:lpstr>
      <vt:lpstr>Pseudo code – STRIPE approach Reducer</vt:lpstr>
      <vt:lpstr>Java code – STRIPE approach Reducer 1</vt:lpstr>
      <vt:lpstr>Java code – STRIPE approach Reducer 2</vt:lpstr>
      <vt:lpstr>Result – STRIPE approach </vt:lpstr>
      <vt:lpstr>Pseudo code – HYBRID approach Mapper</vt:lpstr>
      <vt:lpstr>Java code – HYBRID approach Mapper </vt:lpstr>
      <vt:lpstr>Pseudo code – HYBRID approach Reducer</vt:lpstr>
      <vt:lpstr>Java code – HYBRID approach Reducer 1</vt:lpstr>
      <vt:lpstr>Java code – STRIPE approach Reducer 2</vt:lpstr>
      <vt:lpstr>Result – HYBRID approach </vt:lpstr>
      <vt:lpstr>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Sujan Thapa</dc:creator>
  <cp:lastModifiedBy>Sujan Thapa</cp:lastModifiedBy>
  <cp:revision>20</cp:revision>
  <dcterms:created xsi:type="dcterms:W3CDTF">2015-12-12T04:59:19Z</dcterms:created>
  <dcterms:modified xsi:type="dcterms:W3CDTF">2015-12-12T22:09:08Z</dcterms:modified>
</cp:coreProperties>
</file>