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-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EDD59-8131-45F7-BE71-B535EEED0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47EF7-560B-4018-92C8-7004A2931B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01B4-AFD3-43BF-9F98-0B4ED5C8FD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986D-C8B4-4947-B76F-91998F3C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51BA6-5946-4395-BFED-F0FCEF7259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63F48-1448-4576-B3B8-5AED88E6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9EA5-007D-4F8A-8F72-5F62DC0677A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A93A-ACEF-4AE0-8BDE-139689096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E28BFC-6B17-4F44-9887-2807BEA60A7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74E-5BD4-4519-A5FA-9408E35A462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777ACBD-546D-4EC4-AD0A-19468B64572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41DC-19D4-4E80-A3AB-6A3A2974DB4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BB8-6B1D-49B7-892B-2D680F420AE8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B0BD-49D3-406F-87F1-36CF8E963C2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BCA9-FE50-41DF-8FC4-449E270913E9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472171-912D-4D96-8139-5D5C93E4F4B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2F29B2-0960-41BD-9901-3DBB3685F1B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6C2E76-4DA3-4C74-A933-8BD9F01EFD8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stgresql.org/docs/current/tutorial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Checkpoint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Najwa </a:t>
            </a:r>
            <a:r>
              <a:rPr lang="en-US" dirty="0" err="1">
                <a:solidFill>
                  <a:schemeClr val="tx1"/>
                </a:solidFill>
              </a:rPr>
              <a:t>chaarana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70D23-9161-44C9-987D-45CF99CD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23" y="2858408"/>
            <a:ext cx="1228070" cy="853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A6882-4362-4CC5-AF0F-B8ABF82B5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564899"/>
            <a:ext cx="1828800" cy="10096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6C7468-28BD-4F49-A02C-211B51E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33" y="905256"/>
            <a:ext cx="10671544" cy="1096661"/>
          </a:xfrm>
        </p:spPr>
        <p:txBody>
          <a:bodyPr>
            <a:normAutofit fontScale="90000"/>
          </a:bodyPr>
          <a:lstStyle/>
          <a:p>
            <a:pPr algn="ctr" fontAlgn="base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MySQL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MySQL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, the most popular Open Source SQL database management system, is developed, distributed, and supported by Oracle Corporation.</a:t>
            </a:r>
            <a:br>
              <a:rPr lang="en-US" sz="11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</a:br>
            <a:br>
              <a:rPr lang="en-US" sz="1100" dirty="0"/>
            </a:b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030A-7A1C-4922-8989-37300226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33" y="2103120"/>
            <a:ext cx="6503581" cy="3936173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is a database management system.</a:t>
            </a:r>
          </a:p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databases are relational.</a:t>
            </a:r>
            <a:endParaRPr lang="en-US" sz="4300" dirty="0">
              <a:solidFill>
                <a:srgbClr val="4444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software is Open Source.</a:t>
            </a:r>
          </a:p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MySQL Database Server is very fast, reliable, scalable, and easy to use.</a:t>
            </a:r>
            <a:endParaRPr lang="en-US" sz="4300" dirty="0">
              <a:solidFill>
                <a:srgbClr val="4444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Server works in client/server or embedded systems.</a:t>
            </a:r>
          </a:p>
          <a:p>
            <a:r>
              <a:rPr lang="en-US" sz="430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amount of contributed MySQL software is available.</a:t>
            </a:r>
          </a:p>
          <a:p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interact with</a:t>
            </a:r>
          </a:p>
          <a:p>
            <a:pPr algn="l"/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has great performance</a:t>
            </a:r>
          </a:p>
          <a:p>
            <a:pPr algn="l"/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 and trigger is limited</a:t>
            </a:r>
          </a:p>
          <a:p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is hard to scale</a:t>
            </a:r>
          </a:p>
          <a:p>
            <a:pPr algn="l"/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is not for large sized data</a:t>
            </a:r>
          </a:p>
          <a:p>
            <a:pPr algn="l"/>
            <a:r>
              <a:rPr lang="en-US" sz="43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is not fully compliance to standard SQL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57DFF-BFB9-46C3-B654-F8D1A154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14" y="1709715"/>
            <a:ext cx="4563804" cy="4329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73725-E83D-4749-9DAE-E441398A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13" y="394327"/>
            <a:ext cx="1409912" cy="51092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BC6EC8-1598-4821-86C0-A86FA520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b="1" smtClean="0"/>
              <a:t>2</a:t>
            </a:fld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6A75-E5B9-4867-BD4E-21A8C1F1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208314"/>
            <a:ext cx="11266714" cy="47557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- PostgreSQL</a:t>
            </a:r>
            <a:r>
              <a:rPr lang="en-US" sz="1800" dirty="0"/>
              <a:t> is a powerful, open source, object-oriented relational database management system that is capable of securely supporting the most complex data workloads. </a:t>
            </a:r>
            <a:br>
              <a:rPr lang="en-US" sz="1800" dirty="0"/>
            </a:br>
            <a:r>
              <a:rPr lang="en-US" sz="1800" dirty="0"/>
              <a:t>Organizations that want to maintain a high level of data integrity and customization typically choose </a:t>
            </a:r>
            <a:r>
              <a:rPr lang="en-US" sz="1800" b="1" dirty="0"/>
              <a:t>Postgres</a:t>
            </a:r>
            <a:r>
              <a:rPr lang="en-US" sz="1800" dirty="0"/>
              <a:t> because of its reliability, data integrity, robust functionality, and because it provides consistently high performance and innovative solutions. 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b="1" dirty="0"/>
              <a:t>PostgreSQL</a:t>
            </a:r>
            <a:r>
              <a:rPr lang="en-US" sz="1800" dirty="0"/>
              <a:t> runs on all major operating systems and has been ACID compliant since 2001.</a:t>
            </a:r>
            <a:br>
              <a:rPr lang="en-US" sz="1800" dirty="0"/>
            </a:br>
            <a:r>
              <a:rPr lang="en-US" sz="1800" dirty="0"/>
              <a:t>Commonly supported objects include views, stored procedures, indexes, triggers and object-defined data types, in addition to general RDBMS features such as primary keys, foreign key relationships and atomicity.</a:t>
            </a:r>
            <a:br>
              <a:rPr lang="en-US" sz="1800" dirty="0"/>
            </a:b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r>
              <a:rPr lang="en-US" sz="1800" dirty="0"/>
              <a:t> with using PostgreSQL has never been easier - pick a project you want to build, and let PostgreSQL safely and robustly store your data.</a:t>
            </a:r>
            <a:br>
              <a:rPr lang="fr-FR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BFEE7-F41B-4C93-8013-9DF4C73C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13" y="421899"/>
            <a:ext cx="1284515" cy="78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EAA78-E65E-4345-8EB9-CBE646522B53}"/>
              </a:ext>
            </a:extLst>
          </p:cNvPr>
          <p:cNvSpPr txBox="1"/>
          <p:nvPr/>
        </p:nvSpPr>
        <p:spPr>
          <a:xfrm>
            <a:off x="4494954" y="421899"/>
            <a:ext cx="294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PostgreSQL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E1DB-7541-43AC-9B11-30843EA2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CF68-1EF1-45F6-872F-A3BC6707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93" y="751798"/>
            <a:ext cx="11093355" cy="5583827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1375B0"/>
                </a:solidFill>
                <a:effectLst/>
                <a:latin typeface="Nunito Sans"/>
              </a:rPr>
              <a:t>Advantages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/>
              </a:rPr>
              <a:t>Easy to use.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/>
              </a:rPr>
              <a:t>Has a user-defined data type.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/>
              </a:rPr>
              <a:t>Open-source.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/>
              </a:rPr>
              <a:t>A lot of community support.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Make use of Stored procedures.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It supports ACID, i.e. Atomicity, Consistency, Isolation, Durability.</a:t>
            </a:r>
          </a:p>
          <a:p>
            <a:pPr algn="l">
              <a:lnSpc>
                <a:spcPct val="100000"/>
              </a:lnSpc>
            </a:pPr>
            <a:r>
              <a:rPr lang="en-US" sz="1600" b="1" i="0" dirty="0">
                <a:solidFill>
                  <a:srgbClr val="1375B0"/>
                </a:solidFill>
                <a:effectLst/>
                <a:latin typeface="Nunito Sans"/>
              </a:rPr>
              <a:t>Disadvantages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Suppose we see the architecture of </a:t>
            </a:r>
            <a:r>
              <a:rPr lang="en-US" sz="1600" b="0" i="0" dirty="0" err="1">
                <a:effectLst/>
                <a:latin typeface="Nunito Sans"/>
              </a:rPr>
              <a:t>Postgre</a:t>
            </a:r>
            <a:r>
              <a:rPr lang="en-US" sz="1600" b="0" i="0" dirty="0">
                <a:effectLst/>
                <a:latin typeface="Nunito Sans"/>
              </a:rPr>
              <a:t> (Structured query language). The above diagram creates separate services for every client, which turns into a lot of memory utilization.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If we make a comparison, PostgreSQL is not good when it comes to performance.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It is not much popular than other database management systems.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This also has a lack of skilled professionals.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When it comes to speed, PostgreSQL is not worthy as compared to other tools.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Making replication is more complex.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unito Sans"/>
              </a:rPr>
              <a:t>Installation is not easy for the beginner.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A658-DCA2-4D28-B4A6-98D201AFF3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5910" y="341621"/>
            <a:ext cx="290469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PostgreSQL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D7C94-88C5-44BD-834F-5E7EE336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b="1" smtClean="0"/>
              <a:t>4</a:t>
            </a:fld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403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D47-71C2-4454-9EED-AD623320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339" y="520767"/>
            <a:ext cx="2768009" cy="5269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SQL server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3CB8-1C64-42E3-8DBF-24F1DCE9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77" y="1380106"/>
            <a:ext cx="10058400" cy="384962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A0A0A"/>
                </a:solidFill>
                <a:effectLst/>
              </a:rPr>
              <a:t>SQL Server is a database server by Microsoft.</a:t>
            </a:r>
          </a:p>
          <a:p>
            <a:pPr algn="l"/>
            <a:r>
              <a:rPr lang="en-US" dirty="0">
                <a:solidFill>
                  <a:srgbClr val="0A0A0A"/>
                </a:solidFill>
                <a:effectLst/>
              </a:rPr>
              <a:t>The Microsoft relational database management system is a software product which primarily stores and retrieves data requested by other applications. These applications may run on the same or a different computer.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A0A0A"/>
                </a:solidFill>
                <a:effectLst/>
              </a:rPr>
              <a:t>Going more in-depth, in order to understand what a SQL Server is, you must first understand what SQL is.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A0A0A"/>
                </a:solidFill>
                <a:effectLst/>
              </a:rPr>
              <a:t>SQL is a special-purpose programming language designed to handle data in a relational database management system. A database server is a computer program that provides database services to other programs or computers, </a:t>
            </a:r>
            <a:r>
              <a:rPr lang="en-US" dirty="0">
                <a:effectLst/>
              </a:rPr>
              <a:t>as</a:t>
            </a:r>
            <a:r>
              <a:rPr lang="en-US" dirty="0">
                <a:solidFill>
                  <a:srgbClr val="0A0A0A"/>
                </a:solidFill>
                <a:effectLst/>
              </a:rPr>
              <a:t> defined by the client-server model. Therefore, a SQL Server is a database server that implements the Structured Query Language (SQL).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6D70-BC3F-4E6E-A73A-FC651B23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521" y="398942"/>
            <a:ext cx="1556229" cy="770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C218-FB22-4BA5-92EF-AF8A0E82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75FD-4A1D-40FC-9E28-D965E47D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b="1" smtClean="0"/>
              <a:t>6</a:t>
            </a:fld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78B73-069A-4A91-B5F4-E16A91B4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7" y="956930"/>
            <a:ext cx="9750055" cy="4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E4D7-29D9-44FC-B965-048E4A34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55" y="563520"/>
            <a:ext cx="3772788" cy="37214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Comparison RDBMS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086E-AED7-4C42-91CF-3E73D4DF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0A58B-9DE0-4BF7-8AD7-71F8A914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5310" y="486441"/>
            <a:ext cx="2870790" cy="717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0F9D3-94B6-45D8-8189-E87C3355D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1294515"/>
            <a:ext cx="5890437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126B7-A8C8-4CE8-BD0B-C4FC904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5103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1000" b="1" smtClean="0"/>
              <a:t>8</a:t>
            </a:fld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32535-D043-4928-A240-89BFDA77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5803" y="672908"/>
            <a:ext cx="5475546" cy="53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{0590DF01-FE71-439A-B2F0-56E5FD9CAF6E}tf78438558_win32</Template>
  <TotalTime>113</TotalTime>
  <Words>545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Calibri</vt:lpstr>
      <vt:lpstr>Century Gothic</vt:lpstr>
      <vt:lpstr>Garamond</vt:lpstr>
      <vt:lpstr>Nunito Sans</vt:lpstr>
      <vt:lpstr>Open Sans</vt:lpstr>
      <vt:lpstr>Tahoma</vt:lpstr>
      <vt:lpstr>SavonVTI</vt:lpstr>
      <vt:lpstr>Checkpoint Database</vt:lpstr>
      <vt:lpstr>MySQL MySQL, the most popular Open Source SQL database management system, is developed, distributed, and supported by Oracle Corporation.  </vt:lpstr>
      <vt:lpstr>- PostgreSQL is a powerful, open source, object-oriented relational database management system that is capable of securely supporting the most complex data workloads.  Organizations that want to maintain a high level of data integrity and customization typically choose Postgres because of its reliability, data integrity, robust functionality, and because it provides consistently high performance and innovative solutions.  - PostgreSQL runs on all major operating systems and has been ACID compliant since 2001. Commonly supported objects include views, stored procedures, indexes, triggers and object-defined data types, in addition to general RDBMS features such as primary keys, foreign key relationships and atomicity. Getting started with using PostgreSQL has never been easier - pick a project you want to build, and let PostgreSQL safely and robustly store your data. </vt:lpstr>
      <vt:lpstr>PostgreSQL</vt:lpstr>
      <vt:lpstr>SQL server</vt:lpstr>
      <vt:lpstr>PowerPoint Presentation</vt:lpstr>
      <vt:lpstr>Comparison RDBMS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Database</dc:title>
  <dc:creator>CHAARANA</dc:creator>
  <cp:lastModifiedBy>CHAARANA</cp:lastModifiedBy>
  <cp:revision>15</cp:revision>
  <dcterms:created xsi:type="dcterms:W3CDTF">2021-07-09T02:19:58Z</dcterms:created>
  <dcterms:modified xsi:type="dcterms:W3CDTF">2021-07-09T04:13:26Z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