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Inter"/>
      <p:regular r:id="rId45"/>
      <p:bold r:id="rId46"/>
    </p:embeddedFont>
    <p:embeddedFont>
      <p:font typeface="Jua"/>
      <p:regular r:id="rId47"/>
    </p:embeddedFont>
    <p:embeddedFont>
      <p:font typeface="Quicksand"/>
      <p:regular r:id="rId48"/>
      <p:bold r:id="rId49"/>
    </p:embeddedFont>
    <p:embeddedFont>
      <p:font typeface="Comfortaa Medium"/>
      <p:regular r:id="rId50"/>
      <p:bold r:id="rId51"/>
    </p:embeddedFont>
    <p:embeddedFont>
      <p:font typeface="Quicksand Medium"/>
      <p:regular r:id="rId52"/>
      <p:bold r:id="rId53"/>
    </p:embeddedFont>
    <p:embeddedFont>
      <p:font typeface="Comforta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AB9C5D-7EE3-43BF-8E44-8C3A3076A264}">
  <a:tblStyle styleId="{93AB9C5D-7EE3-43BF-8E44-8C3A3076A2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Inter-bold.fntdata"/><Relationship Id="rId45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icksand-regular.fntdata"/><Relationship Id="rId47" Type="http://schemas.openxmlformats.org/officeDocument/2006/relationships/font" Target="fonts/Jua-regular.fntdata"/><Relationship Id="rId49" Type="http://schemas.openxmlformats.org/officeDocument/2006/relationships/font" Target="fonts/Quicksa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mfortaaMedium-bold.fntdata"/><Relationship Id="rId50" Type="http://schemas.openxmlformats.org/officeDocument/2006/relationships/font" Target="fonts/ComfortaaMedium-regular.fntdata"/><Relationship Id="rId53" Type="http://schemas.openxmlformats.org/officeDocument/2006/relationships/font" Target="fonts/QuicksandMedium-bold.fntdata"/><Relationship Id="rId52" Type="http://schemas.openxmlformats.org/officeDocument/2006/relationships/font" Target="fonts/QuicksandMedium-regular.fntdata"/><Relationship Id="rId11" Type="http://schemas.openxmlformats.org/officeDocument/2006/relationships/slide" Target="slides/slide5.xml"/><Relationship Id="rId55" Type="http://schemas.openxmlformats.org/officeDocument/2006/relationships/font" Target="fonts/Comfortaa-bold.fntdata"/><Relationship Id="rId10" Type="http://schemas.openxmlformats.org/officeDocument/2006/relationships/slide" Target="slides/slide4.xml"/><Relationship Id="rId54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pembagian slide: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1-4 : 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5-7 : fat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 : naft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9-11 : 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12-13: naft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14-15: fat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16-19: 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20-21: naft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22-23: 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24-26: fat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27-29: naft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30 : 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31-33: fat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34-36: naft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37-38: awan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31f47e8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31f47e8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31f47e81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31f47e81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31f47e81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31f47e81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1eb8b56d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1eb8b56d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1edbc418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1edbc418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trigger goal dicapai dg objective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1eb8b56d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1eb8b56d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1edbc418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1edbc418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1edbc418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1edbc418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1edbc41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1edbc41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f93642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f93642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98feb88a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98feb88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1a86a76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1a86a76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1f9364234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1f9364234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f9364234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f9364234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1f93642340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1f93642340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1f9364234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1f9364234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20d705098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20d705098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20a04696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120a04696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1fa6779e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11fa6779e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f9364234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f9364234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1f93642340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11f9364234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a86a76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a86a76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1fa6779e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1fa6779e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USE CASE YANG DIPEROLEH DARI PROSES “ORDERING STUDY PACKAGE”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1f9364234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1f9364234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1f93642340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1f93642340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1f93642340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1f93642340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1fa6779e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1fa6779e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1f9364234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1f9364234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11f93642340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11f93642340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1f9364234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11f9364234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cb7d31b72f_1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cb7d31b72f_1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1eb8b56d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1eb8b56d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1eb8b56d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1eb8b56d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1eb8b56dc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1eb8b56dc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eb8b56dc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eb8b56dc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designing and content making -&gt; portfolio definition -&gt; marketing, advertising, and branding -&gt; invoicing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1eaa52b1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1eaa52b1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Masukkan semua actor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1a86a764b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1a86a764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5925" y="291324"/>
            <a:ext cx="8336062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1185" y="219519"/>
            <a:ext cx="8068819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12" name="Google Shape;12;p2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15" name="Google Shape;15;p2"/>
            <p:cNvSpPr/>
            <p:nvPr/>
          </p:nvSpPr>
          <p:spPr>
            <a:xfrm>
              <a:off x="8341543" y="1800869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41543" y="1721094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18" name="Google Shape;18;p2"/>
            <p:cNvSpPr/>
            <p:nvPr/>
          </p:nvSpPr>
          <p:spPr>
            <a:xfrm>
              <a:off x="8346273" y="1263367"/>
              <a:ext cx="568486" cy="308239"/>
            </a:xfrm>
            <a:custGeom>
              <a:rect b="b" l="l" r="r" t="t"/>
              <a:pathLst>
                <a:path extrusionOk="0" h="9453" w="18148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46273" y="1183592"/>
              <a:ext cx="568486" cy="308239"/>
            </a:xfrm>
            <a:custGeom>
              <a:rect b="b" l="l" r="r" t="t"/>
              <a:pathLst>
                <a:path extrusionOk="0" h="9453" w="18148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21" name="Google Shape;21;p2"/>
            <p:cNvSpPr/>
            <p:nvPr/>
          </p:nvSpPr>
          <p:spPr>
            <a:xfrm>
              <a:off x="8341543" y="686410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1543" y="606635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24" name="Google Shape;24;p2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27" name="Google Shape;27;p2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8341543" y="4447718"/>
            <a:ext cx="569676" cy="308239"/>
          </a:xfrm>
          <a:custGeom>
            <a:rect b="b" l="l" r="r" t="t"/>
            <a:pathLst>
              <a:path extrusionOk="0" h="9453" w="18186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341543" y="4367943"/>
            <a:ext cx="569676" cy="308239"/>
          </a:xfrm>
          <a:custGeom>
            <a:rect b="b" l="l" r="r" t="t"/>
            <a:pathLst>
              <a:path extrusionOk="0" h="9453" w="18186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5894" y="219519"/>
            <a:ext cx="8053438" cy="4788281"/>
          </a:xfrm>
          <a:custGeom>
            <a:rect b="b" l="l" r="r" t="t"/>
            <a:pathLst>
              <a:path extrusionOk="0" h="146846" w="257093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228900" y="135685"/>
            <a:ext cx="794715" cy="686714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type="ctrTitle"/>
          </p:nvPr>
        </p:nvSpPr>
        <p:spPr>
          <a:xfrm>
            <a:off x="967700" y="1357900"/>
            <a:ext cx="7208700" cy="18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5900"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84" name="Google Shape;84;p2"/>
          <p:cNvSpPr txBox="1"/>
          <p:nvPr>
            <p:ph idx="1" type="subTitle"/>
          </p:nvPr>
        </p:nvSpPr>
        <p:spPr>
          <a:xfrm>
            <a:off x="1138675" y="3058975"/>
            <a:ext cx="6866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2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grpSp>
        <p:nvGrpSpPr>
          <p:cNvPr id="85" name="Google Shape;85;p2"/>
          <p:cNvGrpSpPr/>
          <p:nvPr/>
        </p:nvGrpSpPr>
        <p:grpSpPr>
          <a:xfrm>
            <a:off x="7480525" y="1324125"/>
            <a:ext cx="444275" cy="398525"/>
            <a:chOff x="2495125" y="2142250"/>
            <a:chExt cx="444275" cy="398525"/>
          </a:xfrm>
        </p:grpSpPr>
        <p:sp>
          <p:nvSpPr>
            <p:cNvPr id="86" name="Google Shape;86;p2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018050" y="1506975"/>
            <a:ext cx="291375" cy="281375"/>
            <a:chOff x="3243875" y="2372825"/>
            <a:chExt cx="291375" cy="281375"/>
          </a:xfrm>
        </p:grpSpPr>
        <p:sp>
          <p:nvSpPr>
            <p:cNvPr id="89" name="Google Shape;89;p2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7643100" y="76002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904500" y="13297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371200" y="1252563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9553842">
            <a:off x="2005476" y="4403095"/>
            <a:ext cx="60324" cy="43049"/>
          </a:xfrm>
          <a:custGeom>
            <a:rect b="b" l="l" r="r" t="t"/>
            <a:pathLst>
              <a:path extrusionOk="0" h="1722" w="2413">
                <a:moveTo>
                  <a:pt x="1429" y="1"/>
                </a:moveTo>
                <a:cubicBezTo>
                  <a:pt x="1351" y="1"/>
                  <a:pt x="1268" y="12"/>
                  <a:pt x="1179" y="34"/>
                </a:cubicBezTo>
                <a:cubicBezTo>
                  <a:pt x="1156" y="33"/>
                  <a:pt x="1133" y="32"/>
                  <a:pt x="1110" y="32"/>
                </a:cubicBezTo>
                <a:cubicBezTo>
                  <a:pt x="20" y="32"/>
                  <a:pt x="1" y="1722"/>
                  <a:pt x="1114" y="1722"/>
                </a:cubicBezTo>
                <a:cubicBezTo>
                  <a:pt x="1159" y="1722"/>
                  <a:pt x="1206" y="1719"/>
                  <a:pt x="1254" y="1714"/>
                </a:cubicBezTo>
                <a:cubicBezTo>
                  <a:pt x="2412" y="1575"/>
                  <a:pt x="2372" y="1"/>
                  <a:pt x="14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7527700" y="4181913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142750" y="397732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6684425" y="713275"/>
            <a:ext cx="291375" cy="281375"/>
            <a:chOff x="3243875" y="2372825"/>
            <a:chExt cx="291375" cy="281375"/>
          </a:xfrm>
        </p:grpSpPr>
        <p:sp>
          <p:nvSpPr>
            <p:cNvPr id="106" name="Google Shape;106;p2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1120500" y="4225350"/>
            <a:ext cx="444275" cy="398525"/>
            <a:chOff x="2495125" y="2142250"/>
            <a:chExt cx="444275" cy="398525"/>
          </a:xfrm>
        </p:grpSpPr>
        <p:sp>
          <p:nvSpPr>
            <p:cNvPr id="117" name="Google Shape;117;p2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6975800" y="4368950"/>
            <a:ext cx="291375" cy="281375"/>
            <a:chOff x="3243875" y="2372825"/>
            <a:chExt cx="291375" cy="281375"/>
          </a:xfrm>
        </p:grpSpPr>
        <p:sp>
          <p:nvSpPr>
            <p:cNvPr id="120" name="Google Shape;120;p2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4103975" y="4058525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>
            <a:off x="4220700" y="4176388"/>
            <a:ext cx="166675" cy="168575"/>
            <a:chOff x="4954425" y="2036375"/>
            <a:chExt cx="166675" cy="168575"/>
          </a:xfrm>
        </p:grpSpPr>
        <p:sp>
          <p:nvSpPr>
            <p:cNvPr id="132" name="Google Shape;132;p2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4454200" y="4058513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 flipH="1" rot="9316661">
            <a:off x="4149295" y="875383"/>
            <a:ext cx="86996" cy="61922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 flipH="1" rot="9316661">
            <a:off x="4179925" y="601313"/>
            <a:ext cx="166667" cy="168567"/>
            <a:chOff x="4954425" y="2036375"/>
            <a:chExt cx="166675" cy="168575"/>
          </a:xfrm>
        </p:grpSpPr>
        <p:sp>
          <p:nvSpPr>
            <p:cNvPr id="137" name="Google Shape;137;p2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"/>
          <p:cNvSpPr/>
          <p:nvPr/>
        </p:nvSpPr>
        <p:spPr>
          <a:xfrm flipH="1" rot="9316661">
            <a:off x="4461922" y="703812"/>
            <a:ext cx="119119" cy="81196"/>
          </a:xfrm>
          <a:custGeom>
            <a:rect b="b" l="l" r="r" t="t"/>
            <a:pathLst>
              <a:path extrusionOk="0" h="3248" w="4765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11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898" name="Google Shape;898;p11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9" name="Google Shape;899;p11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900" name="Google Shape;900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2" name="Google Shape;902;p11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11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904" name="Google Shape;904;p11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1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1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907" name="Google Shape;907;p11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11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910" name="Google Shape;910;p11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11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913" name="Google Shape;913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11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916" name="Google Shape;916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8" name="Google Shape;918;p11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11"/>
          <p:cNvSpPr txBox="1"/>
          <p:nvPr>
            <p:ph hasCustomPrompt="1" type="title"/>
          </p:nvPr>
        </p:nvSpPr>
        <p:spPr>
          <a:xfrm>
            <a:off x="1816863" y="1707588"/>
            <a:ext cx="5511600" cy="14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1" name="Google Shape;921;p11"/>
          <p:cNvSpPr txBox="1"/>
          <p:nvPr>
            <p:ph idx="1" type="subTitle"/>
          </p:nvPr>
        </p:nvSpPr>
        <p:spPr>
          <a:xfrm>
            <a:off x="1815538" y="2971813"/>
            <a:ext cx="5511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2" name="Google Shape;922;p11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1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1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1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1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1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1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1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1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1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1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1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1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1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1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1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1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1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1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1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1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1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1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1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1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1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1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1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1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1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1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1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1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1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1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1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1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1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1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1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1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1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1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1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1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1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11"/>
          <p:cNvGrpSpPr/>
          <p:nvPr/>
        </p:nvGrpSpPr>
        <p:grpSpPr>
          <a:xfrm>
            <a:off x="1003800" y="852725"/>
            <a:ext cx="444275" cy="398525"/>
            <a:chOff x="2495125" y="2142250"/>
            <a:chExt cx="444275" cy="398525"/>
          </a:xfrm>
        </p:grpSpPr>
        <p:sp>
          <p:nvSpPr>
            <p:cNvPr id="973" name="Google Shape;973;p11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11"/>
          <p:cNvSpPr/>
          <p:nvPr/>
        </p:nvSpPr>
        <p:spPr>
          <a:xfrm>
            <a:off x="1023475" y="14577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11"/>
          <p:cNvGrpSpPr/>
          <p:nvPr/>
        </p:nvGrpSpPr>
        <p:grpSpPr>
          <a:xfrm>
            <a:off x="1788675" y="653175"/>
            <a:ext cx="166675" cy="168575"/>
            <a:chOff x="4954425" y="2036375"/>
            <a:chExt cx="166675" cy="168575"/>
          </a:xfrm>
        </p:grpSpPr>
        <p:sp>
          <p:nvSpPr>
            <p:cNvPr id="977" name="Google Shape;977;p11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1"/>
          <p:cNvGrpSpPr/>
          <p:nvPr/>
        </p:nvGrpSpPr>
        <p:grpSpPr>
          <a:xfrm>
            <a:off x="7879575" y="4260688"/>
            <a:ext cx="166675" cy="168575"/>
            <a:chOff x="4954425" y="2036375"/>
            <a:chExt cx="166675" cy="168575"/>
          </a:xfrm>
        </p:grpSpPr>
        <p:sp>
          <p:nvSpPr>
            <p:cNvPr id="980" name="Google Shape;980;p11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11"/>
          <p:cNvSpPr/>
          <p:nvPr/>
        </p:nvSpPr>
        <p:spPr>
          <a:xfrm>
            <a:off x="7879575" y="4570763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1"/>
          <p:cNvSpPr/>
          <p:nvPr/>
        </p:nvSpPr>
        <p:spPr>
          <a:xfrm rot="4238894">
            <a:off x="287196" y="4383386"/>
            <a:ext cx="794710" cy="686759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395925" y="291324"/>
            <a:ext cx="8336062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3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43" name="Google Shape;143;p3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3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3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3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3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3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" name="Google Shape;163;p3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3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 txBox="1"/>
          <p:nvPr>
            <p:ph type="title"/>
          </p:nvPr>
        </p:nvSpPr>
        <p:spPr>
          <a:xfrm>
            <a:off x="2497874" y="2156593"/>
            <a:ext cx="39681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6" name="Google Shape;216;p3"/>
          <p:cNvSpPr txBox="1"/>
          <p:nvPr>
            <p:ph hasCustomPrompt="1" idx="2" type="title"/>
          </p:nvPr>
        </p:nvSpPr>
        <p:spPr>
          <a:xfrm>
            <a:off x="3965650" y="1122450"/>
            <a:ext cx="1032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3"/>
          <p:cNvSpPr txBox="1"/>
          <p:nvPr>
            <p:ph idx="1" type="subTitle"/>
          </p:nvPr>
        </p:nvSpPr>
        <p:spPr>
          <a:xfrm>
            <a:off x="2233575" y="3144850"/>
            <a:ext cx="44967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18" name="Google Shape;218;p3"/>
          <p:cNvGrpSpPr/>
          <p:nvPr/>
        </p:nvGrpSpPr>
        <p:grpSpPr>
          <a:xfrm>
            <a:off x="1030175" y="1581350"/>
            <a:ext cx="444275" cy="398525"/>
            <a:chOff x="2495125" y="2142250"/>
            <a:chExt cx="444275" cy="398525"/>
          </a:xfrm>
        </p:grpSpPr>
        <p:sp>
          <p:nvSpPr>
            <p:cNvPr id="219" name="Google Shape;219;p3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353450" y="3955275"/>
            <a:ext cx="291375" cy="281375"/>
            <a:chOff x="3243875" y="2372825"/>
            <a:chExt cx="291375" cy="281375"/>
          </a:xfrm>
        </p:grpSpPr>
        <p:sp>
          <p:nvSpPr>
            <p:cNvPr id="222" name="Google Shape;222;p3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7510400" y="1254438"/>
            <a:ext cx="166675" cy="168575"/>
            <a:chOff x="4954425" y="2036375"/>
            <a:chExt cx="166675" cy="168575"/>
          </a:xfrm>
        </p:grpSpPr>
        <p:sp>
          <p:nvSpPr>
            <p:cNvPr id="233" name="Google Shape;233;p3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"/>
          <p:cNvSpPr/>
          <p:nvPr/>
        </p:nvSpPr>
        <p:spPr>
          <a:xfrm>
            <a:off x="1531350" y="30170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8069225" y="2708388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3"/>
          <p:cNvGrpSpPr/>
          <p:nvPr/>
        </p:nvGrpSpPr>
        <p:grpSpPr>
          <a:xfrm>
            <a:off x="1168975" y="4065000"/>
            <a:ext cx="166675" cy="168575"/>
            <a:chOff x="4954425" y="2036375"/>
            <a:chExt cx="166675" cy="168575"/>
          </a:xfrm>
        </p:grpSpPr>
        <p:sp>
          <p:nvSpPr>
            <p:cNvPr id="238" name="Google Shape;238;p3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/>
          <p:nvPr/>
        </p:nvSpPr>
        <p:spPr>
          <a:xfrm>
            <a:off x="395925" y="291324"/>
            <a:ext cx="8336062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"/>
          <p:cNvSpPr/>
          <p:nvPr/>
        </p:nvSpPr>
        <p:spPr>
          <a:xfrm>
            <a:off x="661185" y="219519"/>
            <a:ext cx="8068819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>
            <a:off x="8341543" y="4447718"/>
            <a:ext cx="569676" cy="308239"/>
          </a:xfrm>
          <a:custGeom>
            <a:rect b="b" l="l" r="r" t="t"/>
            <a:pathLst>
              <a:path extrusionOk="0" h="9453" w="18186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245" name="Google Shape;245;p4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4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248" name="Google Shape;248;p4"/>
            <p:cNvSpPr/>
            <p:nvPr/>
          </p:nvSpPr>
          <p:spPr>
            <a:xfrm>
              <a:off x="8341543" y="1800869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8341543" y="1721094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251" name="Google Shape;251;p4"/>
            <p:cNvSpPr/>
            <p:nvPr/>
          </p:nvSpPr>
          <p:spPr>
            <a:xfrm>
              <a:off x="8346273" y="1263367"/>
              <a:ext cx="568486" cy="308239"/>
            </a:xfrm>
            <a:custGeom>
              <a:rect b="b" l="l" r="r" t="t"/>
              <a:pathLst>
                <a:path extrusionOk="0" h="9453" w="18148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346273" y="1183592"/>
              <a:ext cx="568486" cy="308239"/>
            </a:xfrm>
            <a:custGeom>
              <a:rect b="b" l="l" r="r" t="t"/>
              <a:pathLst>
                <a:path extrusionOk="0" h="9453" w="18148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4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254" name="Google Shape;254;p4"/>
            <p:cNvSpPr/>
            <p:nvPr/>
          </p:nvSpPr>
          <p:spPr>
            <a:xfrm>
              <a:off x="8341543" y="686410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341543" y="606635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257" name="Google Shape;257;p4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4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260" name="Google Shape;260;p4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4"/>
          <p:cNvSpPr/>
          <p:nvPr/>
        </p:nvSpPr>
        <p:spPr>
          <a:xfrm>
            <a:off x="8341543" y="4367943"/>
            <a:ext cx="569676" cy="308239"/>
          </a:xfrm>
          <a:custGeom>
            <a:rect b="b" l="l" r="r" t="t"/>
            <a:pathLst>
              <a:path extrusionOk="0" h="9453" w="18186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"/>
          <p:cNvSpPr/>
          <p:nvPr/>
        </p:nvSpPr>
        <p:spPr>
          <a:xfrm>
            <a:off x="395894" y="219519"/>
            <a:ext cx="8053438" cy="4788281"/>
          </a:xfrm>
          <a:custGeom>
            <a:rect b="b" l="l" r="r" t="t"/>
            <a:pathLst>
              <a:path extrusionOk="0" h="146846" w="257093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"/>
          <p:cNvSpPr/>
          <p:nvPr/>
        </p:nvSpPr>
        <p:spPr>
          <a:xfrm>
            <a:off x="228900" y="135685"/>
            <a:ext cx="794715" cy="686714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"/>
          <p:cNvSpPr txBox="1"/>
          <p:nvPr>
            <p:ph type="title"/>
          </p:nvPr>
        </p:nvSpPr>
        <p:spPr>
          <a:xfrm>
            <a:off x="726225" y="441350"/>
            <a:ext cx="76914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4"/>
          <p:cNvSpPr txBox="1"/>
          <p:nvPr>
            <p:ph idx="1" type="subTitle"/>
          </p:nvPr>
        </p:nvSpPr>
        <p:spPr>
          <a:xfrm>
            <a:off x="1016300" y="1699575"/>
            <a:ext cx="66933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7" name="Google Shape;317;p4"/>
          <p:cNvSpPr/>
          <p:nvPr/>
        </p:nvSpPr>
        <p:spPr>
          <a:xfrm rot="4238894">
            <a:off x="287196" y="4383386"/>
            <a:ext cx="794710" cy="686759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"/>
          <p:cNvSpPr/>
          <p:nvPr/>
        </p:nvSpPr>
        <p:spPr>
          <a:xfrm>
            <a:off x="7109750" y="7326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"/>
          <p:cNvSpPr/>
          <p:nvPr/>
        </p:nvSpPr>
        <p:spPr>
          <a:xfrm>
            <a:off x="1324400" y="551063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4"/>
          <p:cNvGrpSpPr/>
          <p:nvPr/>
        </p:nvGrpSpPr>
        <p:grpSpPr>
          <a:xfrm>
            <a:off x="7636900" y="441350"/>
            <a:ext cx="291375" cy="281375"/>
            <a:chOff x="3243875" y="2372825"/>
            <a:chExt cx="291375" cy="281375"/>
          </a:xfrm>
        </p:grpSpPr>
        <p:sp>
          <p:nvSpPr>
            <p:cNvPr id="321" name="Google Shape;321;p4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"/>
          <p:cNvSpPr/>
          <p:nvPr/>
        </p:nvSpPr>
        <p:spPr>
          <a:xfrm>
            <a:off x="8088375" y="1232138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"/>
          <p:cNvSpPr/>
          <p:nvPr/>
        </p:nvSpPr>
        <p:spPr>
          <a:xfrm>
            <a:off x="1023000" y="1014050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5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335" name="Google Shape;335;p5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5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337" name="Google Shape;337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9" name="Google Shape;339;p5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5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341" name="Google Shape;341;p5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5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5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350" name="Google Shape;350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5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353" name="Google Shape;353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" name="Google Shape;355;p5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5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5"/>
          <p:cNvSpPr txBox="1"/>
          <p:nvPr>
            <p:ph idx="1" type="subTitle"/>
          </p:nvPr>
        </p:nvSpPr>
        <p:spPr>
          <a:xfrm>
            <a:off x="1979838" y="2245525"/>
            <a:ext cx="2342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9" name="Google Shape;359;p5"/>
          <p:cNvSpPr txBox="1"/>
          <p:nvPr>
            <p:ph idx="2" type="subTitle"/>
          </p:nvPr>
        </p:nvSpPr>
        <p:spPr>
          <a:xfrm>
            <a:off x="1979838" y="2603400"/>
            <a:ext cx="23427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5"/>
          <p:cNvSpPr txBox="1"/>
          <p:nvPr>
            <p:ph idx="3" type="subTitle"/>
          </p:nvPr>
        </p:nvSpPr>
        <p:spPr>
          <a:xfrm>
            <a:off x="4821463" y="2245525"/>
            <a:ext cx="2342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1" name="Google Shape;361;p5"/>
          <p:cNvSpPr txBox="1"/>
          <p:nvPr>
            <p:ph idx="4" type="subTitle"/>
          </p:nvPr>
        </p:nvSpPr>
        <p:spPr>
          <a:xfrm>
            <a:off x="4821463" y="2603404"/>
            <a:ext cx="23427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2" name="Google Shape;362;p5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"/>
          <p:cNvSpPr/>
          <p:nvPr/>
        </p:nvSpPr>
        <p:spPr>
          <a:xfrm flipH="1" rot="-9553842">
            <a:off x="7092523" y="4442645"/>
            <a:ext cx="60324" cy="43049"/>
          </a:xfrm>
          <a:custGeom>
            <a:rect b="b" l="l" r="r" t="t"/>
            <a:pathLst>
              <a:path extrusionOk="0" h="1722" w="2413">
                <a:moveTo>
                  <a:pt x="1429" y="1"/>
                </a:moveTo>
                <a:cubicBezTo>
                  <a:pt x="1351" y="1"/>
                  <a:pt x="1268" y="12"/>
                  <a:pt x="1179" y="34"/>
                </a:cubicBezTo>
                <a:cubicBezTo>
                  <a:pt x="1156" y="33"/>
                  <a:pt x="1133" y="32"/>
                  <a:pt x="1110" y="32"/>
                </a:cubicBezTo>
                <a:cubicBezTo>
                  <a:pt x="20" y="32"/>
                  <a:pt x="1" y="1722"/>
                  <a:pt x="1114" y="1722"/>
                </a:cubicBezTo>
                <a:cubicBezTo>
                  <a:pt x="1159" y="1722"/>
                  <a:pt x="1206" y="1719"/>
                  <a:pt x="1254" y="1714"/>
                </a:cubicBezTo>
                <a:cubicBezTo>
                  <a:pt x="2412" y="1575"/>
                  <a:pt x="2372" y="1"/>
                  <a:pt x="14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"/>
          <p:cNvSpPr/>
          <p:nvPr/>
        </p:nvSpPr>
        <p:spPr>
          <a:xfrm flipH="1">
            <a:off x="7896448" y="40168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5"/>
          <p:cNvGrpSpPr/>
          <p:nvPr/>
        </p:nvGrpSpPr>
        <p:grpSpPr>
          <a:xfrm flipH="1">
            <a:off x="7593548" y="4264900"/>
            <a:ext cx="444275" cy="398525"/>
            <a:chOff x="2495125" y="2142250"/>
            <a:chExt cx="444275" cy="398525"/>
          </a:xfrm>
        </p:grpSpPr>
        <p:sp>
          <p:nvSpPr>
            <p:cNvPr id="415" name="Google Shape;415;p5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5"/>
          <p:cNvSpPr/>
          <p:nvPr/>
        </p:nvSpPr>
        <p:spPr>
          <a:xfrm flipH="1" rot="6561106">
            <a:off x="293796" y="109886"/>
            <a:ext cx="794710" cy="686759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"/>
          <p:cNvSpPr/>
          <p:nvPr/>
        </p:nvSpPr>
        <p:spPr>
          <a:xfrm>
            <a:off x="395925" y="291324"/>
            <a:ext cx="8336062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"/>
          <p:cNvSpPr/>
          <p:nvPr/>
        </p:nvSpPr>
        <p:spPr>
          <a:xfrm>
            <a:off x="661185" y="219519"/>
            <a:ext cx="8068819" cy="4788281"/>
          </a:xfrm>
          <a:custGeom>
            <a:rect b="b" l="l" r="r" t="t"/>
            <a:pathLst>
              <a:path extrusionOk="0" h="146846" w="257584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"/>
          <p:cNvSpPr/>
          <p:nvPr/>
        </p:nvSpPr>
        <p:spPr>
          <a:xfrm>
            <a:off x="8341543" y="4447718"/>
            <a:ext cx="569676" cy="308239"/>
          </a:xfrm>
          <a:custGeom>
            <a:rect b="b" l="l" r="r" t="t"/>
            <a:pathLst>
              <a:path extrusionOk="0" h="9453" w="18186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6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423" name="Google Shape;423;p6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6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426" name="Google Shape;426;p6"/>
            <p:cNvSpPr/>
            <p:nvPr/>
          </p:nvSpPr>
          <p:spPr>
            <a:xfrm>
              <a:off x="8341543" y="1800869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8341543" y="1721094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6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429" name="Google Shape;429;p6"/>
            <p:cNvSpPr/>
            <p:nvPr/>
          </p:nvSpPr>
          <p:spPr>
            <a:xfrm>
              <a:off x="8346273" y="1263367"/>
              <a:ext cx="568486" cy="308239"/>
            </a:xfrm>
            <a:custGeom>
              <a:rect b="b" l="l" r="r" t="t"/>
              <a:pathLst>
                <a:path extrusionOk="0" h="9453" w="18148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8346273" y="1183592"/>
              <a:ext cx="568486" cy="308239"/>
            </a:xfrm>
            <a:custGeom>
              <a:rect b="b" l="l" r="r" t="t"/>
              <a:pathLst>
                <a:path extrusionOk="0" h="9453" w="18148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6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432" name="Google Shape;432;p6"/>
            <p:cNvSpPr/>
            <p:nvPr/>
          </p:nvSpPr>
          <p:spPr>
            <a:xfrm>
              <a:off x="8341543" y="686410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341543" y="606635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6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435" name="Google Shape;435;p6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6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438" name="Google Shape;438;p6"/>
            <p:cNvSpPr/>
            <p:nvPr/>
          </p:nvSpPr>
          <p:spPr>
            <a:xfrm>
              <a:off x="8341543" y="2361783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341543" y="2282008"/>
              <a:ext cx="569676" cy="300837"/>
            </a:xfrm>
            <a:custGeom>
              <a:rect b="b" l="l" r="r" t="t"/>
              <a:pathLst>
                <a:path extrusionOk="0" h="9226" w="18186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8341543" y="4367943"/>
            <a:ext cx="569676" cy="308239"/>
          </a:xfrm>
          <a:custGeom>
            <a:rect b="b" l="l" r="r" t="t"/>
            <a:pathLst>
              <a:path extrusionOk="0" h="9453" w="18186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"/>
          <p:cNvSpPr/>
          <p:nvPr/>
        </p:nvSpPr>
        <p:spPr>
          <a:xfrm>
            <a:off x="395894" y="219519"/>
            <a:ext cx="8053438" cy="4788281"/>
          </a:xfrm>
          <a:custGeom>
            <a:rect b="b" l="l" r="r" t="t"/>
            <a:pathLst>
              <a:path extrusionOk="0" h="146846" w="257093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3" name="Google Shape;493;p6"/>
          <p:cNvGrpSpPr/>
          <p:nvPr/>
        </p:nvGrpSpPr>
        <p:grpSpPr>
          <a:xfrm>
            <a:off x="726213" y="4500425"/>
            <a:ext cx="291375" cy="281375"/>
            <a:chOff x="3243875" y="2372825"/>
            <a:chExt cx="291375" cy="281375"/>
          </a:xfrm>
        </p:grpSpPr>
        <p:sp>
          <p:nvSpPr>
            <p:cNvPr id="494" name="Google Shape;494;p6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6"/>
          <p:cNvSpPr/>
          <p:nvPr/>
        </p:nvSpPr>
        <p:spPr>
          <a:xfrm>
            <a:off x="7963825" y="1018275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6"/>
          <p:cNvGrpSpPr/>
          <p:nvPr/>
        </p:nvGrpSpPr>
        <p:grpSpPr>
          <a:xfrm>
            <a:off x="1261275" y="339500"/>
            <a:ext cx="166675" cy="168575"/>
            <a:chOff x="4954425" y="2036375"/>
            <a:chExt cx="166675" cy="168575"/>
          </a:xfrm>
        </p:grpSpPr>
        <p:sp>
          <p:nvSpPr>
            <p:cNvPr id="506" name="Google Shape;506;p6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6"/>
          <p:cNvSpPr/>
          <p:nvPr/>
        </p:nvSpPr>
        <p:spPr>
          <a:xfrm>
            <a:off x="1427950" y="4781788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7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511" name="Google Shape;511;p7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7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513" name="Google Shape;513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7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7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517" name="Google Shape;517;p7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7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520" name="Google Shape;520;p7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7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" name="Google Shape;525;p7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526" name="Google Shape;526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7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529" name="Google Shape;529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7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7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4" name="Google Shape;534;p7"/>
          <p:cNvSpPr txBox="1"/>
          <p:nvPr>
            <p:ph idx="1" type="subTitle"/>
          </p:nvPr>
        </p:nvSpPr>
        <p:spPr>
          <a:xfrm>
            <a:off x="837710" y="2109350"/>
            <a:ext cx="2417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5" name="Google Shape;535;p7"/>
          <p:cNvSpPr txBox="1"/>
          <p:nvPr>
            <p:ph idx="2" type="subTitle"/>
          </p:nvPr>
        </p:nvSpPr>
        <p:spPr>
          <a:xfrm>
            <a:off x="835288" y="2463297"/>
            <a:ext cx="24174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36" name="Google Shape;536;p7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7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7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"/>
          <p:cNvSpPr/>
          <p:nvPr/>
        </p:nvSpPr>
        <p:spPr>
          <a:xfrm>
            <a:off x="7956600" y="4218788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"/>
          <p:cNvSpPr/>
          <p:nvPr/>
        </p:nvSpPr>
        <p:spPr>
          <a:xfrm>
            <a:off x="7655200" y="46817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7"/>
          <p:cNvGrpSpPr/>
          <p:nvPr/>
        </p:nvGrpSpPr>
        <p:grpSpPr>
          <a:xfrm>
            <a:off x="7385700" y="4109075"/>
            <a:ext cx="291375" cy="281375"/>
            <a:chOff x="3243875" y="2372825"/>
            <a:chExt cx="291375" cy="281375"/>
          </a:xfrm>
        </p:grpSpPr>
        <p:sp>
          <p:nvSpPr>
            <p:cNvPr id="589" name="Google Shape;589;p7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7"/>
          <p:cNvGrpSpPr/>
          <p:nvPr/>
        </p:nvGrpSpPr>
        <p:grpSpPr>
          <a:xfrm>
            <a:off x="1010050" y="1155538"/>
            <a:ext cx="166675" cy="168575"/>
            <a:chOff x="4954425" y="2036375"/>
            <a:chExt cx="166675" cy="168575"/>
          </a:xfrm>
        </p:grpSpPr>
        <p:sp>
          <p:nvSpPr>
            <p:cNvPr id="600" name="Google Shape;600;p7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7"/>
          <p:cNvSpPr/>
          <p:nvPr/>
        </p:nvSpPr>
        <p:spPr>
          <a:xfrm>
            <a:off x="1010050" y="1465613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"/>
          <p:cNvSpPr/>
          <p:nvPr/>
        </p:nvSpPr>
        <p:spPr>
          <a:xfrm>
            <a:off x="228900" y="135685"/>
            <a:ext cx="794715" cy="686714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8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606" name="Google Shape;606;p8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8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608" name="Google Shape;608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0" name="Google Shape;610;p8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8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612" name="Google Shape;612;p8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8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615" name="Google Shape;615;p8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8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" name="Google Shape;620;p8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621" name="Google Shape;621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" name="Google Shape;623;p8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624" name="Google Shape;624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6" name="Google Shape;626;p8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8"/>
          <p:cNvSpPr txBox="1"/>
          <p:nvPr>
            <p:ph type="title"/>
          </p:nvPr>
        </p:nvSpPr>
        <p:spPr>
          <a:xfrm>
            <a:off x="1529550" y="1682550"/>
            <a:ext cx="60849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9" name="Google Shape;629;p8"/>
          <p:cNvSpPr txBox="1"/>
          <p:nvPr>
            <p:ph idx="1" type="subTitle"/>
          </p:nvPr>
        </p:nvSpPr>
        <p:spPr>
          <a:xfrm>
            <a:off x="1534825" y="2405250"/>
            <a:ext cx="6084900" cy="1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0" name="Google Shape;630;p8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8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8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8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8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8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8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8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8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8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8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8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8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8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8"/>
          <p:cNvGrpSpPr/>
          <p:nvPr/>
        </p:nvGrpSpPr>
        <p:grpSpPr>
          <a:xfrm>
            <a:off x="891375" y="3475375"/>
            <a:ext cx="444275" cy="398525"/>
            <a:chOff x="2495125" y="2142250"/>
            <a:chExt cx="444275" cy="398525"/>
          </a:xfrm>
        </p:grpSpPr>
        <p:sp>
          <p:nvSpPr>
            <p:cNvPr id="681" name="Google Shape;681;p8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8"/>
          <p:cNvGrpSpPr/>
          <p:nvPr/>
        </p:nvGrpSpPr>
        <p:grpSpPr>
          <a:xfrm>
            <a:off x="7353450" y="3955275"/>
            <a:ext cx="291375" cy="281375"/>
            <a:chOff x="3243875" y="2372825"/>
            <a:chExt cx="291375" cy="281375"/>
          </a:xfrm>
        </p:grpSpPr>
        <p:sp>
          <p:nvSpPr>
            <p:cNvPr id="684" name="Google Shape;684;p8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8"/>
          <p:cNvGrpSpPr/>
          <p:nvPr/>
        </p:nvGrpSpPr>
        <p:grpSpPr>
          <a:xfrm>
            <a:off x="7510400" y="1254438"/>
            <a:ext cx="166675" cy="168575"/>
            <a:chOff x="4954425" y="2036375"/>
            <a:chExt cx="166675" cy="168575"/>
          </a:xfrm>
        </p:grpSpPr>
        <p:sp>
          <p:nvSpPr>
            <p:cNvPr id="695" name="Google Shape;695;p8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8"/>
          <p:cNvSpPr/>
          <p:nvPr/>
        </p:nvSpPr>
        <p:spPr>
          <a:xfrm>
            <a:off x="1415700" y="3682950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8"/>
          <p:cNvSpPr/>
          <p:nvPr/>
        </p:nvSpPr>
        <p:spPr>
          <a:xfrm>
            <a:off x="8069225" y="2708388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8"/>
          <p:cNvGrpSpPr/>
          <p:nvPr/>
        </p:nvGrpSpPr>
        <p:grpSpPr>
          <a:xfrm>
            <a:off x="1168975" y="4065000"/>
            <a:ext cx="166675" cy="168575"/>
            <a:chOff x="4954425" y="2036375"/>
            <a:chExt cx="166675" cy="168575"/>
          </a:xfrm>
        </p:grpSpPr>
        <p:sp>
          <p:nvSpPr>
            <p:cNvPr id="700" name="Google Shape;700;p8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8"/>
          <p:cNvSpPr/>
          <p:nvPr/>
        </p:nvSpPr>
        <p:spPr>
          <a:xfrm rot="4238894">
            <a:off x="287196" y="4383386"/>
            <a:ext cx="794710" cy="686759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9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705" name="Google Shape;705;p9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9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707" name="Google Shape;707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9" name="Google Shape;709;p9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0" name="Google Shape;710;p9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711" name="Google Shape;711;p9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9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714" name="Google Shape;714;p9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9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717" name="Google Shape;717;p9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9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720" name="Google Shape;720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9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723" name="Google Shape;723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5" name="Google Shape;725;p9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9"/>
          <p:cNvSpPr txBox="1"/>
          <p:nvPr>
            <p:ph type="title"/>
          </p:nvPr>
        </p:nvSpPr>
        <p:spPr>
          <a:xfrm>
            <a:off x="2014800" y="1482700"/>
            <a:ext cx="51144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8" name="Google Shape;728;p9"/>
          <p:cNvSpPr txBox="1"/>
          <p:nvPr>
            <p:ph idx="1" type="subTitle"/>
          </p:nvPr>
        </p:nvSpPr>
        <p:spPr>
          <a:xfrm>
            <a:off x="2594250" y="2750800"/>
            <a:ext cx="39555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29" name="Google Shape;729;p9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9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9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9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9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9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9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9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9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9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9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9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9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9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9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9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9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9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9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9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9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9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9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9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9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9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9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9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9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9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9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9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9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9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9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9"/>
          <p:cNvGrpSpPr/>
          <p:nvPr/>
        </p:nvGrpSpPr>
        <p:grpSpPr>
          <a:xfrm>
            <a:off x="7338975" y="606600"/>
            <a:ext cx="444275" cy="398525"/>
            <a:chOff x="2495125" y="2142250"/>
            <a:chExt cx="444275" cy="398525"/>
          </a:xfrm>
        </p:grpSpPr>
        <p:sp>
          <p:nvSpPr>
            <p:cNvPr id="780" name="Google Shape;780;p9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9"/>
          <p:cNvSpPr/>
          <p:nvPr/>
        </p:nvSpPr>
        <p:spPr>
          <a:xfrm>
            <a:off x="7863300" y="8141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9"/>
          <p:cNvGrpSpPr/>
          <p:nvPr/>
        </p:nvGrpSpPr>
        <p:grpSpPr>
          <a:xfrm>
            <a:off x="7616575" y="1196225"/>
            <a:ext cx="166675" cy="168575"/>
            <a:chOff x="4954425" y="2036375"/>
            <a:chExt cx="166675" cy="168575"/>
          </a:xfrm>
        </p:grpSpPr>
        <p:sp>
          <p:nvSpPr>
            <p:cNvPr id="784" name="Google Shape;784;p9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9"/>
          <p:cNvSpPr/>
          <p:nvPr/>
        </p:nvSpPr>
        <p:spPr>
          <a:xfrm flipH="1" rot="-9553842">
            <a:off x="941623" y="4407595"/>
            <a:ext cx="60324" cy="43049"/>
          </a:xfrm>
          <a:custGeom>
            <a:rect b="b" l="l" r="r" t="t"/>
            <a:pathLst>
              <a:path extrusionOk="0" h="1722" w="2413">
                <a:moveTo>
                  <a:pt x="1429" y="1"/>
                </a:moveTo>
                <a:cubicBezTo>
                  <a:pt x="1351" y="1"/>
                  <a:pt x="1268" y="12"/>
                  <a:pt x="1179" y="34"/>
                </a:cubicBezTo>
                <a:cubicBezTo>
                  <a:pt x="1156" y="33"/>
                  <a:pt x="1133" y="32"/>
                  <a:pt x="1110" y="32"/>
                </a:cubicBezTo>
                <a:cubicBezTo>
                  <a:pt x="20" y="32"/>
                  <a:pt x="1" y="1722"/>
                  <a:pt x="1114" y="1722"/>
                </a:cubicBezTo>
                <a:cubicBezTo>
                  <a:pt x="1159" y="1722"/>
                  <a:pt x="1206" y="1719"/>
                  <a:pt x="1254" y="1714"/>
                </a:cubicBezTo>
                <a:cubicBezTo>
                  <a:pt x="2412" y="1575"/>
                  <a:pt x="2372" y="1"/>
                  <a:pt x="14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"/>
          <p:cNvSpPr/>
          <p:nvPr/>
        </p:nvSpPr>
        <p:spPr>
          <a:xfrm flipH="1">
            <a:off x="1468648" y="38625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9"/>
          <p:cNvGrpSpPr/>
          <p:nvPr/>
        </p:nvGrpSpPr>
        <p:grpSpPr>
          <a:xfrm flipH="1">
            <a:off x="908648" y="3189375"/>
            <a:ext cx="444275" cy="398525"/>
            <a:chOff x="2495125" y="2142250"/>
            <a:chExt cx="444275" cy="398525"/>
          </a:xfrm>
        </p:grpSpPr>
        <p:sp>
          <p:nvSpPr>
            <p:cNvPr id="789" name="Google Shape;789;p9"/>
            <p:cNvSpPr/>
            <p:nvPr/>
          </p:nvSpPr>
          <p:spPr>
            <a:xfrm>
              <a:off x="2495125" y="2142250"/>
              <a:ext cx="444275" cy="398525"/>
            </a:xfrm>
            <a:custGeom>
              <a:rect b="b" l="l" r="r" t="t"/>
              <a:pathLst>
                <a:path extrusionOk="0" h="15941" w="17771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655525" y="2307050"/>
              <a:ext cx="94650" cy="73325"/>
            </a:xfrm>
            <a:custGeom>
              <a:rect b="b" l="l" r="r" t="t"/>
              <a:pathLst>
                <a:path extrusionOk="0" h="2933" w="3786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9"/>
          <p:cNvSpPr/>
          <p:nvPr/>
        </p:nvSpPr>
        <p:spPr>
          <a:xfrm>
            <a:off x="228900" y="135685"/>
            <a:ext cx="794715" cy="686714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10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794" name="Google Shape;794;p10"/>
            <p:cNvSpPr/>
            <p:nvPr/>
          </p:nvSpPr>
          <p:spPr>
            <a:xfrm>
              <a:off x="661185" y="219519"/>
              <a:ext cx="8068819" cy="4788281"/>
            </a:xfrm>
            <a:custGeom>
              <a:rect b="b" l="l" r="r" t="t"/>
              <a:pathLst>
                <a:path extrusionOk="0" h="146846" w="257584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0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796" name="Google Shape;796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8" name="Google Shape;798;p10"/>
            <p:cNvSpPr/>
            <p:nvPr/>
          </p:nvSpPr>
          <p:spPr>
            <a:xfrm>
              <a:off x="8341543" y="4447718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10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800" name="Google Shape;800;p10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10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803" name="Google Shape;803;p10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rect b="b" l="l" r="r" t="t"/>
                <a:pathLst>
                  <a:path extrusionOk="0" h="9453" w="18148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" name="Google Shape;805;p10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806" name="Google Shape;806;p10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rect b="b" l="l" r="r" t="t"/>
                <a:pathLst>
                  <a:path extrusionOk="0" h="9453" w="18186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8" name="Google Shape;808;p10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809" name="Google Shape;809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10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812" name="Google Shape;812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rect b="b" l="l" r="r" t="t"/>
                <a:pathLst>
                  <a:path extrusionOk="0" h="9226" w="18186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4" name="Google Shape;814;p10"/>
            <p:cNvSpPr/>
            <p:nvPr/>
          </p:nvSpPr>
          <p:spPr>
            <a:xfrm>
              <a:off x="8341543" y="4367943"/>
              <a:ext cx="569676" cy="308239"/>
            </a:xfrm>
            <a:custGeom>
              <a:rect b="b" l="l" r="r" t="t"/>
              <a:pathLst>
                <a:path extrusionOk="0" h="9453" w="18186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395894" y="219519"/>
              <a:ext cx="8053438" cy="4788281"/>
            </a:xfrm>
            <a:custGeom>
              <a:rect b="b" l="l" r="r" t="t"/>
              <a:pathLst>
                <a:path extrusionOk="0" h="146846" w="257093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10"/>
          <p:cNvSpPr txBox="1"/>
          <p:nvPr>
            <p:ph type="title"/>
          </p:nvPr>
        </p:nvSpPr>
        <p:spPr>
          <a:xfrm>
            <a:off x="1032275" y="2009550"/>
            <a:ext cx="49794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0"/>
          <p:cNvSpPr/>
          <p:nvPr/>
        </p:nvSpPr>
        <p:spPr>
          <a:xfrm>
            <a:off x="546317" y="9419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0"/>
          <p:cNvSpPr/>
          <p:nvPr/>
        </p:nvSpPr>
        <p:spPr>
          <a:xfrm>
            <a:off x="281025" y="966589"/>
            <a:ext cx="324527" cy="82660"/>
          </a:xfrm>
          <a:custGeom>
            <a:rect b="b" l="l" r="r" t="t"/>
            <a:pathLst>
              <a:path extrusionOk="0" h="2535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0"/>
          <p:cNvSpPr/>
          <p:nvPr/>
        </p:nvSpPr>
        <p:spPr>
          <a:xfrm>
            <a:off x="304707" y="104921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0"/>
          <p:cNvSpPr/>
          <p:nvPr/>
        </p:nvSpPr>
        <p:spPr>
          <a:xfrm>
            <a:off x="605521" y="100728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0"/>
          <p:cNvSpPr/>
          <p:nvPr/>
        </p:nvSpPr>
        <p:spPr>
          <a:xfrm>
            <a:off x="546317" y="1298240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0"/>
          <p:cNvSpPr/>
          <p:nvPr/>
        </p:nvSpPr>
        <p:spPr>
          <a:xfrm>
            <a:off x="281025" y="132413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0"/>
          <p:cNvSpPr/>
          <p:nvPr/>
        </p:nvSpPr>
        <p:spPr>
          <a:xfrm>
            <a:off x="304707" y="14054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0"/>
          <p:cNvSpPr/>
          <p:nvPr/>
        </p:nvSpPr>
        <p:spPr>
          <a:xfrm>
            <a:off x="605521" y="136479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0"/>
          <p:cNvSpPr/>
          <p:nvPr/>
        </p:nvSpPr>
        <p:spPr>
          <a:xfrm>
            <a:off x="282216" y="133521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0"/>
          <p:cNvSpPr/>
          <p:nvPr/>
        </p:nvSpPr>
        <p:spPr>
          <a:xfrm>
            <a:off x="546317" y="165574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0"/>
          <p:cNvSpPr/>
          <p:nvPr/>
        </p:nvSpPr>
        <p:spPr>
          <a:xfrm>
            <a:off x="281025" y="1680400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0"/>
          <p:cNvSpPr/>
          <p:nvPr/>
        </p:nvSpPr>
        <p:spPr>
          <a:xfrm>
            <a:off x="304707" y="1761756"/>
            <a:ext cx="32014" cy="1272"/>
          </a:xfrm>
          <a:custGeom>
            <a:rect b="b" l="l" r="r" t="t"/>
            <a:pathLst>
              <a:path extrusionOk="0" h="39" w="1022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0"/>
          <p:cNvSpPr/>
          <p:nvPr/>
        </p:nvSpPr>
        <p:spPr>
          <a:xfrm>
            <a:off x="605521" y="17210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0"/>
          <p:cNvSpPr/>
          <p:nvPr/>
        </p:nvSpPr>
        <p:spPr>
          <a:xfrm>
            <a:off x="282216" y="169148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0"/>
          <p:cNvSpPr/>
          <p:nvPr/>
        </p:nvSpPr>
        <p:spPr>
          <a:xfrm>
            <a:off x="546317" y="2012018"/>
            <a:ext cx="79378" cy="133202"/>
          </a:xfrm>
          <a:custGeom>
            <a:rect b="b" l="l" r="r" t="t"/>
            <a:pathLst>
              <a:path extrusionOk="0" h="4085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0"/>
          <p:cNvSpPr/>
          <p:nvPr/>
        </p:nvSpPr>
        <p:spPr>
          <a:xfrm>
            <a:off x="281025" y="203790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"/>
          <p:cNvSpPr/>
          <p:nvPr/>
        </p:nvSpPr>
        <p:spPr>
          <a:xfrm>
            <a:off x="304707" y="211929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0"/>
          <p:cNvSpPr/>
          <p:nvPr/>
        </p:nvSpPr>
        <p:spPr>
          <a:xfrm>
            <a:off x="605521" y="207736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0"/>
          <p:cNvSpPr/>
          <p:nvPr/>
        </p:nvSpPr>
        <p:spPr>
          <a:xfrm>
            <a:off x="282216" y="204902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0"/>
          <p:cNvSpPr/>
          <p:nvPr/>
        </p:nvSpPr>
        <p:spPr>
          <a:xfrm>
            <a:off x="546317" y="236956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0"/>
          <p:cNvSpPr/>
          <p:nvPr/>
        </p:nvSpPr>
        <p:spPr>
          <a:xfrm>
            <a:off x="281025" y="2394211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0"/>
          <p:cNvSpPr/>
          <p:nvPr/>
        </p:nvSpPr>
        <p:spPr>
          <a:xfrm>
            <a:off x="304707" y="247556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0"/>
          <p:cNvSpPr/>
          <p:nvPr/>
        </p:nvSpPr>
        <p:spPr>
          <a:xfrm>
            <a:off x="605521" y="2434872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0"/>
          <p:cNvSpPr/>
          <p:nvPr/>
        </p:nvSpPr>
        <p:spPr>
          <a:xfrm>
            <a:off x="282216" y="2405297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0"/>
          <p:cNvSpPr/>
          <p:nvPr/>
        </p:nvSpPr>
        <p:spPr>
          <a:xfrm>
            <a:off x="546317" y="2725829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0"/>
          <p:cNvSpPr/>
          <p:nvPr/>
        </p:nvSpPr>
        <p:spPr>
          <a:xfrm>
            <a:off x="281025" y="2751719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0"/>
          <p:cNvSpPr/>
          <p:nvPr/>
        </p:nvSpPr>
        <p:spPr>
          <a:xfrm>
            <a:off x="304707" y="283307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0"/>
          <p:cNvSpPr/>
          <p:nvPr/>
        </p:nvSpPr>
        <p:spPr>
          <a:xfrm>
            <a:off x="605521" y="2791174"/>
            <a:ext cx="31" cy="1272"/>
          </a:xfrm>
          <a:custGeom>
            <a:rect b="b" l="l" r="r" t="t"/>
            <a:pathLst>
              <a:path extrusionOk="0" h="39" w="1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0"/>
          <p:cNvSpPr/>
          <p:nvPr/>
        </p:nvSpPr>
        <p:spPr>
          <a:xfrm>
            <a:off x="282216" y="2761567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0"/>
          <p:cNvSpPr/>
          <p:nvPr/>
        </p:nvSpPr>
        <p:spPr>
          <a:xfrm>
            <a:off x="546317" y="308333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0"/>
          <p:cNvSpPr/>
          <p:nvPr/>
        </p:nvSpPr>
        <p:spPr>
          <a:xfrm>
            <a:off x="281025" y="3107989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"/>
          <p:cNvSpPr/>
          <p:nvPr/>
        </p:nvSpPr>
        <p:spPr>
          <a:xfrm>
            <a:off x="304707" y="3189377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0"/>
          <p:cNvSpPr/>
          <p:nvPr/>
        </p:nvSpPr>
        <p:spPr>
          <a:xfrm>
            <a:off x="605521" y="314868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0"/>
          <p:cNvSpPr/>
          <p:nvPr/>
        </p:nvSpPr>
        <p:spPr>
          <a:xfrm>
            <a:off x="282216" y="3119108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0"/>
          <p:cNvSpPr/>
          <p:nvPr/>
        </p:nvSpPr>
        <p:spPr>
          <a:xfrm>
            <a:off x="546317" y="3439640"/>
            <a:ext cx="79378" cy="131930"/>
          </a:xfrm>
          <a:custGeom>
            <a:rect b="b" l="l" r="r" t="t"/>
            <a:pathLst>
              <a:path extrusionOk="0" h="4046" w="2534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0"/>
          <p:cNvSpPr/>
          <p:nvPr/>
        </p:nvSpPr>
        <p:spPr>
          <a:xfrm>
            <a:off x="281025" y="3465498"/>
            <a:ext cx="324527" cy="81421"/>
          </a:xfrm>
          <a:custGeom>
            <a:rect b="b" l="l" r="r" t="t"/>
            <a:pathLst>
              <a:path extrusionOk="0" h="2497" w="1036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0"/>
          <p:cNvSpPr/>
          <p:nvPr/>
        </p:nvSpPr>
        <p:spPr>
          <a:xfrm>
            <a:off x="304707" y="3546886"/>
            <a:ext cx="32014" cy="33"/>
          </a:xfrm>
          <a:custGeom>
            <a:rect b="b" l="l" r="r" t="t"/>
            <a:pathLst>
              <a:path extrusionOk="0" h="1" w="1022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0"/>
          <p:cNvSpPr/>
          <p:nvPr/>
        </p:nvSpPr>
        <p:spPr>
          <a:xfrm>
            <a:off x="605521" y="3504953"/>
            <a:ext cx="31" cy="33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0"/>
          <p:cNvSpPr/>
          <p:nvPr/>
        </p:nvSpPr>
        <p:spPr>
          <a:xfrm>
            <a:off x="282216" y="347537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"/>
          <p:cNvSpPr/>
          <p:nvPr/>
        </p:nvSpPr>
        <p:spPr>
          <a:xfrm>
            <a:off x="546317" y="3795909"/>
            <a:ext cx="79378" cy="133169"/>
          </a:xfrm>
          <a:custGeom>
            <a:rect b="b" l="l" r="r" t="t"/>
            <a:pathLst>
              <a:path extrusionOk="0" h="4084" w="2534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0"/>
          <p:cNvSpPr/>
          <p:nvPr/>
        </p:nvSpPr>
        <p:spPr>
          <a:xfrm>
            <a:off x="281025" y="3821800"/>
            <a:ext cx="324527" cy="81388"/>
          </a:xfrm>
          <a:custGeom>
            <a:rect b="b" l="l" r="r" t="t"/>
            <a:pathLst>
              <a:path extrusionOk="0" h="2496" w="1036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0"/>
          <p:cNvSpPr/>
          <p:nvPr/>
        </p:nvSpPr>
        <p:spPr>
          <a:xfrm>
            <a:off x="304707" y="3903155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0"/>
          <p:cNvSpPr/>
          <p:nvPr/>
        </p:nvSpPr>
        <p:spPr>
          <a:xfrm>
            <a:off x="605521" y="3862494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"/>
          <p:cNvSpPr/>
          <p:nvPr/>
        </p:nvSpPr>
        <p:spPr>
          <a:xfrm>
            <a:off x="282216" y="3832886"/>
            <a:ext cx="323337" cy="70302"/>
          </a:xfrm>
          <a:custGeom>
            <a:rect b="b" l="l" r="r" t="t"/>
            <a:pathLst>
              <a:path extrusionOk="0" h="2156" w="10322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0"/>
          <p:cNvSpPr/>
          <p:nvPr/>
        </p:nvSpPr>
        <p:spPr>
          <a:xfrm>
            <a:off x="546317" y="4153418"/>
            <a:ext cx="79378" cy="131963"/>
          </a:xfrm>
          <a:custGeom>
            <a:rect b="b" l="l" r="r" t="t"/>
            <a:pathLst>
              <a:path extrusionOk="0" h="4047" w="2534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0"/>
          <p:cNvSpPr/>
          <p:nvPr/>
        </p:nvSpPr>
        <p:spPr>
          <a:xfrm>
            <a:off x="281025" y="4178069"/>
            <a:ext cx="324527" cy="82627"/>
          </a:xfrm>
          <a:custGeom>
            <a:rect b="b" l="l" r="r" t="t"/>
            <a:pathLst>
              <a:path extrusionOk="0" h="2534" w="1036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0"/>
          <p:cNvSpPr/>
          <p:nvPr/>
        </p:nvSpPr>
        <p:spPr>
          <a:xfrm>
            <a:off x="304707" y="4260664"/>
            <a:ext cx="32014" cy="33"/>
          </a:xfrm>
          <a:custGeom>
            <a:rect b="b" l="l" r="r" t="t"/>
            <a:pathLst>
              <a:path extrusionOk="0" h="1" w="1022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0"/>
          <p:cNvSpPr/>
          <p:nvPr/>
        </p:nvSpPr>
        <p:spPr>
          <a:xfrm>
            <a:off x="605521" y="4218763"/>
            <a:ext cx="31" cy="33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0"/>
          <p:cNvSpPr/>
          <p:nvPr/>
        </p:nvSpPr>
        <p:spPr>
          <a:xfrm>
            <a:off x="282216" y="4189188"/>
            <a:ext cx="323337" cy="71508"/>
          </a:xfrm>
          <a:custGeom>
            <a:rect b="b" l="l" r="r" t="t"/>
            <a:pathLst>
              <a:path extrusionOk="0" h="2193" w="10322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0"/>
          <p:cNvSpPr/>
          <p:nvPr/>
        </p:nvSpPr>
        <p:spPr>
          <a:xfrm>
            <a:off x="282216" y="977708"/>
            <a:ext cx="323337" cy="71541"/>
          </a:xfrm>
          <a:custGeom>
            <a:rect b="b" l="l" r="r" t="t"/>
            <a:pathLst>
              <a:path extrusionOk="0" h="2194" w="10322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10"/>
          <p:cNvGrpSpPr/>
          <p:nvPr/>
        </p:nvGrpSpPr>
        <p:grpSpPr>
          <a:xfrm>
            <a:off x="7353450" y="3955275"/>
            <a:ext cx="291375" cy="281375"/>
            <a:chOff x="3243875" y="2372825"/>
            <a:chExt cx="291375" cy="281375"/>
          </a:xfrm>
        </p:grpSpPr>
        <p:sp>
          <p:nvSpPr>
            <p:cNvPr id="868" name="Google Shape;868;p10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10"/>
          <p:cNvGrpSpPr/>
          <p:nvPr/>
        </p:nvGrpSpPr>
        <p:grpSpPr>
          <a:xfrm>
            <a:off x="7563125" y="670213"/>
            <a:ext cx="166675" cy="168575"/>
            <a:chOff x="4954425" y="2036375"/>
            <a:chExt cx="166675" cy="168575"/>
          </a:xfrm>
        </p:grpSpPr>
        <p:sp>
          <p:nvSpPr>
            <p:cNvPr id="879" name="Google Shape;879;p10"/>
            <p:cNvSpPr/>
            <p:nvPr/>
          </p:nvSpPr>
          <p:spPr>
            <a:xfrm>
              <a:off x="4954425" y="2036375"/>
              <a:ext cx="166675" cy="168575"/>
            </a:xfrm>
            <a:custGeom>
              <a:rect b="b" l="l" r="r" t="t"/>
              <a:pathLst>
                <a:path extrusionOk="0" h="6743" w="6667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5008925" y="2104675"/>
              <a:ext cx="52650" cy="40750"/>
            </a:xfrm>
            <a:custGeom>
              <a:rect b="b" l="l" r="r" t="t"/>
              <a:pathLst>
                <a:path extrusionOk="0" h="1630" w="2106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10"/>
          <p:cNvSpPr/>
          <p:nvPr/>
        </p:nvSpPr>
        <p:spPr>
          <a:xfrm>
            <a:off x="7026050" y="3862575"/>
            <a:ext cx="119125" cy="81200"/>
          </a:xfrm>
          <a:custGeom>
            <a:rect b="b" l="l" r="r" t="t"/>
            <a:pathLst>
              <a:path extrusionOk="0" h="3248" w="4765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0"/>
          <p:cNvSpPr/>
          <p:nvPr/>
        </p:nvSpPr>
        <p:spPr>
          <a:xfrm>
            <a:off x="7772550" y="987313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10"/>
          <p:cNvGrpSpPr/>
          <p:nvPr/>
        </p:nvGrpSpPr>
        <p:grpSpPr>
          <a:xfrm>
            <a:off x="726213" y="4500425"/>
            <a:ext cx="291375" cy="281375"/>
            <a:chOff x="3243875" y="2372825"/>
            <a:chExt cx="291375" cy="281375"/>
          </a:xfrm>
        </p:grpSpPr>
        <p:sp>
          <p:nvSpPr>
            <p:cNvPr id="884" name="Google Shape;884;p10"/>
            <p:cNvSpPr/>
            <p:nvPr/>
          </p:nvSpPr>
          <p:spPr>
            <a:xfrm>
              <a:off x="3287125" y="2403550"/>
              <a:ext cx="205525" cy="200525"/>
            </a:xfrm>
            <a:custGeom>
              <a:rect b="b" l="l" r="r" t="t"/>
              <a:pathLst>
                <a:path extrusionOk="0" fill="none" h="8021" w="8221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3304025" y="2403550"/>
              <a:ext cx="191125" cy="210550"/>
            </a:xfrm>
            <a:custGeom>
              <a:rect b="b" l="l" r="r" t="t"/>
              <a:pathLst>
                <a:path extrusionOk="0" fill="none" h="8422" w="7645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3396775" y="2372825"/>
              <a:ext cx="10675" cy="281375"/>
            </a:xfrm>
            <a:custGeom>
              <a:rect b="b" l="l" r="r" t="t"/>
              <a:pathLst>
                <a:path extrusionOk="0" fill="none" h="11255" w="427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3243875" y="2495650"/>
              <a:ext cx="285125" cy="10675"/>
            </a:xfrm>
            <a:custGeom>
              <a:rect b="b" l="l" r="r" t="t"/>
              <a:pathLst>
                <a:path extrusionOk="0" fill="none" h="427" w="11405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3340375" y="2379100"/>
              <a:ext cx="104650" cy="267575"/>
            </a:xfrm>
            <a:custGeom>
              <a:rect b="b" l="l" r="r" t="t"/>
              <a:pathLst>
                <a:path extrusionOk="0" fill="none" h="10703" w="4186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3267075" y="2458675"/>
              <a:ext cx="268175" cy="94000"/>
            </a:xfrm>
            <a:custGeom>
              <a:rect b="b" l="l" r="r" t="t"/>
              <a:pathLst>
                <a:path extrusionOk="0" fill="none" h="3760" w="10727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3276475" y="2451775"/>
              <a:ext cx="257525" cy="112825"/>
            </a:xfrm>
            <a:custGeom>
              <a:rect b="b" l="l" r="r" t="t"/>
              <a:pathLst>
                <a:path extrusionOk="0" fill="none" h="4513" w="10301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3329100" y="2385375"/>
              <a:ext cx="120325" cy="258800"/>
            </a:xfrm>
            <a:custGeom>
              <a:rect b="b" l="l" r="r" t="t"/>
              <a:pathLst>
                <a:path extrusionOk="0" fill="none" h="10352" w="4813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cap="rnd" cmpd="sng" w="294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3327850" y="2438625"/>
              <a:ext cx="133475" cy="132850"/>
            </a:xfrm>
            <a:custGeom>
              <a:rect b="b" l="l" r="r" t="t"/>
              <a:pathLst>
                <a:path extrusionOk="0" h="5314" w="5339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3358550" y="2469325"/>
              <a:ext cx="72075" cy="71450"/>
            </a:xfrm>
            <a:custGeom>
              <a:rect b="b" l="l" r="r" t="t"/>
              <a:pathLst>
                <a:path extrusionOk="0" h="2858" w="2883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10"/>
          <p:cNvSpPr/>
          <p:nvPr/>
        </p:nvSpPr>
        <p:spPr>
          <a:xfrm>
            <a:off x="1427950" y="4781788"/>
            <a:ext cx="87000" cy="61925"/>
          </a:xfrm>
          <a:custGeom>
            <a:rect b="b" l="l" r="r" t="t"/>
            <a:pathLst>
              <a:path extrusionOk="0" h="2477" w="348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0"/>
          <p:cNvSpPr/>
          <p:nvPr/>
        </p:nvSpPr>
        <p:spPr>
          <a:xfrm>
            <a:off x="228900" y="135685"/>
            <a:ext cx="794715" cy="686714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b="1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"/>
          <p:cNvSpPr txBox="1"/>
          <p:nvPr>
            <p:ph type="ctrTitle"/>
          </p:nvPr>
        </p:nvSpPr>
        <p:spPr>
          <a:xfrm>
            <a:off x="967700" y="824500"/>
            <a:ext cx="7208700" cy="18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Zenius Education</a:t>
            </a:r>
            <a:endParaRPr/>
          </a:p>
        </p:txBody>
      </p:sp>
      <p:sp>
        <p:nvSpPr>
          <p:cNvPr id="990" name="Google Shape;990;p13"/>
          <p:cNvSpPr txBox="1"/>
          <p:nvPr>
            <p:ph idx="1" type="subTitle"/>
          </p:nvPr>
        </p:nvSpPr>
        <p:spPr>
          <a:xfrm>
            <a:off x="1138675" y="2144575"/>
            <a:ext cx="6866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4 - Arsitektur Informasi B</a:t>
            </a:r>
            <a:endParaRPr/>
          </a:p>
        </p:txBody>
      </p:sp>
      <p:sp>
        <p:nvSpPr>
          <p:cNvPr id="991" name="Google Shape;991;p13"/>
          <p:cNvSpPr txBox="1"/>
          <p:nvPr/>
        </p:nvSpPr>
        <p:spPr>
          <a:xfrm>
            <a:off x="2516100" y="2978875"/>
            <a:ext cx="4111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5027201001 - Najwa Amelia Qorry ‘Aina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5027201012 - Naftali Salsabila Kanaya Putri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5027201044 - Fatchia Farhan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2" name="Google Shape;1212;p22"/>
          <p:cNvCxnSpPr/>
          <p:nvPr/>
        </p:nvCxnSpPr>
        <p:spPr>
          <a:xfrm>
            <a:off x="5302050" y="137688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3" name="Google Shape;1213;p22"/>
          <p:cNvCxnSpPr/>
          <p:nvPr/>
        </p:nvCxnSpPr>
        <p:spPr>
          <a:xfrm>
            <a:off x="5302050" y="3462132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4" name="Google Shape;1214;p22"/>
          <p:cNvCxnSpPr/>
          <p:nvPr/>
        </p:nvCxnSpPr>
        <p:spPr>
          <a:xfrm>
            <a:off x="5302050" y="1908083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5" name="Google Shape;1215;p22"/>
          <p:cNvCxnSpPr/>
          <p:nvPr/>
        </p:nvCxnSpPr>
        <p:spPr>
          <a:xfrm>
            <a:off x="5301925" y="2422318"/>
            <a:ext cx="512100" cy="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6" name="Google Shape;1216;p22"/>
          <p:cNvCxnSpPr/>
          <p:nvPr/>
        </p:nvCxnSpPr>
        <p:spPr>
          <a:xfrm>
            <a:off x="5302050" y="2951651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7" name="Google Shape;1217;p22"/>
          <p:cNvCxnSpPr/>
          <p:nvPr/>
        </p:nvCxnSpPr>
        <p:spPr>
          <a:xfrm>
            <a:off x="5302050" y="3976370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18" name="Google Shape;1218;p22"/>
          <p:cNvSpPr txBox="1"/>
          <p:nvPr/>
        </p:nvSpPr>
        <p:spPr>
          <a:xfrm>
            <a:off x="1013625" y="1702075"/>
            <a:ext cx="4248900" cy="43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219" name="Google Shape;1219;p22"/>
          <p:cNvGrpSpPr/>
          <p:nvPr/>
        </p:nvGrpSpPr>
        <p:grpSpPr>
          <a:xfrm>
            <a:off x="5421549" y="1217575"/>
            <a:ext cx="2712565" cy="3496910"/>
            <a:chOff x="5497749" y="1217575"/>
            <a:chExt cx="2712565" cy="3496910"/>
          </a:xfrm>
        </p:grpSpPr>
        <p:sp>
          <p:nvSpPr>
            <p:cNvPr id="1220" name="Google Shape;1220;p22"/>
            <p:cNvSpPr/>
            <p:nvPr/>
          </p:nvSpPr>
          <p:spPr>
            <a:xfrm>
              <a:off x="5823725" y="1217575"/>
              <a:ext cx="2386589" cy="3116734"/>
            </a:xfrm>
            <a:custGeom>
              <a:rect b="b" l="l" r="r" t="t"/>
              <a:pathLst>
                <a:path extrusionOk="0" h="17995" w="28099">
                  <a:moveTo>
                    <a:pt x="1" y="1"/>
                  </a:moveTo>
                  <a:lnTo>
                    <a:pt x="28098" y="1"/>
                  </a:lnTo>
                  <a:lnTo>
                    <a:pt x="28098" y="17995"/>
                  </a:lnTo>
                  <a:lnTo>
                    <a:pt x="1" y="179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 flipH="1" rot="9372838">
              <a:off x="5598075" y="3931264"/>
              <a:ext cx="761121" cy="657675"/>
            </a:xfrm>
            <a:custGeom>
              <a:rect b="b" l="l" r="r" t="t"/>
              <a:pathLst>
                <a:path extrusionOk="0" h="21060" w="25370">
                  <a:moveTo>
                    <a:pt x="20833" y="1"/>
                  </a:moveTo>
                  <a:lnTo>
                    <a:pt x="1" y="14443"/>
                  </a:lnTo>
                  <a:cubicBezTo>
                    <a:pt x="1" y="14443"/>
                    <a:pt x="1097" y="14443"/>
                    <a:pt x="1513" y="14972"/>
                  </a:cubicBezTo>
                  <a:cubicBezTo>
                    <a:pt x="1891" y="15540"/>
                    <a:pt x="1551" y="16371"/>
                    <a:pt x="1551" y="16371"/>
                  </a:cubicBezTo>
                  <a:cubicBezTo>
                    <a:pt x="1551" y="16371"/>
                    <a:pt x="2647" y="16371"/>
                    <a:pt x="3063" y="16938"/>
                  </a:cubicBezTo>
                  <a:cubicBezTo>
                    <a:pt x="3479" y="17543"/>
                    <a:pt x="3139" y="18867"/>
                    <a:pt x="3139" y="18867"/>
                  </a:cubicBezTo>
                  <a:cubicBezTo>
                    <a:pt x="3139" y="18867"/>
                    <a:pt x="4349" y="19018"/>
                    <a:pt x="4613" y="19396"/>
                  </a:cubicBezTo>
                  <a:cubicBezTo>
                    <a:pt x="4878" y="19774"/>
                    <a:pt x="4727" y="21060"/>
                    <a:pt x="4727" y="21060"/>
                  </a:cubicBezTo>
                  <a:lnTo>
                    <a:pt x="25370" y="6768"/>
                  </a:lnTo>
                  <a:cubicBezTo>
                    <a:pt x="23442" y="6579"/>
                    <a:pt x="23782" y="4575"/>
                    <a:pt x="23782" y="4575"/>
                  </a:cubicBezTo>
                  <a:cubicBezTo>
                    <a:pt x="23782" y="4575"/>
                    <a:pt x="22912" y="4235"/>
                    <a:pt x="22459" y="3819"/>
                  </a:cubicBezTo>
                  <a:cubicBezTo>
                    <a:pt x="22043" y="3403"/>
                    <a:pt x="22345" y="2156"/>
                    <a:pt x="22345" y="2156"/>
                  </a:cubicBezTo>
                  <a:cubicBezTo>
                    <a:pt x="22345" y="2156"/>
                    <a:pt x="21173" y="2118"/>
                    <a:pt x="20795" y="1626"/>
                  </a:cubicBezTo>
                  <a:cubicBezTo>
                    <a:pt x="20455" y="1135"/>
                    <a:pt x="20833" y="1"/>
                    <a:pt x="20833" y="1"/>
                  </a:cubicBezTo>
                  <a:close/>
                </a:path>
              </a:pathLst>
            </a:custGeom>
            <a:solidFill>
              <a:srgbClr val="B7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222" name="Google Shape;1222;p22"/>
          <p:cNvSpPr txBox="1"/>
          <p:nvPr/>
        </p:nvSpPr>
        <p:spPr>
          <a:xfrm>
            <a:off x="1013625" y="2211464"/>
            <a:ext cx="4248900" cy="43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23" name="Google Shape;1223;p22"/>
          <p:cNvSpPr/>
          <p:nvPr/>
        </p:nvSpPr>
        <p:spPr>
          <a:xfrm>
            <a:off x="1013575" y="2736719"/>
            <a:ext cx="4248900" cy="43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2"/>
          <p:cNvSpPr txBox="1"/>
          <p:nvPr/>
        </p:nvSpPr>
        <p:spPr>
          <a:xfrm flipH="1">
            <a:off x="1364220" y="2742711"/>
            <a:ext cx="361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Actor Catalog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25" name="Google Shape;1225;p22"/>
          <p:cNvSpPr/>
          <p:nvPr/>
        </p:nvSpPr>
        <p:spPr>
          <a:xfrm>
            <a:off x="1013625" y="3767432"/>
            <a:ext cx="4248900" cy="41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2"/>
          <p:cNvSpPr txBox="1"/>
          <p:nvPr/>
        </p:nvSpPr>
        <p:spPr>
          <a:xfrm flipH="1">
            <a:off x="1364220" y="3767433"/>
            <a:ext cx="361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Location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27" name="Google Shape;1227;p22"/>
          <p:cNvSpPr txBox="1"/>
          <p:nvPr/>
        </p:nvSpPr>
        <p:spPr>
          <a:xfrm>
            <a:off x="5814150" y="2311400"/>
            <a:ext cx="2271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Business Architecture </a:t>
            </a:r>
            <a:endParaRPr sz="2200">
              <a:solidFill>
                <a:schemeClr val="accent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28" name="Google Shape;1228;p22"/>
          <p:cNvSpPr txBox="1"/>
          <p:nvPr/>
        </p:nvSpPr>
        <p:spPr>
          <a:xfrm flipH="1">
            <a:off x="1364095" y="2213612"/>
            <a:ext cx="361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Actor Organization Diagram 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29" name="Google Shape;1229;p22"/>
          <p:cNvSpPr/>
          <p:nvPr/>
        </p:nvSpPr>
        <p:spPr>
          <a:xfrm rot="-508338">
            <a:off x="277425" y="252914"/>
            <a:ext cx="599246" cy="288765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230" name="Google Shape;1230;p22"/>
          <p:cNvSpPr txBox="1"/>
          <p:nvPr/>
        </p:nvSpPr>
        <p:spPr>
          <a:xfrm flipH="1">
            <a:off x="1364220" y="1729652"/>
            <a:ext cx="361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Business Entity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31" name="Google Shape;1231;p22"/>
          <p:cNvSpPr/>
          <p:nvPr/>
        </p:nvSpPr>
        <p:spPr>
          <a:xfrm>
            <a:off x="1013575" y="3247200"/>
            <a:ext cx="4248900" cy="43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2"/>
          <p:cNvSpPr txBox="1"/>
          <p:nvPr/>
        </p:nvSpPr>
        <p:spPr>
          <a:xfrm flipH="1">
            <a:off x="1364220" y="3253192"/>
            <a:ext cx="361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Location Organization Diagram 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33" name="Google Shape;1233;p22"/>
          <p:cNvSpPr/>
          <p:nvPr/>
        </p:nvSpPr>
        <p:spPr>
          <a:xfrm>
            <a:off x="1013575" y="1161957"/>
            <a:ext cx="4248900" cy="43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2"/>
          <p:cNvSpPr txBox="1"/>
          <p:nvPr/>
        </p:nvSpPr>
        <p:spPr>
          <a:xfrm flipH="1">
            <a:off x="1364220" y="1167948"/>
            <a:ext cx="361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Business Dictionary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9" name="Google Shape;1239;p23"/>
          <p:cNvCxnSpPr/>
          <p:nvPr/>
        </p:nvCxnSpPr>
        <p:spPr>
          <a:xfrm>
            <a:off x="5302175" y="2660716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40" name="Google Shape;1240;p23"/>
          <p:cNvCxnSpPr/>
          <p:nvPr/>
        </p:nvCxnSpPr>
        <p:spPr>
          <a:xfrm>
            <a:off x="5301875" y="3247595"/>
            <a:ext cx="512100" cy="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41" name="Google Shape;1241;p23"/>
          <p:cNvCxnSpPr/>
          <p:nvPr/>
        </p:nvCxnSpPr>
        <p:spPr>
          <a:xfrm>
            <a:off x="5302050" y="205779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42" name="Google Shape;1242;p23"/>
          <p:cNvGrpSpPr/>
          <p:nvPr/>
        </p:nvGrpSpPr>
        <p:grpSpPr>
          <a:xfrm>
            <a:off x="5421549" y="1217575"/>
            <a:ext cx="2712565" cy="3496910"/>
            <a:chOff x="5497749" y="1217575"/>
            <a:chExt cx="2712565" cy="3496910"/>
          </a:xfrm>
        </p:grpSpPr>
        <p:sp>
          <p:nvSpPr>
            <p:cNvPr id="1243" name="Google Shape;1243;p23"/>
            <p:cNvSpPr/>
            <p:nvPr/>
          </p:nvSpPr>
          <p:spPr>
            <a:xfrm>
              <a:off x="5823725" y="1217575"/>
              <a:ext cx="2386589" cy="3116734"/>
            </a:xfrm>
            <a:custGeom>
              <a:rect b="b" l="l" r="r" t="t"/>
              <a:pathLst>
                <a:path extrusionOk="0" h="17995" w="28099">
                  <a:moveTo>
                    <a:pt x="1" y="1"/>
                  </a:moveTo>
                  <a:lnTo>
                    <a:pt x="28098" y="1"/>
                  </a:lnTo>
                  <a:lnTo>
                    <a:pt x="28098" y="17995"/>
                  </a:lnTo>
                  <a:lnTo>
                    <a:pt x="1" y="179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 flipH="1" rot="9372838">
              <a:off x="5598075" y="3931264"/>
              <a:ext cx="761121" cy="657675"/>
            </a:xfrm>
            <a:custGeom>
              <a:rect b="b" l="l" r="r" t="t"/>
              <a:pathLst>
                <a:path extrusionOk="0" h="21060" w="25370">
                  <a:moveTo>
                    <a:pt x="20833" y="1"/>
                  </a:moveTo>
                  <a:lnTo>
                    <a:pt x="1" y="14443"/>
                  </a:lnTo>
                  <a:cubicBezTo>
                    <a:pt x="1" y="14443"/>
                    <a:pt x="1097" y="14443"/>
                    <a:pt x="1513" y="14972"/>
                  </a:cubicBezTo>
                  <a:cubicBezTo>
                    <a:pt x="1891" y="15540"/>
                    <a:pt x="1551" y="16371"/>
                    <a:pt x="1551" y="16371"/>
                  </a:cubicBezTo>
                  <a:cubicBezTo>
                    <a:pt x="1551" y="16371"/>
                    <a:pt x="2647" y="16371"/>
                    <a:pt x="3063" y="16938"/>
                  </a:cubicBezTo>
                  <a:cubicBezTo>
                    <a:pt x="3479" y="17543"/>
                    <a:pt x="3139" y="18867"/>
                    <a:pt x="3139" y="18867"/>
                  </a:cubicBezTo>
                  <a:cubicBezTo>
                    <a:pt x="3139" y="18867"/>
                    <a:pt x="4349" y="19018"/>
                    <a:pt x="4613" y="19396"/>
                  </a:cubicBezTo>
                  <a:cubicBezTo>
                    <a:pt x="4878" y="19774"/>
                    <a:pt x="4727" y="21060"/>
                    <a:pt x="4727" y="21060"/>
                  </a:cubicBezTo>
                  <a:lnTo>
                    <a:pt x="25370" y="6768"/>
                  </a:lnTo>
                  <a:cubicBezTo>
                    <a:pt x="23442" y="6579"/>
                    <a:pt x="23782" y="4575"/>
                    <a:pt x="23782" y="4575"/>
                  </a:cubicBezTo>
                  <a:cubicBezTo>
                    <a:pt x="23782" y="4575"/>
                    <a:pt x="22912" y="4235"/>
                    <a:pt x="22459" y="3819"/>
                  </a:cubicBezTo>
                  <a:cubicBezTo>
                    <a:pt x="22043" y="3403"/>
                    <a:pt x="22345" y="2156"/>
                    <a:pt x="22345" y="2156"/>
                  </a:cubicBezTo>
                  <a:cubicBezTo>
                    <a:pt x="22345" y="2156"/>
                    <a:pt x="21173" y="2118"/>
                    <a:pt x="20795" y="1626"/>
                  </a:cubicBezTo>
                  <a:cubicBezTo>
                    <a:pt x="20455" y="1135"/>
                    <a:pt x="20833" y="1"/>
                    <a:pt x="20833" y="1"/>
                  </a:cubicBezTo>
                  <a:close/>
                </a:path>
              </a:pathLst>
            </a:custGeom>
            <a:solidFill>
              <a:srgbClr val="B7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245" name="Google Shape;1245;p23"/>
          <p:cNvSpPr/>
          <p:nvPr/>
        </p:nvSpPr>
        <p:spPr>
          <a:xfrm>
            <a:off x="1013575" y="1805549"/>
            <a:ext cx="4248900" cy="5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3"/>
          <p:cNvSpPr txBox="1"/>
          <p:nvPr/>
        </p:nvSpPr>
        <p:spPr>
          <a:xfrm flipH="1">
            <a:off x="1364220" y="1812581"/>
            <a:ext cx="3615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Business Footprint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47" name="Google Shape;1247;p23"/>
          <p:cNvSpPr txBox="1"/>
          <p:nvPr/>
        </p:nvSpPr>
        <p:spPr>
          <a:xfrm>
            <a:off x="5843575" y="1977725"/>
            <a:ext cx="2256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Business Architecture </a:t>
            </a:r>
            <a:endParaRPr sz="2200">
              <a:solidFill>
                <a:schemeClr val="accent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48" name="Google Shape;1248;p23"/>
          <p:cNvSpPr txBox="1"/>
          <p:nvPr/>
        </p:nvSpPr>
        <p:spPr>
          <a:xfrm>
            <a:off x="1013750" y="2418939"/>
            <a:ext cx="4248900" cy="50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49" name="Google Shape;1249;p23"/>
          <p:cNvSpPr txBox="1"/>
          <p:nvPr/>
        </p:nvSpPr>
        <p:spPr>
          <a:xfrm flipH="1">
            <a:off x="1364400" y="2451304"/>
            <a:ext cx="3615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Functional Decomposition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50" name="Google Shape;1250;p23"/>
          <p:cNvSpPr txBox="1"/>
          <p:nvPr/>
        </p:nvSpPr>
        <p:spPr>
          <a:xfrm>
            <a:off x="1013575" y="3000130"/>
            <a:ext cx="42489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51" name="Google Shape;1251;p23"/>
          <p:cNvSpPr txBox="1"/>
          <p:nvPr/>
        </p:nvSpPr>
        <p:spPr>
          <a:xfrm flipH="1">
            <a:off x="1364045" y="3002652"/>
            <a:ext cx="3615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 Lifecycle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5975725" y="2855950"/>
            <a:ext cx="1992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88B6A"/>
                </a:solidFill>
                <a:latin typeface="Quicksand"/>
                <a:ea typeface="Quicksand"/>
                <a:cs typeface="Quicksand"/>
                <a:sym typeface="Quicksand"/>
              </a:rPr>
              <a:t>(Core Diagram)</a:t>
            </a:r>
            <a:endParaRPr b="1" sz="1900">
              <a:solidFill>
                <a:srgbClr val="E88B6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7" name="Google Shape;1257;p24"/>
          <p:cNvCxnSpPr/>
          <p:nvPr/>
        </p:nvCxnSpPr>
        <p:spPr>
          <a:xfrm>
            <a:off x="5302050" y="2959447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58" name="Google Shape;1258;p24"/>
          <p:cNvCxnSpPr/>
          <p:nvPr/>
        </p:nvCxnSpPr>
        <p:spPr>
          <a:xfrm>
            <a:off x="5302100" y="3437997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59" name="Google Shape;1259;p24"/>
          <p:cNvCxnSpPr/>
          <p:nvPr/>
        </p:nvCxnSpPr>
        <p:spPr>
          <a:xfrm>
            <a:off x="5302050" y="1431864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60" name="Google Shape;1260;p24"/>
          <p:cNvCxnSpPr/>
          <p:nvPr/>
        </p:nvCxnSpPr>
        <p:spPr>
          <a:xfrm>
            <a:off x="5301925" y="1937341"/>
            <a:ext cx="512100" cy="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61" name="Google Shape;1261;p24"/>
          <p:cNvCxnSpPr/>
          <p:nvPr/>
        </p:nvCxnSpPr>
        <p:spPr>
          <a:xfrm>
            <a:off x="5302050" y="245765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62" name="Google Shape;1262;p24"/>
          <p:cNvCxnSpPr/>
          <p:nvPr/>
        </p:nvCxnSpPr>
        <p:spPr>
          <a:xfrm>
            <a:off x="5302050" y="3922127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63" name="Google Shape;1263;p24"/>
          <p:cNvSpPr txBox="1"/>
          <p:nvPr/>
        </p:nvSpPr>
        <p:spPr>
          <a:xfrm>
            <a:off x="1013626" y="1229364"/>
            <a:ext cx="4248900" cy="42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264" name="Google Shape;1264;p24"/>
          <p:cNvGrpSpPr/>
          <p:nvPr/>
        </p:nvGrpSpPr>
        <p:grpSpPr>
          <a:xfrm>
            <a:off x="5421549" y="1217575"/>
            <a:ext cx="2712565" cy="3496910"/>
            <a:chOff x="5497749" y="1217575"/>
            <a:chExt cx="2712565" cy="3496910"/>
          </a:xfrm>
        </p:grpSpPr>
        <p:sp>
          <p:nvSpPr>
            <p:cNvPr id="1265" name="Google Shape;1265;p24"/>
            <p:cNvSpPr/>
            <p:nvPr/>
          </p:nvSpPr>
          <p:spPr>
            <a:xfrm>
              <a:off x="5823725" y="1217575"/>
              <a:ext cx="2386589" cy="3116734"/>
            </a:xfrm>
            <a:custGeom>
              <a:rect b="b" l="l" r="r" t="t"/>
              <a:pathLst>
                <a:path extrusionOk="0" h="17995" w="28099">
                  <a:moveTo>
                    <a:pt x="1" y="1"/>
                  </a:moveTo>
                  <a:lnTo>
                    <a:pt x="28098" y="1"/>
                  </a:lnTo>
                  <a:lnTo>
                    <a:pt x="28098" y="17995"/>
                  </a:lnTo>
                  <a:lnTo>
                    <a:pt x="1" y="179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 flipH="1" rot="9372838">
              <a:off x="5598075" y="3931264"/>
              <a:ext cx="761121" cy="657675"/>
            </a:xfrm>
            <a:custGeom>
              <a:rect b="b" l="l" r="r" t="t"/>
              <a:pathLst>
                <a:path extrusionOk="0" h="21060" w="25370">
                  <a:moveTo>
                    <a:pt x="20833" y="1"/>
                  </a:moveTo>
                  <a:lnTo>
                    <a:pt x="1" y="14443"/>
                  </a:lnTo>
                  <a:cubicBezTo>
                    <a:pt x="1" y="14443"/>
                    <a:pt x="1097" y="14443"/>
                    <a:pt x="1513" y="14972"/>
                  </a:cubicBezTo>
                  <a:cubicBezTo>
                    <a:pt x="1891" y="15540"/>
                    <a:pt x="1551" y="16371"/>
                    <a:pt x="1551" y="16371"/>
                  </a:cubicBezTo>
                  <a:cubicBezTo>
                    <a:pt x="1551" y="16371"/>
                    <a:pt x="2647" y="16371"/>
                    <a:pt x="3063" y="16938"/>
                  </a:cubicBezTo>
                  <a:cubicBezTo>
                    <a:pt x="3479" y="17543"/>
                    <a:pt x="3139" y="18867"/>
                    <a:pt x="3139" y="18867"/>
                  </a:cubicBezTo>
                  <a:cubicBezTo>
                    <a:pt x="3139" y="18867"/>
                    <a:pt x="4349" y="19018"/>
                    <a:pt x="4613" y="19396"/>
                  </a:cubicBezTo>
                  <a:cubicBezTo>
                    <a:pt x="4878" y="19774"/>
                    <a:pt x="4727" y="21060"/>
                    <a:pt x="4727" y="21060"/>
                  </a:cubicBezTo>
                  <a:lnTo>
                    <a:pt x="25370" y="6768"/>
                  </a:lnTo>
                  <a:cubicBezTo>
                    <a:pt x="23442" y="6579"/>
                    <a:pt x="23782" y="4575"/>
                    <a:pt x="23782" y="4575"/>
                  </a:cubicBezTo>
                  <a:cubicBezTo>
                    <a:pt x="23782" y="4575"/>
                    <a:pt x="22912" y="4235"/>
                    <a:pt x="22459" y="3819"/>
                  </a:cubicBezTo>
                  <a:cubicBezTo>
                    <a:pt x="22043" y="3403"/>
                    <a:pt x="22345" y="2156"/>
                    <a:pt x="22345" y="2156"/>
                  </a:cubicBezTo>
                  <a:cubicBezTo>
                    <a:pt x="22345" y="2156"/>
                    <a:pt x="21173" y="2118"/>
                    <a:pt x="20795" y="1626"/>
                  </a:cubicBezTo>
                  <a:cubicBezTo>
                    <a:pt x="20455" y="1135"/>
                    <a:pt x="20833" y="1"/>
                    <a:pt x="20833" y="1"/>
                  </a:cubicBezTo>
                  <a:close/>
                </a:path>
              </a:pathLst>
            </a:custGeom>
            <a:solidFill>
              <a:srgbClr val="B7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267" name="Google Shape;1267;p24"/>
          <p:cNvSpPr txBox="1"/>
          <p:nvPr/>
        </p:nvSpPr>
        <p:spPr>
          <a:xfrm>
            <a:off x="1013626" y="1730077"/>
            <a:ext cx="4248900" cy="42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68" name="Google Shape;1268;p24"/>
          <p:cNvSpPr/>
          <p:nvPr/>
        </p:nvSpPr>
        <p:spPr>
          <a:xfrm>
            <a:off x="1013576" y="2246388"/>
            <a:ext cx="4248900" cy="42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4"/>
          <p:cNvSpPr txBox="1"/>
          <p:nvPr/>
        </p:nvSpPr>
        <p:spPr>
          <a:xfrm flipH="1">
            <a:off x="1364220" y="2252277"/>
            <a:ext cx="361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Organization Decomposition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70" name="Google Shape;1270;p24"/>
          <p:cNvSpPr/>
          <p:nvPr/>
        </p:nvSpPr>
        <p:spPr>
          <a:xfrm>
            <a:off x="1013626" y="3716748"/>
            <a:ext cx="4248900" cy="41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4"/>
          <p:cNvSpPr txBox="1"/>
          <p:nvPr/>
        </p:nvSpPr>
        <p:spPr>
          <a:xfrm flipH="1">
            <a:off x="1364220" y="3716748"/>
            <a:ext cx="361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Process Flow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72" name="Google Shape;1272;p24"/>
          <p:cNvSpPr txBox="1"/>
          <p:nvPr/>
        </p:nvSpPr>
        <p:spPr>
          <a:xfrm>
            <a:off x="5814150" y="1930400"/>
            <a:ext cx="2271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Business Architecture </a:t>
            </a:r>
            <a:endParaRPr sz="2200">
              <a:solidFill>
                <a:schemeClr val="accent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73" name="Google Shape;1273;p24"/>
          <p:cNvSpPr txBox="1"/>
          <p:nvPr/>
        </p:nvSpPr>
        <p:spPr>
          <a:xfrm flipH="1">
            <a:off x="1364095" y="1732189"/>
            <a:ext cx="361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Business Use-Case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74" name="Google Shape;1274;p24"/>
          <p:cNvSpPr/>
          <p:nvPr/>
        </p:nvSpPr>
        <p:spPr>
          <a:xfrm rot="-508338">
            <a:off x="823175" y="1159039"/>
            <a:ext cx="599246" cy="288765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275" name="Google Shape;1275;p24"/>
          <p:cNvSpPr txBox="1"/>
          <p:nvPr/>
        </p:nvSpPr>
        <p:spPr>
          <a:xfrm flipH="1">
            <a:off x="1364220" y="1256471"/>
            <a:ext cx="361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Goal/Objective/Service Diagram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76" name="Google Shape;1276;p24"/>
          <p:cNvSpPr txBox="1"/>
          <p:nvPr/>
        </p:nvSpPr>
        <p:spPr>
          <a:xfrm>
            <a:off x="6131844" y="2931975"/>
            <a:ext cx="1635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88B6A"/>
                </a:solidFill>
                <a:latin typeface="Quicksand"/>
                <a:ea typeface="Quicksand"/>
                <a:cs typeface="Quicksand"/>
                <a:sym typeface="Quicksand"/>
              </a:rPr>
              <a:t>(Extension Diagram)</a:t>
            </a:r>
            <a:endParaRPr b="1" sz="1900">
              <a:solidFill>
                <a:srgbClr val="E88B6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7" name="Google Shape;1277;p24"/>
          <p:cNvSpPr/>
          <p:nvPr/>
        </p:nvSpPr>
        <p:spPr>
          <a:xfrm>
            <a:off x="1013576" y="2748175"/>
            <a:ext cx="4248900" cy="42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4"/>
          <p:cNvSpPr txBox="1"/>
          <p:nvPr/>
        </p:nvSpPr>
        <p:spPr>
          <a:xfrm flipH="1">
            <a:off x="1364220" y="2754065"/>
            <a:ext cx="361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Organization Decomposition Diagram - Flow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79" name="Google Shape;1279;p24"/>
          <p:cNvSpPr/>
          <p:nvPr/>
        </p:nvSpPr>
        <p:spPr>
          <a:xfrm>
            <a:off x="1013626" y="3226725"/>
            <a:ext cx="4248900" cy="42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4"/>
          <p:cNvSpPr txBox="1"/>
          <p:nvPr/>
        </p:nvSpPr>
        <p:spPr>
          <a:xfrm flipH="1">
            <a:off x="1364270" y="3232615"/>
            <a:ext cx="361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Organization Decomposition Diagram - Role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5"/>
          <p:cNvSpPr txBox="1"/>
          <p:nvPr>
            <p:ph type="title"/>
          </p:nvPr>
        </p:nvSpPr>
        <p:spPr>
          <a:xfrm>
            <a:off x="9308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286" name="Google Shape;1286;p25"/>
          <p:cNvSpPr txBox="1"/>
          <p:nvPr/>
        </p:nvSpPr>
        <p:spPr>
          <a:xfrm>
            <a:off x="4376700" y="279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Organization/Actor </a:t>
            </a: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287" name="Google Shape;1287;p25"/>
          <p:cNvGraphicFramePr/>
          <p:nvPr/>
        </p:nvGraphicFramePr>
        <p:xfrm>
          <a:off x="2200225" y="8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962100"/>
                <a:gridCol w="2781450"/>
              </a:tblGrid>
              <a:tr h="233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Organization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Actor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339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Board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CEO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General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9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Finance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CFO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Administration Staff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9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HR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HR Head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Recruitment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Training &amp; Development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9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Employee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4457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IT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Project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4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Development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4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Programmer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4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Content Production &amp; Branding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Content &amp; Multimedia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44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Social Media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65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Employee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65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Student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6"/>
          <p:cNvSpPr txBox="1"/>
          <p:nvPr>
            <p:ph type="title"/>
          </p:nvPr>
        </p:nvSpPr>
        <p:spPr>
          <a:xfrm>
            <a:off x="778400" y="3552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293" name="Google Shape;1293;p26"/>
          <p:cNvSpPr txBox="1"/>
          <p:nvPr/>
        </p:nvSpPr>
        <p:spPr>
          <a:xfrm>
            <a:off x="4376700" y="3552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Driver/Goal/Objective </a:t>
            </a: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294" name="Google Shape;1294;p26"/>
          <p:cNvGraphicFramePr/>
          <p:nvPr/>
        </p:nvGraphicFramePr>
        <p:xfrm>
          <a:off x="895350" y="108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590675"/>
                <a:gridCol w="952500"/>
                <a:gridCol w="2162175"/>
                <a:gridCol w="24955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Organization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Driver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Objective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HR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Manajemen kinerja dan produktivitas karyawan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Peningkatan kualitas SDM dalam rangka menciptakan lingkungan kerja Zenius yang produktif dan sehat.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Pengadaan training dan development SDM Zenius dua kali dalam 1 bulan untuk meningkatkan kualitas SDM Zenius hingga 30%.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Metode mengajar modern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Menghasilkan materi pembelajaran terbaik dengan teknik mengajar modern dan sesuai dengan kebutuhan siswa saat ini.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Meningkatkan produktivitas pendidikan dan pembelajaran dengan pemanfaatan teknologi hingga 20%.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IT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Inovasi Teknologi, </a:t>
                      </a:r>
                      <a:r>
                        <a:rPr i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Service desk </a:t>
                      </a: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yang unggul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Menghasilkan lingkungan Zenius yang modern dengan mengikuti tren teknologi dan memberikan servis IT terbaik.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Meningkatkan servis dan penerapan IT dalam bisnis melalui maintenance dan upgrading IT mengikuti perkembangan jaman setiap tahunnya.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Content Production &amp; Branding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Persuasif konten, Paket belajar yang terjangkau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Menjadi platform pembelajaran online nomor 1 di Indonesia.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Meningkatkan manajemen produksi dan proses bisnis Zenius hingga 30% hingga tahun ajaran baru.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7"/>
          <p:cNvSpPr txBox="1"/>
          <p:nvPr>
            <p:ph type="title"/>
          </p:nvPr>
        </p:nvSpPr>
        <p:spPr>
          <a:xfrm>
            <a:off x="930800" y="5076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00" name="Google Shape;1300;p27"/>
          <p:cNvSpPr txBox="1"/>
          <p:nvPr/>
        </p:nvSpPr>
        <p:spPr>
          <a:xfrm>
            <a:off x="4376700" y="480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Business Service/Function 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01" name="Google Shape;1301;p27"/>
          <p:cNvGraphicFramePr/>
          <p:nvPr/>
        </p:nvGraphicFramePr>
        <p:xfrm>
          <a:off x="930813" y="13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738325"/>
                <a:gridCol w="5544050"/>
              </a:tblGrid>
              <a:tr h="31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Function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Service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184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Customer Service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Layanan setelah pembelian.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Melayani customer apabila ada kendala saat menjalankan aktivitas dalam Zenius.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Survei mengenai kepuasan pengguna.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Brand Ambassador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Menjelaskan kelebihan saat berlangganan Zenius.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Memberi contoh pengalaman positif saat memakai Zenius.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Advertisement, Poster, and Home Page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Memberikan konten mengenai penjelasan lengkap aplikasi Zenius.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Memberikan penjelasan lengkap kepada customer mengenai fitur dan paket pembelajaran dalam Zenius.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8"/>
          <p:cNvSpPr txBox="1"/>
          <p:nvPr>
            <p:ph type="title"/>
          </p:nvPr>
        </p:nvSpPr>
        <p:spPr>
          <a:xfrm>
            <a:off x="1235600" y="4314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07" name="Google Shape;1307;p28"/>
          <p:cNvSpPr txBox="1"/>
          <p:nvPr/>
        </p:nvSpPr>
        <p:spPr>
          <a:xfrm>
            <a:off x="4167200" y="42222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Location</a:t>
            </a: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08" name="Google Shape;1308;p28"/>
          <p:cNvGraphicFramePr/>
          <p:nvPr/>
        </p:nvGraphicFramePr>
        <p:xfrm>
          <a:off x="949600" y="11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2293150"/>
                <a:gridCol w="2304075"/>
                <a:gridCol w="2475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Location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Organization Unit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Internal Actor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</a:tr>
              <a:tr h="190500">
                <a:tc rowSpan="1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PT Zona Edukasi Nusantara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Graha Aktiva, Ground Floor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Jalan HR Rasuna Said Kav. 03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East Kuningan, Setiabudi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South Jakarta 12950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Indonesia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Board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CEO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General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Finance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CFO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Administration Staff</a:t>
                      </a:r>
                      <a:endParaRPr sz="10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90500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HR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HR Head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Recruitment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Training &amp; Development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Employee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90500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IT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Project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Development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Programmer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Content Production &amp; Branding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Department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Content &amp; Multimedia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Social Media Manager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90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Employee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9"/>
          <p:cNvSpPr txBox="1"/>
          <p:nvPr>
            <p:ph type="title"/>
          </p:nvPr>
        </p:nvSpPr>
        <p:spPr>
          <a:xfrm>
            <a:off x="930800" y="3552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14" name="Google Shape;1314;p29"/>
          <p:cNvSpPr txBox="1"/>
          <p:nvPr/>
        </p:nvSpPr>
        <p:spPr>
          <a:xfrm>
            <a:off x="4733600" y="355275"/>
            <a:ext cx="288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Process/Event/Control/Product 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15" name="Google Shape;1315;p29"/>
          <p:cNvGraphicFramePr/>
          <p:nvPr/>
        </p:nvGraphicFramePr>
        <p:xfrm>
          <a:off x="1384575" y="10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441250"/>
                <a:gridCol w="1645675"/>
                <a:gridCol w="1655900"/>
                <a:gridCol w="1563900"/>
              </a:tblGrid>
              <a:tr h="26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Process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Event (Input)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Control (Precondition)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</a:tr>
              <a:tr h="68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Penyusunan materi siswa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Hasil riset terhadap kebutuhan siswa dan kurikulum pemerintah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Pembaharuan dan pengembangan materi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Materi baru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Perancangan paket pembelajaran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Hasil riset terhadap rerata kesanggupan membayar dan kebutuhan siswa.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Pembaharuan paket pembelajaran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Paket pembelajaran baru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47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Pengelolaan arus kas perusahaan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Catatan arus kas perusahaan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Pembaruan catatan keuangan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Catatan keuangan yang terupdate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1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Penyeleksian sumber daya yang kompeten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Hasil seleksi dan berkas pendaftaran dari calon stakeholder perusahaan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Perubahan dan pembaruan strukrur perusahaan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Struktur dan formatur perusaahaan yang baru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0"/>
          <p:cNvSpPr txBox="1"/>
          <p:nvPr>
            <p:ph type="title"/>
          </p:nvPr>
        </p:nvSpPr>
        <p:spPr>
          <a:xfrm>
            <a:off x="930800" y="3552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21" name="Google Shape;1321;p30"/>
          <p:cNvSpPr txBox="1"/>
          <p:nvPr/>
        </p:nvSpPr>
        <p:spPr>
          <a:xfrm>
            <a:off x="4733600" y="355275"/>
            <a:ext cx="288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Process/Event/Control/Product 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22" name="Google Shape;1322;p30"/>
          <p:cNvGraphicFramePr/>
          <p:nvPr/>
        </p:nvGraphicFramePr>
        <p:xfrm>
          <a:off x="1473238" y="9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416300"/>
                <a:gridCol w="1617175"/>
                <a:gridCol w="1627225"/>
                <a:gridCol w="1536825"/>
              </a:tblGrid>
              <a:tr h="23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Process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Event (Input)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Control (Precondition)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</a:tr>
              <a:tr h="99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Penyusunan metode pembelajaran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Hasil riset habit belajar siswa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Evaluasi metode pembelajaran dan penyampaian materi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Metode pembelajaran materi yang lebih efektif dan relevan dengan habit belajar siswa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8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Pembentukan konsep pemasaran dan branding melalui sosial media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Hasil riset dan pemantauan aktivitas sosial media serta masukan-masukan sebagai penunjang inovasi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Evaluasi strategi pemasaran dan branding melalui sosial media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Strategi pemasaran dan branding yang lebih efektif, meluas dan tepat sasaran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13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Pengembangan tampilan tatap muka aplikasi dan pengalaman pengguna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Hasil riset dan pemantauan habit penggunaan dari pengguna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Pembaharuan tampilan tatap muka aplikasi dan laman web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Tampilan tatap muka yang lebih indah dan penggunaan aplikasi dengan pengalaman pengguna yang lebih nyaman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1"/>
          <p:cNvSpPr txBox="1"/>
          <p:nvPr>
            <p:ph type="title"/>
          </p:nvPr>
        </p:nvSpPr>
        <p:spPr>
          <a:xfrm>
            <a:off x="1007000" y="4314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28" name="Google Shape;1328;p31"/>
          <p:cNvSpPr txBox="1"/>
          <p:nvPr/>
        </p:nvSpPr>
        <p:spPr>
          <a:xfrm>
            <a:off x="4376700" y="4314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Business Dictionary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29" name="Google Shape;1329;p31"/>
          <p:cNvGraphicFramePr/>
          <p:nvPr/>
        </p:nvGraphicFramePr>
        <p:xfrm>
          <a:off x="1494963" y="167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2389775"/>
                <a:gridCol w="3764300"/>
              </a:tblGrid>
              <a:tr h="52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Student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is a target customer who will buy a study package at Zenius.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76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Study Package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product of enterprise business Zenius contain videos tutoring, exercises, and learning materials.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Zenius Content &amp; Branding Dept.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department in enterprise business Zenius that responsible to produce and selling Zenius study package.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4"/>
          <p:cNvSpPr txBox="1"/>
          <p:nvPr>
            <p:ph type="title"/>
          </p:nvPr>
        </p:nvSpPr>
        <p:spPr>
          <a:xfrm>
            <a:off x="1110700" y="594050"/>
            <a:ext cx="13074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Zenius</a:t>
            </a:r>
            <a:endParaRPr/>
          </a:p>
        </p:txBody>
      </p:sp>
      <p:sp>
        <p:nvSpPr>
          <p:cNvPr id="997" name="Google Shape;997;p14"/>
          <p:cNvSpPr txBox="1"/>
          <p:nvPr>
            <p:ph idx="1" type="subTitle"/>
          </p:nvPr>
        </p:nvSpPr>
        <p:spPr>
          <a:xfrm>
            <a:off x="1149850" y="1331625"/>
            <a:ext cx="44400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Jua"/>
                <a:ea typeface="Jua"/>
                <a:cs typeface="Jua"/>
                <a:sym typeface="Jua"/>
              </a:rPr>
              <a:t>PT Zona Edukasi Nusantara (Zenius Education)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adalah perusahaan pendidikan berbasis teknologi asal Indonesia yang menyediakan</a:t>
            </a:r>
            <a:r>
              <a:rPr lang="en">
                <a:solidFill>
                  <a:srgbClr val="9900F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layanan akses pendidikan dalam format video berbahasa Indonesia disajikan secara online melalui website (zenius.net) dan aplikasi ponsel.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Hingga Desember 2020, Zenius memiliki lebih dari 16 juta pengguna.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Zenius hadir sebagai bentuk revolusi pendidikan di Indonesia dengan mengedepankan cara berpikir kritis, logis, rasional, dan pengetahuan sains yang terintegrasi dengan teknologi untuk semua pelajar Indonesia. Zenius bercita-cita mencetak generasi Indonesia yang memahami ilmu pengetahuan dan cinta belajar, ketimbang menjadi generasi penghafal.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8" name="Google Shape;9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493" y="752938"/>
            <a:ext cx="5238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450" y="1496525"/>
            <a:ext cx="2413600" cy="2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2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35" name="Google Shape;1335;p32"/>
          <p:cNvSpPr txBox="1"/>
          <p:nvPr/>
        </p:nvSpPr>
        <p:spPr>
          <a:xfrm>
            <a:off x="4224300" y="279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Business Entity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A picture containing drawing&#10;&#10;Description automatically generated" id="1336" name="Google Shape;13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700" y="27160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337" name="Google Shape;13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900" y="3897975"/>
            <a:ext cx="4572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8" name="Google Shape;1338;p32"/>
          <p:cNvGrpSpPr/>
          <p:nvPr/>
        </p:nvGrpSpPr>
        <p:grpSpPr>
          <a:xfrm>
            <a:off x="3306200" y="1966775"/>
            <a:ext cx="1778821" cy="1417649"/>
            <a:chOff x="2694231" y="1347095"/>
            <a:chExt cx="2388000" cy="1101600"/>
          </a:xfrm>
        </p:grpSpPr>
        <p:sp>
          <p:nvSpPr>
            <p:cNvPr id="1339" name="Google Shape;1339;p32"/>
            <p:cNvSpPr/>
            <p:nvPr/>
          </p:nvSpPr>
          <p:spPr>
            <a:xfrm>
              <a:off x="2694231" y="1347095"/>
              <a:ext cx="2388000" cy="1101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class: String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package type: String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active date</a:t>
              </a:r>
              <a:r>
                <a:rPr i="0" lang="en" sz="10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: Date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duration</a:t>
              </a:r>
              <a:r>
                <a:rPr i="0" lang="en" sz="10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: Number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expired date</a:t>
              </a:r>
              <a:r>
                <a:rPr i="0" lang="en" sz="10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: Date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price</a:t>
              </a:r>
              <a:r>
                <a:rPr i="0" lang="en" sz="10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: </a:t>
              </a: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Decimal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2694231" y="1347096"/>
              <a:ext cx="2388000" cy="26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latin typeface="Quicksand"/>
                  <a:ea typeface="Quicksand"/>
                  <a:cs typeface="Quicksand"/>
                  <a:sym typeface="Quicksand"/>
                </a:rPr>
                <a:t>Study Package</a:t>
              </a:r>
              <a:endParaRPr b="1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descr="A picture containing drawing&#10;&#10;Description automatically generated" id="1341" name="Google Shape;134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29796" y="1409434"/>
              <a:ext cx="250550" cy="14502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42" name="Google Shape;1342;p32"/>
          <p:cNvCxnSpPr>
            <a:stCxn id="1337" idx="0"/>
            <a:endCxn id="1343" idx="2"/>
          </p:cNvCxnSpPr>
          <p:nvPr/>
        </p:nvCxnSpPr>
        <p:spPr>
          <a:xfrm rot="10800000">
            <a:off x="1515200" y="3384375"/>
            <a:ext cx="9300" cy="5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sm" w="sm" type="triangle"/>
          </a:ln>
        </p:spPr>
      </p:cxnSp>
      <p:sp>
        <p:nvSpPr>
          <p:cNvPr id="1344" name="Google Shape;1344;p32"/>
          <p:cNvSpPr txBox="1"/>
          <p:nvPr/>
        </p:nvSpPr>
        <p:spPr>
          <a:xfrm>
            <a:off x="965600" y="4217050"/>
            <a:ext cx="11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Order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345" name="Google Shape;1345;p32"/>
          <p:cNvGrpSpPr/>
          <p:nvPr/>
        </p:nvGrpSpPr>
        <p:grpSpPr>
          <a:xfrm>
            <a:off x="859913" y="1014714"/>
            <a:ext cx="1970339" cy="910512"/>
            <a:chOff x="2694225" y="1347100"/>
            <a:chExt cx="2388000" cy="1198200"/>
          </a:xfrm>
        </p:grpSpPr>
        <p:sp>
          <p:nvSpPr>
            <p:cNvPr id="1346" name="Google Shape;1346;p32"/>
            <p:cNvSpPr/>
            <p:nvPr/>
          </p:nvSpPr>
          <p:spPr>
            <a:xfrm>
              <a:off x="2694225" y="1347100"/>
              <a:ext cx="2388000" cy="1198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is a target customer who will buy a study package at Zenius.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2694225" y="1347100"/>
              <a:ext cx="2388000" cy="4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latin typeface="Quicksand"/>
                  <a:ea typeface="Quicksand"/>
                  <a:cs typeface="Quicksand"/>
                  <a:sym typeface="Quicksand"/>
                </a:rPr>
                <a:t>Student</a:t>
              </a:r>
              <a:endParaRPr b="1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348" name="Google Shape;1348;p32"/>
          <p:cNvGrpSpPr/>
          <p:nvPr/>
        </p:nvGrpSpPr>
        <p:grpSpPr>
          <a:xfrm>
            <a:off x="3157362" y="3991984"/>
            <a:ext cx="2082814" cy="968540"/>
            <a:chOff x="2694225" y="1289739"/>
            <a:chExt cx="2388000" cy="1255561"/>
          </a:xfrm>
        </p:grpSpPr>
        <p:sp>
          <p:nvSpPr>
            <p:cNvPr id="1349" name="Google Shape;1349;p32"/>
            <p:cNvSpPr/>
            <p:nvPr/>
          </p:nvSpPr>
          <p:spPr>
            <a:xfrm>
              <a:off x="2694225" y="1347100"/>
              <a:ext cx="2388000" cy="1198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 product of enterprise business Zenius contain videos tutoring, exercises, and learning materials.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2694225" y="1289739"/>
              <a:ext cx="2388000" cy="4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Study Package</a:t>
              </a:r>
              <a:endParaRPr b="1"/>
            </a:p>
          </p:txBody>
        </p:sp>
      </p:grpSp>
      <p:cxnSp>
        <p:nvCxnSpPr>
          <p:cNvPr id="1351" name="Google Shape;1351;p32"/>
          <p:cNvCxnSpPr/>
          <p:nvPr/>
        </p:nvCxnSpPr>
        <p:spPr>
          <a:xfrm rot="10800000">
            <a:off x="1524500" y="1991225"/>
            <a:ext cx="0" cy="69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1352" name="Google Shape;1352;p32"/>
          <p:cNvGrpSpPr/>
          <p:nvPr/>
        </p:nvGrpSpPr>
        <p:grpSpPr>
          <a:xfrm>
            <a:off x="1025825" y="2237200"/>
            <a:ext cx="1168744" cy="346982"/>
            <a:chOff x="6381750" y="3183725"/>
            <a:chExt cx="1168744" cy="346982"/>
          </a:xfrm>
        </p:grpSpPr>
        <p:pic>
          <p:nvPicPr>
            <p:cNvPr id="1353" name="Google Shape;135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629923">
              <a:off x="7256046" y="3236258"/>
              <a:ext cx="243958" cy="24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4" name="Google Shape;1354;p32"/>
            <p:cNvSpPr txBox="1"/>
            <p:nvPr/>
          </p:nvSpPr>
          <p:spPr>
            <a:xfrm>
              <a:off x="6381750" y="3183725"/>
              <a:ext cx="102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&lt;&lt;Trace&gt;&gt;</a:t>
              </a:r>
              <a:endParaRPr b="0" i="0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55" name="Google Shape;1355;p32"/>
          <p:cNvGrpSpPr/>
          <p:nvPr/>
        </p:nvGrpSpPr>
        <p:grpSpPr>
          <a:xfrm>
            <a:off x="3911425" y="3507850"/>
            <a:ext cx="1168744" cy="346982"/>
            <a:chOff x="6381750" y="3183725"/>
            <a:chExt cx="1168744" cy="346982"/>
          </a:xfrm>
        </p:grpSpPr>
        <p:pic>
          <p:nvPicPr>
            <p:cNvPr id="1356" name="Google Shape;135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629923">
              <a:off x="7256046" y="3236258"/>
              <a:ext cx="243958" cy="24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2"/>
            <p:cNvSpPr txBox="1"/>
            <p:nvPr/>
          </p:nvSpPr>
          <p:spPr>
            <a:xfrm>
              <a:off x="6381750" y="3183725"/>
              <a:ext cx="102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&lt;&lt;Trace&gt;&gt;</a:t>
              </a:r>
              <a:endParaRPr b="0" i="0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358" name="Google Shape;1358;p32"/>
          <p:cNvSpPr txBox="1"/>
          <p:nvPr/>
        </p:nvSpPr>
        <p:spPr>
          <a:xfrm>
            <a:off x="2061050" y="2638075"/>
            <a:ext cx="8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ordered by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3" name="Google Shape;1343;p32"/>
          <p:cNvSpPr txBox="1"/>
          <p:nvPr/>
        </p:nvSpPr>
        <p:spPr>
          <a:xfrm>
            <a:off x="721025" y="3015050"/>
            <a:ext cx="15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Student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59" name="Google Shape;1359;p32"/>
          <p:cNvCxnSpPr>
            <a:stCxn id="1350" idx="0"/>
            <a:endCxn id="1339" idx="2"/>
          </p:cNvCxnSpPr>
          <p:nvPr/>
        </p:nvCxnSpPr>
        <p:spPr>
          <a:xfrm rot="10800000">
            <a:off x="4195469" y="3384484"/>
            <a:ext cx="3300" cy="60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triangle"/>
            <a:tailEnd len="sm" w="sm" type="none"/>
          </a:ln>
        </p:spPr>
      </p:cxnSp>
      <p:sp>
        <p:nvSpPr>
          <p:cNvPr id="1360" name="Google Shape;1360;p32"/>
          <p:cNvSpPr txBox="1"/>
          <p:nvPr/>
        </p:nvSpPr>
        <p:spPr>
          <a:xfrm>
            <a:off x="1620125" y="3253875"/>
            <a:ext cx="28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Inter"/>
                <a:ea typeface="Inter"/>
                <a:cs typeface="Inter"/>
                <a:sym typeface="Inter"/>
              </a:rPr>
              <a:t>*</a:t>
            </a:r>
            <a:endParaRPr b="0" i="0" sz="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1" name="Google Shape;1361;p32"/>
          <p:cNvSpPr txBox="1"/>
          <p:nvPr/>
        </p:nvSpPr>
        <p:spPr>
          <a:xfrm>
            <a:off x="1620125" y="3735463"/>
            <a:ext cx="28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2" name="Google Shape;1362;p32"/>
          <p:cNvSpPr txBox="1"/>
          <p:nvPr/>
        </p:nvSpPr>
        <p:spPr>
          <a:xfrm>
            <a:off x="2994400" y="2908800"/>
            <a:ext cx="38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63" name="Google Shape;13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074" y="1090927"/>
            <a:ext cx="232975" cy="2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471" y="3985825"/>
            <a:ext cx="232976" cy="230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5" name="Google Shape;1365;p32"/>
          <p:cNvCxnSpPr/>
          <p:nvPr/>
        </p:nvCxnSpPr>
        <p:spPr>
          <a:xfrm>
            <a:off x="1772525" y="2915575"/>
            <a:ext cx="13704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descr="A picture containing drawing&#10;&#10;Description automatically generated" id="1366" name="Google Shape;1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25" y="25810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32"/>
          <p:cNvSpPr txBox="1"/>
          <p:nvPr/>
        </p:nvSpPr>
        <p:spPr>
          <a:xfrm>
            <a:off x="6440150" y="2880100"/>
            <a:ext cx="158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Zenius Content &amp; Branding Dept.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8" name="Google Shape;1368;p32"/>
          <p:cNvSpPr txBox="1"/>
          <p:nvPr/>
        </p:nvSpPr>
        <p:spPr>
          <a:xfrm>
            <a:off x="742325" y="3533575"/>
            <a:ext cx="8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O</a:t>
            </a:r>
            <a:r>
              <a:rPr lang="en" sz="900">
                <a:latin typeface="Inter"/>
                <a:ea typeface="Inter"/>
                <a:cs typeface="Inter"/>
                <a:sym typeface="Inter"/>
              </a:rPr>
              <a:t>rdered by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9" name="Google Shape;1369;p32"/>
          <p:cNvSpPr txBox="1"/>
          <p:nvPr/>
        </p:nvSpPr>
        <p:spPr>
          <a:xfrm>
            <a:off x="5700225" y="2571888"/>
            <a:ext cx="8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offer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70" name="Google Shape;1370;p32"/>
          <p:cNvCxnSpPr>
            <a:endCxn id="1371" idx="0"/>
          </p:cNvCxnSpPr>
          <p:nvPr/>
        </p:nvCxnSpPr>
        <p:spPr>
          <a:xfrm>
            <a:off x="5207725" y="2832000"/>
            <a:ext cx="13644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372" name="Google Shape;1372;p32"/>
          <p:cNvGrpSpPr/>
          <p:nvPr/>
        </p:nvGrpSpPr>
        <p:grpSpPr>
          <a:xfrm>
            <a:off x="6136625" y="851775"/>
            <a:ext cx="2082814" cy="1139331"/>
            <a:chOff x="2694236" y="1347113"/>
            <a:chExt cx="2388000" cy="1400702"/>
          </a:xfrm>
        </p:grpSpPr>
        <p:sp>
          <p:nvSpPr>
            <p:cNvPr id="1373" name="Google Shape;1373;p32"/>
            <p:cNvSpPr/>
            <p:nvPr/>
          </p:nvSpPr>
          <p:spPr>
            <a:xfrm>
              <a:off x="2694236" y="1347115"/>
              <a:ext cx="2388000" cy="1400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 department in enterprise business Zenius that responsible to produce and selling Zenius study package.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2694236" y="1347113"/>
              <a:ext cx="2388000" cy="56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Quicksand"/>
                  <a:ea typeface="Quicksand"/>
                  <a:cs typeface="Quicksand"/>
                  <a:sym typeface="Quicksand"/>
                </a:rPr>
                <a:t>Zenius Content &amp; Branding Dept.</a:t>
              </a:r>
              <a:endParaRPr b="1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375" name="Google Shape;1375;p32"/>
          <p:cNvCxnSpPr>
            <a:stCxn id="1376" idx="2"/>
          </p:cNvCxnSpPr>
          <p:nvPr/>
        </p:nvCxnSpPr>
        <p:spPr>
          <a:xfrm rot="10800000">
            <a:off x="7161675" y="1971850"/>
            <a:ext cx="14100" cy="58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1377" name="Google Shape;1377;p32"/>
          <p:cNvGrpSpPr/>
          <p:nvPr/>
        </p:nvGrpSpPr>
        <p:grpSpPr>
          <a:xfrm>
            <a:off x="6662925" y="2217850"/>
            <a:ext cx="1168744" cy="346982"/>
            <a:chOff x="6381750" y="3183725"/>
            <a:chExt cx="1168744" cy="346982"/>
          </a:xfrm>
        </p:grpSpPr>
        <p:pic>
          <p:nvPicPr>
            <p:cNvPr id="1378" name="Google Shape;137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629923">
              <a:off x="7256046" y="3236258"/>
              <a:ext cx="243958" cy="24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6" name="Google Shape;1376;p32"/>
            <p:cNvSpPr txBox="1"/>
            <p:nvPr/>
          </p:nvSpPr>
          <p:spPr>
            <a:xfrm>
              <a:off x="6381750" y="3183725"/>
              <a:ext cx="102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&lt;&lt;Trace&gt;&gt;</a:t>
              </a:r>
              <a:endParaRPr b="0" i="0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1379" name="Google Shape;13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236" y="992077"/>
            <a:ext cx="232975" cy="2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32"/>
          <p:cNvSpPr txBox="1"/>
          <p:nvPr/>
        </p:nvSpPr>
        <p:spPr>
          <a:xfrm>
            <a:off x="1753100" y="2937375"/>
            <a:ext cx="28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Inter"/>
                <a:ea typeface="Inter"/>
                <a:cs typeface="Inter"/>
                <a:sym typeface="Inter"/>
              </a:rPr>
              <a:t>*</a:t>
            </a:r>
            <a:endParaRPr b="0" i="0" sz="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1" name="Google Shape;1381;p32"/>
          <p:cNvSpPr txBox="1"/>
          <p:nvPr/>
        </p:nvSpPr>
        <p:spPr>
          <a:xfrm>
            <a:off x="5131425" y="2832600"/>
            <a:ext cx="28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Inter"/>
                <a:ea typeface="Inter"/>
                <a:cs typeface="Inter"/>
                <a:sym typeface="Inter"/>
              </a:rPr>
              <a:t>*</a:t>
            </a:r>
            <a:endParaRPr b="0" i="0" sz="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1" name="Google Shape;1371;p32"/>
          <p:cNvSpPr txBox="1"/>
          <p:nvPr/>
        </p:nvSpPr>
        <p:spPr>
          <a:xfrm>
            <a:off x="6429925" y="2832600"/>
            <a:ext cx="28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387" name="Google Shape;1387;p33"/>
          <p:cNvSpPr txBox="1"/>
          <p:nvPr/>
        </p:nvSpPr>
        <p:spPr>
          <a:xfrm>
            <a:off x="4452900" y="279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Actor Organization Diagram 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388" name="Google Shape;1388;p33"/>
          <p:cNvGrpSpPr/>
          <p:nvPr/>
        </p:nvGrpSpPr>
        <p:grpSpPr>
          <a:xfrm>
            <a:off x="751523" y="2419425"/>
            <a:ext cx="1384800" cy="848775"/>
            <a:chOff x="5758598" y="1288050"/>
            <a:chExt cx="1384800" cy="848775"/>
          </a:xfrm>
        </p:grpSpPr>
        <p:pic>
          <p:nvPicPr>
            <p:cNvPr id="1389" name="Google Shape;138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3600" y="1288050"/>
              <a:ext cx="485775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3"/>
            <p:cNvSpPr txBox="1"/>
            <p:nvPr/>
          </p:nvSpPr>
          <p:spPr>
            <a:xfrm>
              <a:off x="5758598" y="1644225"/>
              <a:ext cx="138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Content Production &amp; Branding Dept.</a:t>
              </a:r>
              <a:endParaRPr b="1"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391" name="Google Shape;1391;p33"/>
          <p:cNvGrpSpPr/>
          <p:nvPr/>
        </p:nvGrpSpPr>
        <p:grpSpPr>
          <a:xfrm>
            <a:off x="6960573" y="2571738"/>
            <a:ext cx="1384800" cy="694875"/>
            <a:chOff x="3068098" y="1889925"/>
            <a:chExt cx="1384800" cy="694875"/>
          </a:xfrm>
        </p:grpSpPr>
        <p:pic>
          <p:nvPicPr>
            <p:cNvPr id="1392" name="Google Shape;139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3100" y="1889925"/>
              <a:ext cx="485775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3" name="Google Shape;1393;p33"/>
            <p:cNvSpPr txBox="1"/>
            <p:nvPr/>
          </p:nvSpPr>
          <p:spPr>
            <a:xfrm>
              <a:off x="3068098" y="2246100"/>
              <a:ext cx="138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Finance Dept.</a:t>
              </a:r>
              <a:endParaRPr b="1"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394" name="Google Shape;1394;p33"/>
          <p:cNvGrpSpPr/>
          <p:nvPr/>
        </p:nvGrpSpPr>
        <p:grpSpPr>
          <a:xfrm>
            <a:off x="2086999" y="3989600"/>
            <a:ext cx="865200" cy="684875"/>
            <a:chOff x="1615174" y="1451950"/>
            <a:chExt cx="865200" cy="684875"/>
          </a:xfrm>
        </p:grpSpPr>
        <p:pic>
          <p:nvPicPr>
            <p:cNvPr id="1395" name="Google Shape;139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4990" y="1451950"/>
              <a:ext cx="345569" cy="437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3"/>
            <p:cNvSpPr txBox="1"/>
            <p:nvPr/>
          </p:nvSpPr>
          <p:spPr>
            <a:xfrm>
              <a:off x="1615174" y="1798125"/>
              <a:ext cx="86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Student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397" name="Google Shape;1397;p33"/>
          <p:cNvGrpSpPr/>
          <p:nvPr/>
        </p:nvGrpSpPr>
        <p:grpSpPr>
          <a:xfrm>
            <a:off x="2323475" y="3050602"/>
            <a:ext cx="1067700" cy="854385"/>
            <a:chOff x="5999475" y="3612740"/>
            <a:chExt cx="1067700" cy="854385"/>
          </a:xfrm>
        </p:grpSpPr>
        <p:pic>
          <p:nvPicPr>
            <p:cNvPr id="1398" name="Google Shape;139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9" name="Google Shape;1399;p33"/>
            <p:cNvSpPr txBox="1"/>
            <p:nvPr/>
          </p:nvSpPr>
          <p:spPr>
            <a:xfrm>
              <a:off x="5999475" y="3974525"/>
              <a:ext cx="106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Social Media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00" name="Google Shape;1400;p33"/>
          <p:cNvGrpSpPr/>
          <p:nvPr/>
        </p:nvGrpSpPr>
        <p:grpSpPr>
          <a:xfrm>
            <a:off x="7163050" y="3791740"/>
            <a:ext cx="1067700" cy="700485"/>
            <a:chOff x="5999475" y="3612740"/>
            <a:chExt cx="1067700" cy="700485"/>
          </a:xfrm>
        </p:grpSpPr>
        <p:pic>
          <p:nvPicPr>
            <p:cNvPr id="1401" name="Google Shape;140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2" name="Google Shape;1402;p33"/>
            <p:cNvSpPr txBox="1"/>
            <p:nvPr/>
          </p:nvSpPr>
          <p:spPr>
            <a:xfrm>
              <a:off x="5999475" y="3974525"/>
              <a:ext cx="106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CFO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03" name="Google Shape;1403;p33"/>
          <p:cNvGrpSpPr/>
          <p:nvPr/>
        </p:nvGrpSpPr>
        <p:grpSpPr>
          <a:xfrm>
            <a:off x="2242775" y="1944852"/>
            <a:ext cx="1229100" cy="854385"/>
            <a:chOff x="5923275" y="3612740"/>
            <a:chExt cx="1229100" cy="854385"/>
          </a:xfrm>
        </p:grpSpPr>
        <p:pic>
          <p:nvPicPr>
            <p:cNvPr id="1404" name="Google Shape;140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5" name="Google Shape;1405;p33"/>
            <p:cNvSpPr txBox="1"/>
            <p:nvPr/>
          </p:nvSpPr>
          <p:spPr>
            <a:xfrm>
              <a:off x="5923275" y="3974525"/>
              <a:ext cx="122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Content &amp; Mulmed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06" name="Google Shape;1406;p33"/>
          <p:cNvGrpSpPr/>
          <p:nvPr/>
        </p:nvGrpSpPr>
        <p:grpSpPr>
          <a:xfrm>
            <a:off x="5762375" y="3828052"/>
            <a:ext cx="1067700" cy="854385"/>
            <a:chOff x="5999475" y="3612740"/>
            <a:chExt cx="1067700" cy="854385"/>
          </a:xfrm>
        </p:grpSpPr>
        <p:pic>
          <p:nvPicPr>
            <p:cNvPr id="1407" name="Google Shape;140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8" name="Google Shape;1408;p33"/>
            <p:cNvSpPr txBox="1"/>
            <p:nvPr/>
          </p:nvSpPr>
          <p:spPr>
            <a:xfrm>
              <a:off x="5999475" y="3974525"/>
              <a:ext cx="106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Administration Staff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09" name="Google Shape;1409;p33"/>
          <p:cNvGrpSpPr/>
          <p:nvPr/>
        </p:nvGrpSpPr>
        <p:grpSpPr>
          <a:xfrm>
            <a:off x="3657150" y="971427"/>
            <a:ext cx="1067700" cy="700485"/>
            <a:chOff x="5999475" y="3612740"/>
            <a:chExt cx="1067700" cy="700485"/>
          </a:xfrm>
        </p:grpSpPr>
        <p:pic>
          <p:nvPicPr>
            <p:cNvPr id="1410" name="Google Shape;141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1" name="Google Shape;1411;p33"/>
            <p:cNvSpPr txBox="1"/>
            <p:nvPr/>
          </p:nvSpPr>
          <p:spPr>
            <a:xfrm>
              <a:off x="5999475" y="3974525"/>
              <a:ext cx="106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Edu Employee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12" name="Google Shape;1412;p33"/>
          <p:cNvGrpSpPr/>
          <p:nvPr/>
        </p:nvGrpSpPr>
        <p:grpSpPr>
          <a:xfrm>
            <a:off x="3955798" y="3983263"/>
            <a:ext cx="1384800" cy="848775"/>
            <a:chOff x="3068098" y="1889925"/>
            <a:chExt cx="1384800" cy="848775"/>
          </a:xfrm>
        </p:grpSpPr>
        <p:pic>
          <p:nvPicPr>
            <p:cNvPr id="1413" name="Google Shape;141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3100" y="1889925"/>
              <a:ext cx="485775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4" name="Google Shape;1414;p33"/>
            <p:cNvSpPr txBox="1"/>
            <p:nvPr/>
          </p:nvSpPr>
          <p:spPr>
            <a:xfrm>
              <a:off x="3068098" y="2246100"/>
              <a:ext cx="138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Zenius Information System</a:t>
              </a:r>
              <a:endParaRPr b="1"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15" name="Google Shape;1415;p33"/>
          <p:cNvGrpSpPr/>
          <p:nvPr/>
        </p:nvGrpSpPr>
        <p:grpSpPr>
          <a:xfrm>
            <a:off x="702198" y="974225"/>
            <a:ext cx="1384800" cy="694875"/>
            <a:chOff x="5758598" y="1288050"/>
            <a:chExt cx="1384800" cy="694875"/>
          </a:xfrm>
        </p:grpSpPr>
        <p:pic>
          <p:nvPicPr>
            <p:cNvPr id="1416" name="Google Shape;141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3600" y="1288050"/>
              <a:ext cx="485775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7" name="Google Shape;1417;p33"/>
            <p:cNvSpPr txBox="1"/>
            <p:nvPr/>
          </p:nvSpPr>
          <p:spPr>
            <a:xfrm>
              <a:off x="5758598" y="1644225"/>
              <a:ext cx="138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Educator</a:t>
              </a: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 Dept.</a:t>
              </a:r>
              <a:endParaRPr b="1"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18" name="Google Shape;1418;p33"/>
          <p:cNvGrpSpPr/>
          <p:nvPr/>
        </p:nvGrpSpPr>
        <p:grpSpPr>
          <a:xfrm>
            <a:off x="2217650" y="970665"/>
            <a:ext cx="1229100" cy="854385"/>
            <a:chOff x="5923275" y="3612740"/>
            <a:chExt cx="1229100" cy="854385"/>
          </a:xfrm>
        </p:grpSpPr>
        <p:pic>
          <p:nvPicPr>
            <p:cNvPr id="1419" name="Google Shape;141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0" name="Google Shape;1420;p33"/>
            <p:cNvSpPr txBox="1"/>
            <p:nvPr/>
          </p:nvSpPr>
          <p:spPr>
            <a:xfrm>
              <a:off x="5923275" y="3974525"/>
              <a:ext cx="122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Educator</a:t>
              </a: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21" name="Google Shape;1421;p33"/>
          <p:cNvGrpSpPr/>
          <p:nvPr/>
        </p:nvGrpSpPr>
        <p:grpSpPr>
          <a:xfrm>
            <a:off x="5389273" y="898025"/>
            <a:ext cx="1384800" cy="694875"/>
            <a:chOff x="5758598" y="1288050"/>
            <a:chExt cx="1384800" cy="694875"/>
          </a:xfrm>
        </p:grpSpPr>
        <p:pic>
          <p:nvPicPr>
            <p:cNvPr id="1422" name="Google Shape;142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3600" y="1288050"/>
              <a:ext cx="485775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3" name="Google Shape;1423;p33"/>
            <p:cNvSpPr txBox="1"/>
            <p:nvPr/>
          </p:nvSpPr>
          <p:spPr>
            <a:xfrm>
              <a:off x="5758598" y="1644225"/>
              <a:ext cx="138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IT</a:t>
              </a:r>
              <a:r>
                <a:rPr b="1" lang="en" sz="1000">
                  <a:latin typeface="Quicksand"/>
                  <a:ea typeface="Quicksand"/>
                  <a:cs typeface="Quicksand"/>
                  <a:sym typeface="Quicksand"/>
                </a:rPr>
                <a:t> Dept.</a:t>
              </a:r>
              <a:endParaRPr b="1"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24" name="Google Shape;1424;p33"/>
          <p:cNvGrpSpPr/>
          <p:nvPr/>
        </p:nvGrpSpPr>
        <p:grpSpPr>
          <a:xfrm>
            <a:off x="5544975" y="1897702"/>
            <a:ext cx="1229100" cy="700485"/>
            <a:chOff x="5923275" y="3612740"/>
            <a:chExt cx="1229100" cy="700485"/>
          </a:xfrm>
        </p:grpSpPr>
        <p:pic>
          <p:nvPicPr>
            <p:cNvPr id="1425" name="Google Shape;142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6" name="Google Shape;1426;p33"/>
            <p:cNvSpPr txBox="1"/>
            <p:nvPr/>
          </p:nvSpPr>
          <p:spPr>
            <a:xfrm>
              <a:off x="5923275" y="3974525"/>
              <a:ext cx="122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Project</a:t>
              </a: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427" name="Google Shape;1427;p33"/>
          <p:cNvGrpSpPr/>
          <p:nvPr/>
        </p:nvGrpSpPr>
        <p:grpSpPr>
          <a:xfrm>
            <a:off x="5541712" y="2780827"/>
            <a:ext cx="1229100" cy="700485"/>
            <a:chOff x="5923275" y="3612740"/>
            <a:chExt cx="1229100" cy="700485"/>
          </a:xfrm>
        </p:grpSpPr>
        <p:pic>
          <p:nvPicPr>
            <p:cNvPr id="1428" name="Google Shape;142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9" name="Google Shape;1429;p33"/>
            <p:cNvSpPr txBox="1"/>
            <p:nvPr/>
          </p:nvSpPr>
          <p:spPr>
            <a:xfrm>
              <a:off x="5923275" y="3974525"/>
              <a:ext cx="122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Programmer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430" name="Google Shape;1430;p33"/>
          <p:cNvCxnSpPr/>
          <p:nvPr/>
        </p:nvCxnSpPr>
        <p:spPr>
          <a:xfrm flipH="1">
            <a:off x="1752550" y="1239463"/>
            <a:ext cx="7851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33"/>
          <p:cNvCxnSpPr/>
          <p:nvPr/>
        </p:nvCxnSpPr>
        <p:spPr>
          <a:xfrm flipH="1">
            <a:off x="1869038" y="2252000"/>
            <a:ext cx="739800" cy="21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33"/>
          <p:cNvCxnSpPr/>
          <p:nvPr/>
        </p:nvCxnSpPr>
        <p:spPr>
          <a:xfrm rot="10800000">
            <a:off x="2087000" y="3111638"/>
            <a:ext cx="588600" cy="2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33" name="Google Shape;1433;p33"/>
          <p:cNvCxnSpPr/>
          <p:nvPr/>
        </p:nvCxnSpPr>
        <p:spPr>
          <a:xfrm flipH="1">
            <a:off x="3013725" y="1239463"/>
            <a:ext cx="7851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grpSp>
        <p:nvGrpSpPr>
          <p:cNvPr id="1434" name="Google Shape;1434;p33"/>
          <p:cNvGrpSpPr/>
          <p:nvPr/>
        </p:nvGrpSpPr>
        <p:grpSpPr>
          <a:xfrm>
            <a:off x="3612888" y="2550727"/>
            <a:ext cx="1067700" cy="1008285"/>
            <a:chOff x="5999475" y="3612740"/>
            <a:chExt cx="1067700" cy="1008285"/>
          </a:xfrm>
        </p:grpSpPr>
        <p:pic>
          <p:nvPicPr>
            <p:cNvPr id="1435" name="Google Shape;143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33"/>
            <p:cNvSpPr txBox="1"/>
            <p:nvPr/>
          </p:nvSpPr>
          <p:spPr>
            <a:xfrm>
              <a:off x="5999475" y="3974525"/>
              <a:ext cx="1067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Content &amp; Branding</a:t>
              </a: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 Employee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437" name="Google Shape;1437;p33"/>
          <p:cNvCxnSpPr>
            <a:stCxn id="1438" idx="1"/>
          </p:cNvCxnSpPr>
          <p:nvPr/>
        </p:nvCxnSpPr>
        <p:spPr>
          <a:xfrm rot="10800000">
            <a:off x="3028502" y="2236975"/>
            <a:ext cx="869100" cy="4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1439" name="Google Shape;1439;p33"/>
          <p:cNvCxnSpPr/>
          <p:nvPr/>
        </p:nvCxnSpPr>
        <p:spPr>
          <a:xfrm flipH="1">
            <a:off x="3088375" y="3001500"/>
            <a:ext cx="786300" cy="34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1440" name="Google Shape;1440;p33"/>
          <p:cNvCxnSpPr/>
          <p:nvPr/>
        </p:nvCxnSpPr>
        <p:spPr>
          <a:xfrm rot="10800000">
            <a:off x="6155500" y="1520250"/>
            <a:ext cx="81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33"/>
          <p:cNvCxnSpPr/>
          <p:nvPr/>
        </p:nvCxnSpPr>
        <p:spPr>
          <a:xfrm rot="10800000">
            <a:off x="6157175" y="2495550"/>
            <a:ext cx="81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1442" name="Google Shape;1442;p33"/>
          <p:cNvCxnSpPr/>
          <p:nvPr/>
        </p:nvCxnSpPr>
        <p:spPr>
          <a:xfrm rot="10800000">
            <a:off x="7688650" y="3195350"/>
            <a:ext cx="16500" cy="56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33"/>
          <p:cNvCxnSpPr/>
          <p:nvPr/>
        </p:nvCxnSpPr>
        <p:spPr>
          <a:xfrm flipH="1" rot="10800000">
            <a:off x="6420400" y="4092925"/>
            <a:ext cx="10014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444" name="Google Shape;1444;p33"/>
          <p:cNvSpPr txBox="1"/>
          <p:nvPr/>
        </p:nvSpPr>
        <p:spPr>
          <a:xfrm>
            <a:off x="1470702" y="1004174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5" name="Google Shape;1445;p33"/>
          <p:cNvSpPr txBox="1"/>
          <p:nvPr/>
        </p:nvSpPr>
        <p:spPr>
          <a:xfrm>
            <a:off x="5407277" y="1539149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6" name="Google Shape;1446;p33"/>
          <p:cNvSpPr txBox="1"/>
          <p:nvPr/>
        </p:nvSpPr>
        <p:spPr>
          <a:xfrm>
            <a:off x="2704352" y="1019874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7" name="Google Shape;1447;p33"/>
          <p:cNvSpPr txBox="1"/>
          <p:nvPr/>
        </p:nvSpPr>
        <p:spPr>
          <a:xfrm>
            <a:off x="5435227" y="2469549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8" name="Google Shape;1448;p33"/>
          <p:cNvSpPr txBox="1"/>
          <p:nvPr/>
        </p:nvSpPr>
        <p:spPr>
          <a:xfrm>
            <a:off x="1419102" y="2141974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9" name="Google Shape;1449;p33"/>
          <p:cNvSpPr txBox="1"/>
          <p:nvPr/>
        </p:nvSpPr>
        <p:spPr>
          <a:xfrm>
            <a:off x="1495302" y="3097324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0" name="Google Shape;1450;p33"/>
          <p:cNvSpPr txBox="1"/>
          <p:nvPr/>
        </p:nvSpPr>
        <p:spPr>
          <a:xfrm>
            <a:off x="2680277" y="2178549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1" name="Google Shape;1451;p33"/>
          <p:cNvSpPr txBox="1"/>
          <p:nvPr/>
        </p:nvSpPr>
        <p:spPr>
          <a:xfrm>
            <a:off x="2552077" y="2842849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2" name="Google Shape;1452;p33"/>
          <p:cNvSpPr txBox="1"/>
          <p:nvPr/>
        </p:nvSpPr>
        <p:spPr>
          <a:xfrm>
            <a:off x="6271302" y="3867949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3" name="Google Shape;1453;p33"/>
          <p:cNvSpPr txBox="1"/>
          <p:nvPr/>
        </p:nvSpPr>
        <p:spPr>
          <a:xfrm>
            <a:off x="6885052" y="3375287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54" name="Google Shape;1454;p33"/>
          <p:cNvCxnSpPr>
            <a:stCxn id="1455" idx="1"/>
          </p:cNvCxnSpPr>
          <p:nvPr/>
        </p:nvCxnSpPr>
        <p:spPr>
          <a:xfrm rot="10800000">
            <a:off x="4642127" y="2771275"/>
            <a:ext cx="5400" cy="127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1456" name="Google Shape;1456;p33"/>
          <p:cNvCxnSpPr/>
          <p:nvPr/>
        </p:nvCxnSpPr>
        <p:spPr>
          <a:xfrm>
            <a:off x="4147550" y="1650825"/>
            <a:ext cx="0" cy="8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33"/>
          <p:cNvCxnSpPr/>
          <p:nvPr/>
        </p:nvCxnSpPr>
        <p:spPr>
          <a:xfrm flipH="1" rot="10800000">
            <a:off x="4168088" y="2777500"/>
            <a:ext cx="4707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33"/>
          <p:cNvCxnSpPr>
            <a:endCxn id="1429" idx="0"/>
          </p:cNvCxnSpPr>
          <p:nvPr/>
        </p:nvCxnSpPr>
        <p:spPr>
          <a:xfrm flipH="1" rot="10800000">
            <a:off x="4676362" y="3142613"/>
            <a:ext cx="1479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9" name="Google Shape;1459;p33"/>
          <p:cNvSpPr txBox="1"/>
          <p:nvPr/>
        </p:nvSpPr>
        <p:spPr>
          <a:xfrm>
            <a:off x="4509940" y="2913612"/>
            <a:ext cx="14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&lt;&lt;responsible for&gt;&gt;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0" name="Google Shape;1460;p33"/>
          <p:cNvSpPr txBox="1"/>
          <p:nvPr/>
        </p:nvSpPr>
        <p:spPr>
          <a:xfrm>
            <a:off x="3675152" y="1769925"/>
            <a:ext cx="17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&lt;&lt;communicates with&gt;&gt;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3897602" y="2539675"/>
            <a:ext cx="17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&lt;&lt;communicates with&gt;&gt;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61" name="Google Shape;1461;p33"/>
          <p:cNvCxnSpPr/>
          <p:nvPr/>
        </p:nvCxnSpPr>
        <p:spPr>
          <a:xfrm flipH="1" rot="10800000">
            <a:off x="2750275" y="4174675"/>
            <a:ext cx="16236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462" name="Google Shape;1462;p33"/>
          <p:cNvSpPr txBox="1"/>
          <p:nvPr/>
        </p:nvSpPr>
        <p:spPr>
          <a:xfrm>
            <a:off x="2665227" y="3991975"/>
            <a:ext cx="17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&lt;&lt;communicates with&gt;&gt;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63" name="Google Shape;1463;p33"/>
          <p:cNvCxnSpPr/>
          <p:nvPr/>
        </p:nvCxnSpPr>
        <p:spPr>
          <a:xfrm>
            <a:off x="4921875" y="4108225"/>
            <a:ext cx="12450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455" name="Google Shape;1455;p33"/>
          <p:cNvSpPr txBox="1"/>
          <p:nvPr/>
        </p:nvSpPr>
        <p:spPr>
          <a:xfrm>
            <a:off x="4647527" y="3889075"/>
            <a:ext cx="17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&lt;&lt;communicates with&gt;&gt;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/>
          <p:nvPr>
            <p:ph type="title"/>
          </p:nvPr>
        </p:nvSpPr>
        <p:spPr>
          <a:xfrm>
            <a:off x="731400" y="2902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469" name="Google Shape;1469;p34"/>
          <p:cNvSpPr txBox="1"/>
          <p:nvPr/>
        </p:nvSpPr>
        <p:spPr>
          <a:xfrm>
            <a:off x="4490013" y="237850"/>
            <a:ext cx="394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Location Organization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0" name="Google Shape;1470;p34"/>
          <p:cNvSpPr/>
          <p:nvPr/>
        </p:nvSpPr>
        <p:spPr>
          <a:xfrm>
            <a:off x="3138550" y="877650"/>
            <a:ext cx="2994900" cy="3364800"/>
          </a:xfrm>
          <a:prstGeom prst="cube">
            <a:avLst>
              <a:gd fmla="val 798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1" name="Google Shape;14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00" y="1336475"/>
            <a:ext cx="382150" cy="359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34"/>
          <p:cNvSpPr txBox="1"/>
          <p:nvPr/>
        </p:nvSpPr>
        <p:spPr>
          <a:xfrm>
            <a:off x="3141675" y="1316100"/>
            <a:ext cx="23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South Jakarta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73" name="Google Shape;14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63" y="1720863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34"/>
          <p:cNvSpPr txBox="1"/>
          <p:nvPr/>
        </p:nvSpPr>
        <p:spPr>
          <a:xfrm>
            <a:off x="4100300" y="2127915"/>
            <a:ext cx="76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Board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75" name="Google Shape;14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625" y="1720863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34"/>
          <p:cNvSpPr txBox="1"/>
          <p:nvPr/>
        </p:nvSpPr>
        <p:spPr>
          <a:xfrm>
            <a:off x="4909350" y="2127903"/>
            <a:ext cx="76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Finance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477" name="Google Shape;1477;p34"/>
          <p:cNvSpPr txBox="1"/>
          <p:nvPr/>
        </p:nvSpPr>
        <p:spPr>
          <a:xfrm>
            <a:off x="3327500" y="3163788"/>
            <a:ext cx="23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78" name="Google Shape;14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00" y="2870663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34"/>
          <p:cNvSpPr txBox="1"/>
          <p:nvPr/>
        </p:nvSpPr>
        <p:spPr>
          <a:xfrm>
            <a:off x="3069088" y="3345950"/>
            <a:ext cx="124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Content Production &amp; Branding Dept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80" name="Google Shape;14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175" y="2893488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34"/>
          <p:cNvSpPr txBox="1"/>
          <p:nvPr/>
        </p:nvSpPr>
        <p:spPr>
          <a:xfrm>
            <a:off x="4100300" y="3391215"/>
            <a:ext cx="76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IT Dept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82" name="Google Shape;14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8320" y="2234377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34"/>
          <p:cNvSpPr txBox="1"/>
          <p:nvPr/>
        </p:nvSpPr>
        <p:spPr>
          <a:xfrm>
            <a:off x="706875" y="2555488"/>
            <a:ext cx="130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Educator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84" name="Google Shape;14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313" y="1720875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34"/>
          <p:cNvSpPr txBox="1"/>
          <p:nvPr/>
        </p:nvSpPr>
        <p:spPr>
          <a:xfrm>
            <a:off x="3163138" y="2090400"/>
            <a:ext cx="8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Educator Dept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486" name="Google Shape;1486;p34"/>
          <p:cNvCxnSpPr>
            <a:endCxn id="1487" idx="3"/>
          </p:cNvCxnSpPr>
          <p:nvPr/>
        </p:nvCxnSpPr>
        <p:spPr>
          <a:xfrm flipH="1" rot="10800000">
            <a:off x="1912923" y="2405500"/>
            <a:ext cx="1211100" cy="13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87" name="Google Shape;1487;p34"/>
          <p:cNvSpPr txBox="1"/>
          <p:nvPr/>
        </p:nvSpPr>
        <p:spPr>
          <a:xfrm>
            <a:off x="1774323" y="2251600"/>
            <a:ext cx="134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88" name="Google Shape;1488;p34"/>
          <p:cNvGrpSpPr/>
          <p:nvPr/>
        </p:nvGrpSpPr>
        <p:grpSpPr>
          <a:xfrm>
            <a:off x="6736700" y="2394252"/>
            <a:ext cx="1229100" cy="700485"/>
            <a:chOff x="5923275" y="3612740"/>
            <a:chExt cx="1229100" cy="700485"/>
          </a:xfrm>
        </p:grpSpPr>
        <p:pic>
          <p:nvPicPr>
            <p:cNvPr id="1489" name="Google Shape;148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0" name="Google Shape;1490;p34"/>
            <p:cNvSpPr txBox="1"/>
            <p:nvPr/>
          </p:nvSpPr>
          <p:spPr>
            <a:xfrm>
              <a:off x="5923275" y="3974525"/>
              <a:ext cx="122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CFO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491" name="Google Shape;1491;p34"/>
          <p:cNvCxnSpPr/>
          <p:nvPr/>
        </p:nvCxnSpPr>
        <p:spPr>
          <a:xfrm rot="10800000">
            <a:off x="6162850" y="2745675"/>
            <a:ext cx="10395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92" name="Google Shape;1492;p34"/>
          <p:cNvSpPr txBox="1"/>
          <p:nvPr/>
        </p:nvSpPr>
        <p:spPr>
          <a:xfrm flipH="1">
            <a:off x="6147850" y="2451275"/>
            <a:ext cx="104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93" name="Google Shape;1493;p34"/>
          <p:cNvGrpSpPr/>
          <p:nvPr/>
        </p:nvGrpSpPr>
        <p:grpSpPr>
          <a:xfrm>
            <a:off x="7364800" y="2839990"/>
            <a:ext cx="1229100" cy="804985"/>
            <a:chOff x="5923275" y="3612740"/>
            <a:chExt cx="1229100" cy="804985"/>
          </a:xfrm>
        </p:grpSpPr>
        <p:pic>
          <p:nvPicPr>
            <p:cNvPr id="1494" name="Google Shape;149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5" name="Google Shape;1495;p34"/>
            <p:cNvSpPr txBox="1"/>
            <p:nvPr/>
          </p:nvSpPr>
          <p:spPr>
            <a:xfrm>
              <a:off x="5923275" y="3925125"/>
              <a:ext cx="122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Administration Staff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496" name="Google Shape;1496;p34"/>
          <p:cNvCxnSpPr>
            <a:endCxn id="1497" idx="3"/>
          </p:cNvCxnSpPr>
          <p:nvPr/>
        </p:nvCxnSpPr>
        <p:spPr>
          <a:xfrm flipH="1">
            <a:off x="6175450" y="3155025"/>
            <a:ext cx="16686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97" name="Google Shape;1497;p34"/>
          <p:cNvSpPr txBox="1"/>
          <p:nvPr/>
        </p:nvSpPr>
        <p:spPr>
          <a:xfrm flipH="1">
            <a:off x="6175450" y="3002325"/>
            <a:ext cx="124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98" name="Google Shape;1498;p34"/>
          <p:cNvGrpSpPr/>
          <p:nvPr/>
        </p:nvGrpSpPr>
        <p:grpSpPr>
          <a:xfrm>
            <a:off x="807600" y="821715"/>
            <a:ext cx="1229100" cy="700485"/>
            <a:chOff x="5923275" y="3612740"/>
            <a:chExt cx="1229100" cy="700485"/>
          </a:xfrm>
        </p:grpSpPr>
        <p:pic>
          <p:nvPicPr>
            <p:cNvPr id="1499" name="Google Shape;149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0" name="Google Shape;1500;p34"/>
            <p:cNvSpPr txBox="1"/>
            <p:nvPr/>
          </p:nvSpPr>
          <p:spPr>
            <a:xfrm>
              <a:off x="5923275" y="3974525"/>
              <a:ext cx="122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HR Head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501" name="Google Shape;1501;p34"/>
          <p:cNvCxnSpPr>
            <a:stCxn id="1499" idx="3"/>
          </p:cNvCxnSpPr>
          <p:nvPr/>
        </p:nvCxnSpPr>
        <p:spPr>
          <a:xfrm>
            <a:off x="1537756" y="1040705"/>
            <a:ext cx="1530900" cy="50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02" name="Google Shape;1502;p34"/>
          <p:cNvSpPr txBox="1"/>
          <p:nvPr/>
        </p:nvSpPr>
        <p:spPr>
          <a:xfrm>
            <a:off x="1718949" y="1026375"/>
            <a:ext cx="11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03" name="Google Shape;1503;p34"/>
          <p:cNvGrpSpPr/>
          <p:nvPr/>
        </p:nvGrpSpPr>
        <p:grpSpPr>
          <a:xfrm>
            <a:off x="631875" y="1557152"/>
            <a:ext cx="1536900" cy="695560"/>
            <a:chOff x="5747550" y="3612740"/>
            <a:chExt cx="1536900" cy="695560"/>
          </a:xfrm>
        </p:grpSpPr>
        <p:pic>
          <p:nvPicPr>
            <p:cNvPr id="1504" name="Google Shape;150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3145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5" name="Google Shape;1505;p34"/>
            <p:cNvSpPr txBox="1"/>
            <p:nvPr/>
          </p:nvSpPr>
          <p:spPr>
            <a:xfrm>
              <a:off x="5747550" y="3969600"/>
              <a:ext cx="1536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Recruitment Manager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506" name="Google Shape;1506;p34"/>
          <p:cNvCxnSpPr>
            <a:stCxn id="1504" idx="3"/>
          </p:cNvCxnSpPr>
          <p:nvPr/>
        </p:nvCxnSpPr>
        <p:spPr>
          <a:xfrm>
            <a:off x="1537756" y="1776142"/>
            <a:ext cx="15675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07" name="Google Shape;1507;p34"/>
          <p:cNvSpPr txBox="1"/>
          <p:nvPr/>
        </p:nvSpPr>
        <p:spPr>
          <a:xfrm>
            <a:off x="1776249" y="1555338"/>
            <a:ext cx="11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08" name="Google Shape;15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820" y="1699252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34"/>
          <p:cNvSpPr txBox="1"/>
          <p:nvPr/>
        </p:nvSpPr>
        <p:spPr>
          <a:xfrm>
            <a:off x="6865650" y="1995375"/>
            <a:ext cx="174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Training &amp; Development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10" name="Google Shape;1510;p34"/>
          <p:cNvCxnSpPr/>
          <p:nvPr/>
        </p:nvCxnSpPr>
        <p:spPr>
          <a:xfrm flipH="1">
            <a:off x="6162956" y="1896642"/>
            <a:ext cx="1485900" cy="35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11" name="Google Shape;1511;p34"/>
          <p:cNvSpPr txBox="1"/>
          <p:nvPr/>
        </p:nvSpPr>
        <p:spPr>
          <a:xfrm>
            <a:off x="6351399" y="1895588"/>
            <a:ext cx="11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12" name="Google Shape;15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845" y="2851202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p34"/>
          <p:cNvSpPr txBox="1"/>
          <p:nvPr/>
        </p:nvSpPr>
        <p:spPr>
          <a:xfrm>
            <a:off x="631875" y="3215500"/>
            <a:ext cx="13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Project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14" name="Google Shape;1514;p34"/>
          <p:cNvCxnSpPr/>
          <p:nvPr/>
        </p:nvCxnSpPr>
        <p:spPr>
          <a:xfrm flipH="1" rot="10800000">
            <a:off x="1337350" y="2895651"/>
            <a:ext cx="1786800" cy="5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15" name="Google Shape;1515;p34"/>
          <p:cNvSpPr txBox="1"/>
          <p:nvPr/>
        </p:nvSpPr>
        <p:spPr>
          <a:xfrm>
            <a:off x="1828350" y="2649475"/>
            <a:ext cx="11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16" name="Google Shape;15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95" y="3524627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34"/>
          <p:cNvSpPr txBox="1"/>
          <p:nvPr/>
        </p:nvSpPr>
        <p:spPr>
          <a:xfrm>
            <a:off x="603675" y="3827820"/>
            <a:ext cx="111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Development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18" name="Google Shape;1518;p34"/>
          <p:cNvCxnSpPr>
            <a:stCxn id="1516" idx="3"/>
            <a:endCxn id="1519" idx="3"/>
          </p:cNvCxnSpPr>
          <p:nvPr/>
        </p:nvCxnSpPr>
        <p:spPr>
          <a:xfrm flipH="1" rot="10800000">
            <a:off x="1306081" y="3375217"/>
            <a:ext cx="18588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19" name="Google Shape;1519;p34"/>
          <p:cNvSpPr txBox="1"/>
          <p:nvPr/>
        </p:nvSpPr>
        <p:spPr>
          <a:xfrm>
            <a:off x="1771075" y="3221450"/>
            <a:ext cx="139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0" name="Google Shape;15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2820" y="3803327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34"/>
          <p:cNvSpPr txBox="1"/>
          <p:nvPr/>
        </p:nvSpPr>
        <p:spPr>
          <a:xfrm>
            <a:off x="1410713" y="4123720"/>
            <a:ext cx="11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Programmer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22" name="Google Shape;1522;p34"/>
          <p:cNvCxnSpPr/>
          <p:nvPr/>
        </p:nvCxnSpPr>
        <p:spPr>
          <a:xfrm flipH="1" rot="10800000">
            <a:off x="2138525" y="3767675"/>
            <a:ext cx="974700" cy="26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23" name="Google Shape;1523;p34"/>
          <p:cNvSpPr txBox="1"/>
          <p:nvPr/>
        </p:nvSpPr>
        <p:spPr>
          <a:xfrm>
            <a:off x="1943482" y="3743600"/>
            <a:ext cx="125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4" name="Google Shape;15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9282" y="3644977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34"/>
          <p:cNvSpPr txBox="1"/>
          <p:nvPr/>
        </p:nvSpPr>
        <p:spPr>
          <a:xfrm>
            <a:off x="7269675" y="3961650"/>
            <a:ext cx="130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Content &amp; Multimedia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26" name="Google Shape;1526;p34"/>
          <p:cNvCxnSpPr>
            <a:stCxn id="1524" idx="1"/>
          </p:cNvCxnSpPr>
          <p:nvPr/>
        </p:nvCxnSpPr>
        <p:spPr>
          <a:xfrm rot="10800000">
            <a:off x="6181782" y="3569367"/>
            <a:ext cx="15975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27" name="Google Shape;1527;p34"/>
          <p:cNvSpPr txBox="1"/>
          <p:nvPr/>
        </p:nvSpPr>
        <p:spPr>
          <a:xfrm flipH="1">
            <a:off x="6634550" y="3602196"/>
            <a:ext cx="1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8" name="Google Shape;15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9282" y="4116877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34"/>
          <p:cNvSpPr txBox="1"/>
          <p:nvPr/>
        </p:nvSpPr>
        <p:spPr>
          <a:xfrm>
            <a:off x="6654350" y="4423950"/>
            <a:ext cx="13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Social Media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30" name="Google Shape;1530;p34"/>
          <p:cNvCxnSpPr>
            <a:stCxn id="1528" idx="1"/>
          </p:cNvCxnSpPr>
          <p:nvPr/>
        </p:nvCxnSpPr>
        <p:spPr>
          <a:xfrm rot="10800000">
            <a:off x="6148482" y="3998067"/>
            <a:ext cx="1000800" cy="33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31" name="Google Shape;1531;p34"/>
          <p:cNvSpPr txBox="1"/>
          <p:nvPr/>
        </p:nvSpPr>
        <p:spPr>
          <a:xfrm flipH="1">
            <a:off x="6181775" y="4023883"/>
            <a:ext cx="1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2" name="Google Shape;15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750" y="2893538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34"/>
          <p:cNvSpPr txBox="1"/>
          <p:nvPr/>
        </p:nvSpPr>
        <p:spPr>
          <a:xfrm>
            <a:off x="4909363" y="3391215"/>
            <a:ext cx="76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HRD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34" name="Google Shape;1534;p34"/>
          <p:cNvSpPr txBox="1"/>
          <p:nvPr/>
        </p:nvSpPr>
        <p:spPr>
          <a:xfrm>
            <a:off x="7590888" y="1010925"/>
            <a:ext cx="6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CEO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35" name="Google Shape;1535;p34"/>
          <p:cNvCxnSpPr>
            <a:stCxn id="1536" idx="1"/>
          </p:cNvCxnSpPr>
          <p:nvPr/>
        </p:nvCxnSpPr>
        <p:spPr>
          <a:xfrm flipH="1">
            <a:off x="6129645" y="913855"/>
            <a:ext cx="1619700" cy="17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37" name="Google Shape;1537;p34"/>
          <p:cNvSpPr txBox="1"/>
          <p:nvPr/>
        </p:nvSpPr>
        <p:spPr>
          <a:xfrm>
            <a:off x="6425499" y="788863"/>
            <a:ext cx="11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6" name="Google Shape;15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9345" y="694865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34"/>
          <p:cNvSpPr txBox="1"/>
          <p:nvPr/>
        </p:nvSpPr>
        <p:spPr>
          <a:xfrm>
            <a:off x="6746028" y="1433050"/>
            <a:ext cx="137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General Manager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39" name="Google Shape;1539;p34"/>
          <p:cNvCxnSpPr/>
          <p:nvPr/>
        </p:nvCxnSpPr>
        <p:spPr>
          <a:xfrm flipH="1">
            <a:off x="6157800" y="1400175"/>
            <a:ext cx="1157400" cy="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40" name="Google Shape;1540;p34"/>
          <p:cNvSpPr txBox="1"/>
          <p:nvPr/>
        </p:nvSpPr>
        <p:spPr>
          <a:xfrm>
            <a:off x="6086100" y="1157325"/>
            <a:ext cx="122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&lt;&lt;localization&gt;&gt;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41" name="Google Shape;15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5520" y="1044252"/>
            <a:ext cx="290286" cy="4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5"/>
          <p:cNvSpPr txBox="1"/>
          <p:nvPr>
            <p:ph type="title"/>
          </p:nvPr>
        </p:nvSpPr>
        <p:spPr>
          <a:xfrm>
            <a:off x="807600" y="214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547" name="Google Shape;1547;p35"/>
          <p:cNvSpPr txBox="1"/>
          <p:nvPr/>
        </p:nvSpPr>
        <p:spPr>
          <a:xfrm>
            <a:off x="4571988" y="214075"/>
            <a:ext cx="394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Location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48" name="Google Shape;1548;p35"/>
          <p:cNvPicPr preferRelativeResize="0"/>
          <p:nvPr/>
        </p:nvPicPr>
        <p:blipFill rotWithShape="1">
          <a:blip r:embed="rId3">
            <a:alphaModFix/>
          </a:blip>
          <a:srcRect b="0" l="0" r="6664" t="11559"/>
          <a:stretch/>
        </p:blipFill>
        <p:spPr>
          <a:xfrm>
            <a:off x="1653150" y="796975"/>
            <a:ext cx="5900575" cy="39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049" y="2611525"/>
            <a:ext cx="60887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36"/>
          <p:cNvSpPr txBox="1"/>
          <p:nvPr>
            <p:ph type="title"/>
          </p:nvPr>
        </p:nvSpPr>
        <p:spPr>
          <a:xfrm>
            <a:off x="473600" y="2028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555" name="Google Shape;1555;p36"/>
          <p:cNvSpPr txBox="1"/>
          <p:nvPr/>
        </p:nvSpPr>
        <p:spPr>
          <a:xfrm>
            <a:off x="4147550" y="202875"/>
            <a:ext cx="40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Functional Decomposition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556" name="Google Shape;1556;p36"/>
          <p:cNvGrpSpPr/>
          <p:nvPr/>
        </p:nvGrpSpPr>
        <p:grpSpPr>
          <a:xfrm>
            <a:off x="5132536" y="699629"/>
            <a:ext cx="2827586" cy="2438388"/>
            <a:chOff x="3107300" y="2015050"/>
            <a:chExt cx="3085200" cy="2732700"/>
          </a:xfrm>
        </p:grpSpPr>
        <p:sp>
          <p:nvSpPr>
            <p:cNvPr id="1557" name="Google Shape;1557;p36"/>
            <p:cNvSpPr/>
            <p:nvPr/>
          </p:nvSpPr>
          <p:spPr>
            <a:xfrm>
              <a:off x="3107300" y="2015050"/>
              <a:ext cx="3085200" cy="2732700"/>
            </a:xfrm>
            <a:prstGeom prst="rect">
              <a:avLst/>
            </a:prstGeom>
            <a:noFill/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3107300" y="2028850"/>
              <a:ext cx="3085200" cy="483600"/>
            </a:xfrm>
            <a:prstGeom prst="rect">
              <a:avLst/>
            </a:prstGeom>
            <a:noFill/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drawing&#10;&#10;Description automatically generated" id="1559" name="Google Shape;155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5993" y="2091250"/>
              <a:ext cx="251533" cy="214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0" name="Google Shape;156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73102" y="2063525"/>
              <a:ext cx="287143" cy="21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1" name="Google Shape;1561;p36"/>
            <p:cNvSpPr txBox="1"/>
            <p:nvPr/>
          </p:nvSpPr>
          <p:spPr>
            <a:xfrm>
              <a:off x="3645586" y="2132200"/>
              <a:ext cx="19962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latin typeface="Quicksand"/>
                  <a:ea typeface="Quicksand"/>
                  <a:cs typeface="Quicksand"/>
                  <a:sym typeface="Quicksand"/>
                </a:rPr>
                <a:t>IT</a:t>
              </a:r>
              <a:endParaRPr i="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62" name="Google Shape;1562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20612" y="25965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3" name="Google Shape;1563;p36"/>
            <p:cNvSpPr txBox="1"/>
            <p:nvPr/>
          </p:nvSpPr>
          <p:spPr>
            <a:xfrm>
              <a:off x="3206004" y="3163725"/>
              <a:ext cx="13623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Project management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64" name="Google Shape;1564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7748" y="25965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5" name="Google Shape;1565;p36"/>
            <p:cNvSpPr txBox="1"/>
            <p:nvPr/>
          </p:nvSpPr>
          <p:spPr>
            <a:xfrm>
              <a:off x="4399700" y="3163725"/>
              <a:ext cx="17496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Development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66" name="Google Shape;156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2862" y="36708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7" name="Google Shape;1567;p36"/>
            <p:cNvSpPr txBox="1"/>
            <p:nvPr/>
          </p:nvSpPr>
          <p:spPr>
            <a:xfrm>
              <a:off x="3178254" y="4238025"/>
              <a:ext cx="13623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Deployment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68" name="Google Shape;1568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9998" y="36708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9" name="Google Shape;1569;p36"/>
            <p:cNvSpPr txBox="1"/>
            <p:nvPr/>
          </p:nvSpPr>
          <p:spPr>
            <a:xfrm>
              <a:off x="4371950" y="4238025"/>
              <a:ext cx="17496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Maintenance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570" name="Google Shape;1570;p36"/>
          <p:cNvGrpSpPr/>
          <p:nvPr/>
        </p:nvGrpSpPr>
        <p:grpSpPr>
          <a:xfrm>
            <a:off x="1498963" y="2948675"/>
            <a:ext cx="2514072" cy="1610400"/>
            <a:chOff x="2367801" y="2015050"/>
            <a:chExt cx="2694900" cy="1610400"/>
          </a:xfrm>
        </p:grpSpPr>
        <p:sp>
          <p:nvSpPr>
            <p:cNvPr id="1571" name="Google Shape;1571;p36"/>
            <p:cNvSpPr/>
            <p:nvPr/>
          </p:nvSpPr>
          <p:spPr>
            <a:xfrm>
              <a:off x="2367801" y="2015050"/>
              <a:ext cx="2694900" cy="1610400"/>
            </a:xfrm>
            <a:prstGeom prst="rect">
              <a:avLst/>
            </a:prstGeom>
            <a:noFill/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367801" y="2028850"/>
              <a:ext cx="2694900" cy="483600"/>
            </a:xfrm>
            <a:prstGeom prst="rect">
              <a:avLst/>
            </a:prstGeom>
            <a:noFill/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drawing&#10;&#10;Description automatically generated" id="1573" name="Google Shape;1573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6589" y="2091250"/>
              <a:ext cx="251533" cy="214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4" name="Google Shape;1574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56975" y="2063525"/>
              <a:ext cx="287143" cy="21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5" name="Google Shape;1575;p36"/>
            <p:cNvSpPr txBox="1"/>
            <p:nvPr/>
          </p:nvSpPr>
          <p:spPr>
            <a:xfrm>
              <a:off x="2692820" y="2132200"/>
              <a:ext cx="1996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latin typeface="Quicksand"/>
                  <a:ea typeface="Quicksand"/>
                  <a:cs typeface="Quicksand"/>
                  <a:sym typeface="Quicksand"/>
                </a:rPr>
                <a:t>Finance</a:t>
              </a:r>
              <a:endParaRPr i="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76" name="Google Shape;157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2412" y="25965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7" name="Google Shape;1577;p36"/>
            <p:cNvSpPr txBox="1"/>
            <p:nvPr/>
          </p:nvSpPr>
          <p:spPr>
            <a:xfrm>
              <a:off x="2367804" y="3163725"/>
              <a:ext cx="1362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Finance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78" name="Google Shape;1578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3862" y="26040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9" name="Google Shape;1579;p36"/>
            <p:cNvSpPr txBox="1"/>
            <p:nvPr/>
          </p:nvSpPr>
          <p:spPr>
            <a:xfrm>
              <a:off x="3559254" y="3171225"/>
              <a:ext cx="1362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Invoice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580" name="Google Shape;1580;p36"/>
          <p:cNvGrpSpPr/>
          <p:nvPr/>
        </p:nvGrpSpPr>
        <p:grpSpPr>
          <a:xfrm>
            <a:off x="992125" y="1018825"/>
            <a:ext cx="3527761" cy="1617875"/>
            <a:chOff x="2367801" y="2015050"/>
            <a:chExt cx="3781500" cy="1617875"/>
          </a:xfrm>
        </p:grpSpPr>
        <p:sp>
          <p:nvSpPr>
            <p:cNvPr id="1581" name="Google Shape;1581;p36"/>
            <p:cNvSpPr/>
            <p:nvPr/>
          </p:nvSpPr>
          <p:spPr>
            <a:xfrm>
              <a:off x="2367801" y="2015050"/>
              <a:ext cx="3781500" cy="1610400"/>
            </a:xfrm>
            <a:prstGeom prst="rect">
              <a:avLst/>
            </a:prstGeom>
            <a:noFill/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2367801" y="2028850"/>
              <a:ext cx="3781500" cy="483600"/>
            </a:xfrm>
            <a:prstGeom prst="rect">
              <a:avLst/>
            </a:prstGeom>
            <a:noFill/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drawing&#10;&#10;Description automatically generated" id="1583" name="Google Shape;1583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8270" y="2091250"/>
              <a:ext cx="251533" cy="214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4" name="Google Shape;1584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37144" y="2063525"/>
              <a:ext cx="287143" cy="21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5" name="Google Shape;1585;p36"/>
            <p:cNvSpPr txBox="1"/>
            <p:nvPr/>
          </p:nvSpPr>
          <p:spPr>
            <a:xfrm>
              <a:off x="3182892" y="2132200"/>
              <a:ext cx="222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latin typeface="Quicksand"/>
                  <a:ea typeface="Quicksand"/>
                  <a:cs typeface="Quicksand"/>
                  <a:sym typeface="Quicksand"/>
                </a:rPr>
                <a:t>Board of Director</a:t>
              </a:r>
              <a:endParaRPr i="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86" name="Google Shape;158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2412" y="25965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7" name="Google Shape;1587;p36"/>
            <p:cNvSpPr txBox="1"/>
            <p:nvPr/>
          </p:nvSpPr>
          <p:spPr>
            <a:xfrm>
              <a:off x="2367804" y="3163725"/>
              <a:ext cx="136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Strategy definition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88" name="Google Shape;1588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7748" y="25965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9" name="Google Shape;1589;p36"/>
            <p:cNvSpPr txBox="1"/>
            <p:nvPr/>
          </p:nvSpPr>
          <p:spPr>
            <a:xfrm>
              <a:off x="4399700" y="3163725"/>
              <a:ext cx="174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Budget</a:t>
              </a:r>
              <a:endParaRPr sz="1200"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definition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590" name="Google Shape;159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3862" y="2604050"/>
              <a:ext cx="758817" cy="56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1" name="Google Shape;1591;p36"/>
            <p:cNvSpPr txBox="1"/>
            <p:nvPr/>
          </p:nvSpPr>
          <p:spPr>
            <a:xfrm>
              <a:off x="3559254" y="3171225"/>
              <a:ext cx="136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Quicksand"/>
                  <a:ea typeface="Quicksand"/>
                  <a:cs typeface="Quicksand"/>
                  <a:sym typeface="Quicksand"/>
                </a:rPr>
                <a:t>Operation management</a:t>
              </a:r>
              <a:endParaRPr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592" name="Google Shape;1592;p36"/>
          <p:cNvSpPr/>
          <p:nvPr/>
        </p:nvSpPr>
        <p:spPr>
          <a:xfrm>
            <a:off x="4782450" y="3304500"/>
            <a:ext cx="3527761" cy="1610400"/>
          </a:xfrm>
          <a:prstGeom prst="rect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593" name="Google Shape;15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964" y="3380700"/>
            <a:ext cx="234655" cy="21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110" y="3352975"/>
            <a:ext cx="267876" cy="2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36"/>
          <p:cNvSpPr txBox="1"/>
          <p:nvPr/>
        </p:nvSpPr>
        <p:spPr>
          <a:xfrm>
            <a:off x="5619061" y="3269250"/>
            <a:ext cx="1862255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Content Production &amp; Branding</a:t>
            </a:r>
            <a:endParaRPr i="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96" name="Google Shape;159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645" y="3792450"/>
            <a:ext cx="586739" cy="527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36"/>
          <p:cNvSpPr txBox="1"/>
          <p:nvPr/>
        </p:nvSpPr>
        <p:spPr>
          <a:xfrm>
            <a:off x="4667063" y="4319565"/>
            <a:ext cx="13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Portofolio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definition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98" name="Google Shape;159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5217" y="3809800"/>
            <a:ext cx="581215" cy="49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36"/>
          <p:cNvSpPr txBox="1"/>
          <p:nvPr/>
        </p:nvSpPr>
        <p:spPr>
          <a:xfrm>
            <a:off x="6872025" y="4305755"/>
            <a:ext cx="1590501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Marketing, advertising, and branding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00" name="Google Shape;16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017" y="3809800"/>
            <a:ext cx="581215" cy="49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36"/>
          <p:cNvSpPr txBox="1"/>
          <p:nvPr/>
        </p:nvSpPr>
        <p:spPr>
          <a:xfrm>
            <a:off x="5652825" y="4305755"/>
            <a:ext cx="159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Designing 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and content planning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2" name="Google Shape;1602;p36"/>
          <p:cNvSpPr/>
          <p:nvPr/>
        </p:nvSpPr>
        <p:spPr>
          <a:xfrm>
            <a:off x="4782450" y="3318300"/>
            <a:ext cx="3527761" cy="495900"/>
          </a:xfrm>
          <a:prstGeom prst="rect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7"/>
          <p:cNvSpPr txBox="1"/>
          <p:nvPr>
            <p:ph type="title"/>
          </p:nvPr>
        </p:nvSpPr>
        <p:spPr>
          <a:xfrm>
            <a:off x="702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608" name="Google Shape;1608;p37"/>
          <p:cNvSpPr txBox="1"/>
          <p:nvPr/>
        </p:nvSpPr>
        <p:spPr>
          <a:xfrm>
            <a:off x="4224300" y="279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Business Footprint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09" name="Google Shape;16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122" y="2856976"/>
            <a:ext cx="342247" cy="22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352" y="926425"/>
            <a:ext cx="465846" cy="3577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1" name="Google Shape;1611;p37"/>
          <p:cNvGrpSpPr/>
          <p:nvPr/>
        </p:nvGrpSpPr>
        <p:grpSpPr>
          <a:xfrm>
            <a:off x="3273232" y="1150475"/>
            <a:ext cx="1667766" cy="678325"/>
            <a:chOff x="3319302" y="1276500"/>
            <a:chExt cx="1405500" cy="678325"/>
          </a:xfrm>
        </p:grpSpPr>
        <p:pic>
          <p:nvPicPr>
            <p:cNvPr id="1612" name="Google Shape;161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3800" y="1276500"/>
              <a:ext cx="623575" cy="45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3" name="Google Shape;1613;p37"/>
            <p:cNvSpPr txBox="1"/>
            <p:nvPr/>
          </p:nvSpPr>
          <p:spPr>
            <a:xfrm>
              <a:off x="3319302" y="1554625"/>
              <a:ext cx="140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Development</a:t>
              </a:r>
              <a:endParaRPr/>
            </a:p>
          </p:txBody>
        </p:sp>
      </p:grpSp>
      <p:sp>
        <p:nvSpPr>
          <p:cNvPr id="1614" name="Google Shape;1614;p37"/>
          <p:cNvSpPr txBox="1"/>
          <p:nvPr/>
        </p:nvSpPr>
        <p:spPr>
          <a:xfrm>
            <a:off x="5480275" y="1203950"/>
            <a:ext cx="220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Meningkatkan kualitas aplikasi dan website sebagai sarana pembelajaran</a:t>
            </a:r>
            <a:endParaRPr/>
          </a:p>
        </p:txBody>
      </p:sp>
      <p:grpSp>
        <p:nvGrpSpPr>
          <p:cNvPr id="1615" name="Google Shape;1615;p37"/>
          <p:cNvGrpSpPr/>
          <p:nvPr/>
        </p:nvGrpSpPr>
        <p:grpSpPr>
          <a:xfrm>
            <a:off x="477800" y="1933725"/>
            <a:ext cx="1525500" cy="735050"/>
            <a:chOff x="1011200" y="2238525"/>
            <a:chExt cx="1525500" cy="735050"/>
          </a:xfrm>
        </p:grpSpPr>
        <p:pic>
          <p:nvPicPr>
            <p:cNvPr id="1616" name="Google Shape;1616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775" y="2238525"/>
              <a:ext cx="465850" cy="411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7" name="Google Shape;1617;p37"/>
            <p:cNvSpPr txBox="1"/>
            <p:nvPr/>
          </p:nvSpPr>
          <p:spPr>
            <a:xfrm>
              <a:off x="1011200" y="2573375"/>
              <a:ext cx="152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IT</a:t>
              </a:r>
              <a:endParaRPr/>
            </a:p>
          </p:txBody>
        </p:sp>
      </p:grpSp>
      <p:cxnSp>
        <p:nvCxnSpPr>
          <p:cNvPr id="1618" name="Google Shape;1618;p37"/>
          <p:cNvCxnSpPr>
            <a:stCxn id="1616" idx="3"/>
            <a:endCxn id="1613" idx="1"/>
          </p:cNvCxnSpPr>
          <p:nvPr/>
        </p:nvCxnSpPr>
        <p:spPr>
          <a:xfrm flipH="1" rot="10800000">
            <a:off x="1423225" y="1628650"/>
            <a:ext cx="1850100" cy="510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19" name="Google Shape;1619;p37"/>
          <p:cNvSpPr txBox="1"/>
          <p:nvPr/>
        </p:nvSpPr>
        <p:spPr>
          <a:xfrm>
            <a:off x="1142925" y="1446963"/>
            <a:ext cx="16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&lt;&lt;participates in&gt;&gt;</a:t>
            </a:r>
            <a:endParaRPr sz="900"/>
          </a:p>
        </p:txBody>
      </p:sp>
      <p:pic>
        <p:nvPicPr>
          <p:cNvPr id="1620" name="Google Shape;162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8950" y="2670050"/>
            <a:ext cx="342250" cy="3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0537" y="4215706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7"/>
          <p:cNvSpPr txBox="1"/>
          <p:nvPr/>
        </p:nvSpPr>
        <p:spPr>
          <a:xfrm>
            <a:off x="1426075" y="2919525"/>
            <a:ext cx="220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Survei terhadap kepuasan dan kenyamanan belajar siswa</a:t>
            </a:r>
            <a:endParaRPr/>
          </a:p>
        </p:txBody>
      </p:sp>
      <p:sp>
        <p:nvSpPr>
          <p:cNvPr id="1623" name="Google Shape;1623;p37"/>
          <p:cNvSpPr txBox="1"/>
          <p:nvPr/>
        </p:nvSpPr>
        <p:spPr>
          <a:xfrm>
            <a:off x="897025" y="4531200"/>
            <a:ext cx="22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Student</a:t>
            </a:r>
            <a:endParaRPr/>
          </a:p>
        </p:txBody>
      </p:sp>
      <p:sp>
        <p:nvSpPr>
          <p:cNvPr id="1624" name="Google Shape;1624;p37"/>
          <p:cNvSpPr txBox="1"/>
          <p:nvPr/>
        </p:nvSpPr>
        <p:spPr>
          <a:xfrm>
            <a:off x="3305225" y="3002388"/>
            <a:ext cx="22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Analisis hasil survei</a:t>
            </a:r>
            <a:endParaRPr/>
          </a:p>
        </p:txBody>
      </p:sp>
      <p:cxnSp>
        <p:nvCxnSpPr>
          <p:cNvPr id="1625" name="Google Shape;1625;p37"/>
          <p:cNvCxnSpPr>
            <a:stCxn id="1621" idx="0"/>
            <a:endCxn id="1622" idx="2"/>
          </p:cNvCxnSpPr>
          <p:nvPr/>
        </p:nvCxnSpPr>
        <p:spPr>
          <a:xfrm flipH="1" rot="10800000">
            <a:off x="2001037" y="3966106"/>
            <a:ext cx="528900" cy="249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6" name="Google Shape;1626;p37"/>
          <p:cNvCxnSpPr>
            <a:stCxn id="1620" idx="0"/>
            <a:endCxn id="1613" idx="2"/>
          </p:cNvCxnSpPr>
          <p:nvPr/>
        </p:nvCxnSpPr>
        <p:spPr>
          <a:xfrm flipH="1" rot="10800000">
            <a:off x="2530075" y="1828850"/>
            <a:ext cx="1577100" cy="841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7" name="Google Shape;1627;p37"/>
          <p:cNvCxnSpPr>
            <a:stCxn id="1609" idx="0"/>
            <a:endCxn id="1613" idx="2"/>
          </p:cNvCxnSpPr>
          <p:nvPr/>
        </p:nvCxnSpPr>
        <p:spPr>
          <a:xfrm rot="10800000">
            <a:off x="4107145" y="1828876"/>
            <a:ext cx="302100" cy="1028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8" name="Google Shape;1628;p37"/>
          <p:cNvCxnSpPr>
            <a:stCxn id="1629" idx="1"/>
          </p:cNvCxnSpPr>
          <p:nvPr/>
        </p:nvCxnSpPr>
        <p:spPr>
          <a:xfrm>
            <a:off x="4593050" y="1416488"/>
            <a:ext cx="923100" cy="29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0" name="Google Shape;1630;p37"/>
          <p:cNvSpPr txBox="1"/>
          <p:nvPr/>
        </p:nvSpPr>
        <p:spPr>
          <a:xfrm>
            <a:off x="2214925" y="2031850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&lt;&lt;supports&gt;&gt;</a:t>
            </a:r>
            <a:endParaRPr sz="900"/>
          </a:p>
        </p:txBody>
      </p:sp>
      <p:sp>
        <p:nvSpPr>
          <p:cNvPr id="1631" name="Google Shape;1631;p37"/>
          <p:cNvSpPr txBox="1"/>
          <p:nvPr/>
        </p:nvSpPr>
        <p:spPr>
          <a:xfrm>
            <a:off x="1014775" y="3790375"/>
            <a:ext cx="16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&lt;&lt;realizes&gt;&gt;</a:t>
            </a:r>
            <a:endParaRPr sz="900"/>
          </a:p>
        </p:txBody>
      </p:sp>
      <p:sp>
        <p:nvSpPr>
          <p:cNvPr id="1632" name="Google Shape;1632;p37"/>
          <p:cNvSpPr txBox="1"/>
          <p:nvPr/>
        </p:nvSpPr>
        <p:spPr>
          <a:xfrm>
            <a:off x="4161863" y="2446188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&lt;&lt;supports&gt;&gt;</a:t>
            </a:r>
            <a:endParaRPr sz="900"/>
          </a:p>
        </p:txBody>
      </p:sp>
      <p:sp>
        <p:nvSpPr>
          <p:cNvPr id="1629" name="Google Shape;1629;p37"/>
          <p:cNvSpPr txBox="1"/>
          <p:nvPr/>
        </p:nvSpPr>
        <p:spPr>
          <a:xfrm>
            <a:off x="4593050" y="1254938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&lt;&lt;trace&gt;&gt;</a:t>
            </a:r>
            <a:endParaRPr sz="900"/>
          </a:p>
        </p:txBody>
      </p:sp>
      <p:pic>
        <p:nvPicPr>
          <p:cNvPr id="1633" name="Google Shape;1633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5062" y="3662938"/>
            <a:ext cx="4095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37"/>
          <p:cNvSpPr txBox="1"/>
          <p:nvPr/>
        </p:nvSpPr>
        <p:spPr>
          <a:xfrm>
            <a:off x="5345300" y="2818875"/>
            <a:ext cx="22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Perancangan Pengembangan</a:t>
            </a:r>
            <a:endParaRPr/>
          </a:p>
        </p:txBody>
      </p:sp>
      <p:sp>
        <p:nvSpPr>
          <p:cNvPr id="1635" name="Google Shape;1635;p37"/>
          <p:cNvSpPr txBox="1"/>
          <p:nvPr/>
        </p:nvSpPr>
        <p:spPr>
          <a:xfrm>
            <a:off x="5375825" y="3902238"/>
            <a:ext cx="23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Rancangan dan Evaluasi Pengembangan sarana pembelajaran</a:t>
            </a:r>
            <a:endParaRPr/>
          </a:p>
        </p:txBody>
      </p:sp>
      <p:sp>
        <p:nvSpPr>
          <p:cNvPr id="1636" name="Google Shape;1636;p37"/>
          <p:cNvSpPr txBox="1"/>
          <p:nvPr/>
        </p:nvSpPr>
        <p:spPr>
          <a:xfrm>
            <a:off x="6456020" y="3386700"/>
            <a:ext cx="104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&lt;&lt;realizes&gt;&gt;</a:t>
            </a:r>
            <a:endParaRPr sz="900"/>
          </a:p>
        </p:txBody>
      </p:sp>
      <p:sp>
        <p:nvSpPr>
          <p:cNvPr id="1637" name="Google Shape;1637;p37"/>
          <p:cNvSpPr txBox="1"/>
          <p:nvPr/>
        </p:nvSpPr>
        <p:spPr>
          <a:xfrm>
            <a:off x="5084838" y="2213563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&lt;&lt;supports&gt;&gt;</a:t>
            </a:r>
            <a:endParaRPr sz="900"/>
          </a:p>
        </p:txBody>
      </p:sp>
      <p:pic>
        <p:nvPicPr>
          <p:cNvPr id="1638" name="Google Shape;16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172" y="2705126"/>
            <a:ext cx="342247" cy="221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9" name="Google Shape;1639;p37"/>
          <p:cNvCxnSpPr>
            <a:stCxn id="1638" idx="0"/>
            <a:endCxn id="1613" idx="2"/>
          </p:cNvCxnSpPr>
          <p:nvPr/>
        </p:nvCxnSpPr>
        <p:spPr>
          <a:xfrm rot="10800000">
            <a:off x="4107195" y="1828826"/>
            <a:ext cx="2342100" cy="876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37"/>
          <p:cNvCxnSpPr>
            <a:stCxn id="1633" idx="0"/>
            <a:endCxn id="1634" idx="2"/>
          </p:cNvCxnSpPr>
          <p:nvPr/>
        </p:nvCxnSpPr>
        <p:spPr>
          <a:xfrm rot="10800000">
            <a:off x="6449250" y="3434338"/>
            <a:ext cx="30600" cy="228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1" name="Google Shape;1641;p37"/>
          <p:cNvCxnSpPr>
            <a:stCxn id="1635" idx="1"/>
            <a:endCxn id="1624" idx="2"/>
          </p:cNvCxnSpPr>
          <p:nvPr/>
        </p:nvCxnSpPr>
        <p:spPr>
          <a:xfrm rot="10800000">
            <a:off x="4409225" y="3402588"/>
            <a:ext cx="966600" cy="915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42" name="Google Shape;1642;p37"/>
          <p:cNvSpPr txBox="1"/>
          <p:nvPr/>
        </p:nvSpPr>
        <p:spPr>
          <a:xfrm>
            <a:off x="3962370" y="3699875"/>
            <a:ext cx="104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&lt;&lt;realizes&gt;&gt;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8"/>
          <p:cNvSpPr txBox="1"/>
          <p:nvPr>
            <p:ph type="title"/>
          </p:nvPr>
        </p:nvSpPr>
        <p:spPr>
          <a:xfrm>
            <a:off x="702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648" name="Google Shape;1648;p38"/>
          <p:cNvSpPr txBox="1"/>
          <p:nvPr/>
        </p:nvSpPr>
        <p:spPr>
          <a:xfrm>
            <a:off x="4224300" y="279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Business Footprint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49" name="Google Shape;16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122" y="2856976"/>
            <a:ext cx="342247" cy="22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352" y="1155025"/>
            <a:ext cx="465846" cy="3577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>
            <a:off x="3273232" y="1150475"/>
            <a:ext cx="1667766" cy="893725"/>
            <a:chOff x="3319302" y="1276500"/>
            <a:chExt cx="1405500" cy="893725"/>
          </a:xfrm>
        </p:grpSpPr>
        <p:pic>
          <p:nvPicPr>
            <p:cNvPr id="1652" name="Google Shape;1652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3800" y="1276500"/>
              <a:ext cx="623575" cy="45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3" name="Google Shape;1653;p38"/>
            <p:cNvSpPr txBox="1"/>
            <p:nvPr/>
          </p:nvSpPr>
          <p:spPr>
            <a:xfrm>
              <a:off x="3319302" y="1554625"/>
              <a:ext cx="1405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Designing and content planning</a:t>
              </a:r>
              <a:endParaRPr/>
            </a:p>
          </p:txBody>
        </p:sp>
      </p:grpSp>
      <p:sp>
        <p:nvSpPr>
          <p:cNvPr id="1654" name="Google Shape;1654;p38"/>
          <p:cNvSpPr txBox="1"/>
          <p:nvPr/>
        </p:nvSpPr>
        <p:spPr>
          <a:xfrm>
            <a:off x="5480275" y="1432550"/>
            <a:ext cx="22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Improve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study content and media quality</a:t>
            </a:r>
            <a:endParaRPr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477800" y="1933725"/>
            <a:ext cx="1525500" cy="1166150"/>
            <a:chOff x="1011200" y="2238525"/>
            <a:chExt cx="1525500" cy="1166150"/>
          </a:xfrm>
        </p:grpSpPr>
        <p:pic>
          <p:nvPicPr>
            <p:cNvPr id="1656" name="Google Shape;1656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775" y="2238525"/>
              <a:ext cx="465850" cy="411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7" name="Google Shape;1657;p38"/>
            <p:cNvSpPr txBox="1"/>
            <p:nvPr/>
          </p:nvSpPr>
          <p:spPr>
            <a:xfrm>
              <a:off x="1011200" y="2573375"/>
              <a:ext cx="1525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Content Production and Branding</a:t>
              </a:r>
              <a:endParaRPr/>
            </a:p>
          </p:txBody>
        </p:sp>
      </p:grpSp>
      <p:cxnSp>
        <p:nvCxnSpPr>
          <p:cNvPr id="1658" name="Google Shape;1658;p38"/>
          <p:cNvCxnSpPr>
            <a:stCxn id="1656" idx="3"/>
            <a:endCxn id="1653" idx="1"/>
          </p:cNvCxnSpPr>
          <p:nvPr/>
        </p:nvCxnSpPr>
        <p:spPr>
          <a:xfrm flipH="1" rot="10800000">
            <a:off x="1423225" y="1736350"/>
            <a:ext cx="1850100" cy="40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9" name="Google Shape;1659;p38"/>
          <p:cNvSpPr txBox="1"/>
          <p:nvPr/>
        </p:nvSpPr>
        <p:spPr>
          <a:xfrm>
            <a:off x="1142925" y="1446963"/>
            <a:ext cx="16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&lt;&lt;participates in&gt;&gt;</a:t>
            </a:r>
            <a:endParaRPr sz="900"/>
          </a:p>
        </p:txBody>
      </p:sp>
      <p:pic>
        <p:nvPicPr>
          <p:cNvPr id="1660" name="Google Shape;166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8950" y="2670050"/>
            <a:ext cx="342250" cy="3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9587" y="3694056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38"/>
          <p:cNvSpPr txBox="1"/>
          <p:nvPr/>
        </p:nvSpPr>
        <p:spPr>
          <a:xfrm>
            <a:off x="1426075" y="2919525"/>
            <a:ext cx="22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Survei terhadap habit belajar siswa</a:t>
            </a:r>
            <a:endParaRPr/>
          </a:p>
        </p:txBody>
      </p:sp>
      <p:sp>
        <p:nvSpPr>
          <p:cNvPr id="1663" name="Google Shape;1663;p38"/>
          <p:cNvSpPr txBox="1"/>
          <p:nvPr/>
        </p:nvSpPr>
        <p:spPr>
          <a:xfrm>
            <a:off x="1426075" y="4009550"/>
            <a:ext cx="22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Student</a:t>
            </a:r>
            <a:endParaRPr/>
          </a:p>
        </p:txBody>
      </p:sp>
      <p:sp>
        <p:nvSpPr>
          <p:cNvPr id="1664" name="Google Shape;1664;p38"/>
          <p:cNvSpPr txBox="1"/>
          <p:nvPr/>
        </p:nvSpPr>
        <p:spPr>
          <a:xfrm>
            <a:off x="3305225" y="3002388"/>
            <a:ext cx="22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Analisis hasil survei</a:t>
            </a:r>
            <a:endParaRPr/>
          </a:p>
        </p:txBody>
      </p:sp>
      <p:cxnSp>
        <p:nvCxnSpPr>
          <p:cNvPr id="1665" name="Google Shape;1665;p38"/>
          <p:cNvCxnSpPr>
            <a:stCxn id="1661" idx="0"/>
            <a:endCxn id="1662" idx="2"/>
          </p:cNvCxnSpPr>
          <p:nvPr/>
        </p:nvCxnSpPr>
        <p:spPr>
          <a:xfrm rot="10800000">
            <a:off x="2530087" y="3535056"/>
            <a:ext cx="0" cy="159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38"/>
          <p:cNvCxnSpPr>
            <a:stCxn id="1660" idx="0"/>
            <a:endCxn id="1653" idx="2"/>
          </p:cNvCxnSpPr>
          <p:nvPr/>
        </p:nvCxnSpPr>
        <p:spPr>
          <a:xfrm flipH="1" rot="10800000">
            <a:off x="2530075" y="2044250"/>
            <a:ext cx="1577100" cy="62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67" name="Google Shape;1667;p38"/>
          <p:cNvCxnSpPr>
            <a:stCxn id="1649" idx="0"/>
            <a:endCxn id="1653" idx="2"/>
          </p:cNvCxnSpPr>
          <p:nvPr/>
        </p:nvCxnSpPr>
        <p:spPr>
          <a:xfrm rot="10800000">
            <a:off x="4107145" y="2044276"/>
            <a:ext cx="302100" cy="812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68" name="Google Shape;1668;p38"/>
          <p:cNvCxnSpPr>
            <a:stCxn id="1653" idx="3"/>
            <a:endCxn id="1654" idx="1"/>
          </p:cNvCxnSpPr>
          <p:nvPr/>
        </p:nvCxnSpPr>
        <p:spPr>
          <a:xfrm>
            <a:off x="4940998" y="1736400"/>
            <a:ext cx="539400" cy="3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69" name="Google Shape;1669;p38"/>
          <p:cNvSpPr txBox="1"/>
          <p:nvPr/>
        </p:nvSpPr>
        <p:spPr>
          <a:xfrm>
            <a:off x="2214925" y="2031850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&lt;&lt;supports&gt;&gt;</a:t>
            </a:r>
            <a:endParaRPr sz="900"/>
          </a:p>
        </p:txBody>
      </p:sp>
      <p:sp>
        <p:nvSpPr>
          <p:cNvPr id="1670" name="Google Shape;1670;p38"/>
          <p:cNvSpPr txBox="1"/>
          <p:nvPr/>
        </p:nvSpPr>
        <p:spPr>
          <a:xfrm>
            <a:off x="1167175" y="3485575"/>
            <a:ext cx="16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&lt;&lt;realizes&gt;&gt;</a:t>
            </a:r>
            <a:endParaRPr sz="900"/>
          </a:p>
        </p:txBody>
      </p:sp>
      <p:sp>
        <p:nvSpPr>
          <p:cNvPr id="1671" name="Google Shape;1671;p38"/>
          <p:cNvSpPr txBox="1"/>
          <p:nvPr/>
        </p:nvSpPr>
        <p:spPr>
          <a:xfrm>
            <a:off x="4161863" y="2446188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&lt;&lt;supports&gt;&gt;</a:t>
            </a:r>
            <a:endParaRPr sz="900"/>
          </a:p>
        </p:txBody>
      </p:sp>
      <p:sp>
        <p:nvSpPr>
          <p:cNvPr id="1672" name="Google Shape;1672;p38"/>
          <p:cNvSpPr txBox="1"/>
          <p:nvPr/>
        </p:nvSpPr>
        <p:spPr>
          <a:xfrm>
            <a:off x="4698050" y="1360338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&lt;&lt;trace&gt;&gt;</a:t>
            </a:r>
            <a:endParaRPr sz="900"/>
          </a:p>
        </p:txBody>
      </p:sp>
      <p:pic>
        <p:nvPicPr>
          <p:cNvPr id="1673" name="Google Shape;167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5062" y="3662938"/>
            <a:ext cx="4095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8"/>
          <p:cNvSpPr txBox="1"/>
          <p:nvPr/>
        </p:nvSpPr>
        <p:spPr>
          <a:xfrm>
            <a:off x="5345300" y="2818875"/>
            <a:ext cx="22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Perancangan Pengembangan</a:t>
            </a:r>
            <a:endParaRPr/>
          </a:p>
        </p:txBody>
      </p:sp>
      <p:sp>
        <p:nvSpPr>
          <p:cNvPr id="1675" name="Google Shape;1675;p38"/>
          <p:cNvSpPr txBox="1"/>
          <p:nvPr/>
        </p:nvSpPr>
        <p:spPr>
          <a:xfrm>
            <a:off x="5375825" y="3902238"/>
            <a:ext cx="23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Rancangan dan Evaluasi Pengembangan Konten</a:t>
            </a:r>
            <a:endParaRPr/>
          </a:p>
        </p:txBody>
      </p:sp>
      <p:sp>
        <p:nvSpPr>
          <p:cNvPr id="1676" name="Google Shape;1676;p38"/>
          <p:cNvSpPr txBox="1"/>
          <p:nvPr/>
        </p:nvSpPr>
        <p:spPr>
          <a:xfrm>
            <a:off x="6456020" y="3386700"/>
            <a:ext cx="104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&lt;&lt;realizes&gt;&gt;</a:t>
            </a:r>
            <a:endParaRPr sz="900"/>
          </a:p>
        </p:txBody>
      </p:sp>
      <p:sp>
        <p:nvSpPr>
          <p:cNvPr id="1677" name="Google Shape;1677;p38"/>
          <p:cNvSpPr txBox="1"/>
          <p:nvPr/>
        </p:nvSpPr>
        <p:spPr>
          <a:xfrm>
            <a:off x="5084838" y="2061163"/>
            <a:ext cx="1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&lt;&lt;supports&gt;&gt;</a:t>
            </a:r>
            <a:endParaRPr sz="900"/>
          </a:p>
        </p:txBody>
      </p:sp>
      <p:pic>
        <p:nvPicPr>
          <p:cNvPr id="1678" name="Google Shape;1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172" y="2705126"/>
            <a:ext cx="342247" cy="221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9" name="Google Shape;1679;p38"/>
          <p:cNvCxnSpPr>
            <a:stCxn id="1678" idx="0"/>
            <a:endCxn id="1653" idx="2"/>
          </p:cNvCxnSpPr>
          <p:nvPr/>
        </p:nvCxnSpPr>
        <p:spPr>
          <a:xfrm rot="10800000">
            <a:off x="4107195" y="2044226"/>
            <a:ext cx="2342100" cy="660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38"/>
          <p:cNvCxnSpPr>
            <a:stCxn id="1673" idx="0"/>
            <a:endCxn id="1674" idx="2"/>
          </p:cNvCxnSpPr>
          <p:nvPr/>
        </p:nvCxnSpPr>
        <p:spPr>
          <a:xfrm rot="10800000">
            <a:off x="6449250" y="3434338"/>
            <a:ext cx="30600" cy="228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81" name="Google Shape;1681;p38"/>
          <p:cNvCxnSpPr>
            <a:stCxn id="1675" idx="1"/>
            <a:endCxn id="1664" idx="2"/>
          </p:cNvCxnSpPr>
          <p:nvPr/>
        </p:nvCxnSpPr>
        <p:spPr>
          <a:xfrm rot="10800000">
            <a:off x="4409225" y="3402738"/>
            <a:ext cx="966600" cy="807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82" name="Google Shape;1682;p38"/>
          <p:cNvSpPr txBox="1"/>
          <p:nvPr/>
        </p:nvSpPr>
        <p:spPr>
          <a:xfrm>
            <a:off x="3962370" y="3699875"/>
            <a:ext cx="104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&lt;&lt;realizes&gt;&gt;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9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688" name="Google Shape;1688;p39"/>
          <p:cNvSpPr txBox="1"/>
          <p:nvPr/>
        </p:nvSpPr>
        <p:spPr>
          <a:xfrm>
            <a:off x="4224300" y="279075"/>
            <a:ext cx="36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Product Lifecycle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9" name="Google Shape;1689;p39"/>
          <p:cNvSpPr/>
          <p:nvPr/>
        </p:nvSpPr>
        <p:spPr>
          <a:xfrm>
            <a:off x="1676900" y="1258525"/>
            <a:ext cx="410400" cy="369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9"/>
          <p:cNvSpPr/>
          <p:nvPr/>
        </p:nvSpPr>
        <p:spPr>
          <a:xfrm>
            <a:off x="1198100" y="2352900"/>
            <a:ext cx="1368000" cy="4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9"/>
          <p:cNvSpPr txBox="1"/>
          <p:nvPr/>
        </p:nvSpPr>
        <p:spPr>
          <a:xfrm>
            <a:off x="1457000" y="2387100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Pending</a:t>
            </a:r>
            <a:endParaRPr/>
          </a:p>
        </p:txBody>
      </p:sp>
      <p:sp>
        <p:nvSpPr>
          <p:cNvPr id="1692" name="Google Shape;1692;p39"/>
          <p:cNvSpPr/>
          <p:nvPr/>
        </p:nvSpPr>
        <p:spPr>
          <a:xfrm>
            <a:off x="3160200" y="1122575"/>
            <a:ext cx="152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9"/>
          <p:cNvSpPr txBox="1"/>
          <p:nvPr/>
        </p:nvSpPr>
        <p:spPr>
          <a:xfrm>
            <a:off x="3367325" y="1122575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 progress</a:t>
            </a:r>
            <a:endParaRPr/>
          </a:p>
        </p:txBody>
      </p:sp>
      <p:sp>
        <p:nvSpPr>
          <p:cNvPr id="1694" name="Google Shape;1694;p39"/>
          <p:cNvSpPr/>
          <p:nvPr/>
        </p:nvSpPr>
        <p:spPr>
          <a:xfrm>
            <a:off x="3160200" y="3969825"/>
            <a:ext cx="152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9"/>
          <p:cNvSpPr txBox="1"/>
          <p:nvPr/>
        </p:nvSpPr>
        <p:spPr>
          <a:xfrm>
            <a:off x="3367325" y="3969825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Rejected</a:t>
            </a:r>
            <a:endParaRPr/>
          </a:p>
        </p:txBody>
      </p:sp>
      <p:sp>
        <p:nvSpPr>
          <p:cNvPr id="1696" name="Google Shape;1696;p39"/>
          <p:cNvSpPr/>
          <p:nvPr/>
        </p:nvSpPr>
        <p:spPr>
          <a:xfrm>
            <a:off x="5114600" y="2387100"/>
            <a:ext cx="152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9"/>
          <p:cNvSpPr txBox="1"/>
          <p:nvPr/>
        </p:nvSpPr>
        <p:spPr>
          <a:xfrm>
            <a:off x="5321725" y="2387100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Accepted</a:t>
            </a:r>
            <a:endParaRPr/>
          </a:p>
        </p:txBody>
      </p:sp>
      <p:cxnSp>
        <p:nvCxnSpPr>
          <p:cNvPr id="1698" name="Google Shape;1698;p39"/>
          <p:cNvCxnSpPr/>
          <p:nvPr/>
        </p:nvCxnSpPr>
        <p:spPr>
          <a:xfrm>
            <a:off x="1870550" y="1627825"/>
            <a:ext cx="23100" cy="759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39"/>
          <p:cNvCxnSpPr>
            <a:stCxn id="1690" idx="3"/>
            <a:endCxn id="1692" idx="1"/>
          </p:cNvCxnSpPr>
          <p:nvPr/>
        </p:nvCxnSpPr>
        <p:spPr>
          <a:xfrm flipH="1" rot="10800000">
            <a:off x="2566100" y="1307250"/>
            <a:ext cx="594000" cy="126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39"/>
          <p:cNvCxnSpPr>
            <a:stCxn id="1690" idx="3"/>
            <a:endCxn id="1694" idx="1"/>
          </p:cNvCxnSpPr>
          <p:nvPr/>
        </p:nvCxnSpPr>
        <p:spPr>
          <a:xfrm>
            <a:off x="2566100" y="2571750"/>
            <a:ext cx="594000" cy="1582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1" name="Google Shape;1701;p39"/>
          <p:cNvCxnSpPr>
            <a:stCxn id="1693" idx="2"/>
            <a:endCxn id="1695" idx="0"/>
          </p:cNvCxnSpPr>
          <p:nvPr/>
        </p:nvCxnSpPr>
        <p:spPr>
          <a:xfrm>
            <a:off x="3952775" y="1522775"/>
            <a:ext cx="0" cy="2447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2" name="Google Shape;1702;p39"/>
          <p:cNvSpPr/>
          <p:nvPr/>
        </p:nvSpPr>
        <p:spPr>
          <a:xfrm>
            <a:off x="7365625" y="3954375"/>
            <a:ext cx="410400" cy="400200"/>
          </a:xfrm>
          <a:prstGeom prst="donut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3" name="Google Shape;1703;p39"/>
          <p:cNvCxnSpPr>
            <a:stCxn id="1694" idx="3"/>
            <a:endCxn id="1702" idx="2"/>
          </p:cNvCxnSpPr>
          <p:nvPr/>
        </p:nvCxnSpPr>
        <p:spPr>
          <a:xfrm>
            <a:off x="4681500" y="4154475"/>
            <a:ext cx="26841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4" name="Google Shape;1704;p39"/>
          <p:cNvCxnSpPr>
            <a:endCxn id="1702" idx="0"/>
          </p:cNvCxnSpPr>
          <p:nvPr/>
        </p:nvCxnSpPr>
        <p:spPr>
          <a:xfrm>
            <a:off x="6636025" y="2571675"/>
            <a:ext cx="934800" cy="1382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5" name="Google Shape;1705;p39"/>
          <p:cNvCxnSpPr>
            <a:stCxn id="1692" idx="3"/>
            <a:endCxn id="1697" idx="0"/>
          </p:cNvCxnSpPr>
          <p:nvPr/>
        </p:nvCxnSpPr>
        <p:spPr>
          <a:xfrm>
            <a:off x="4681500" y="1307225"/>
            <a:ext cx="1225800" cy="10800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39"/>
          <p:cNvSpPr txBox="1"/>
          <p:nvPr/>
        </p:nvSpPr>
        <p:spPr>
          <a:xfrm>
            <a:off x="761925" y="1751775"/>
            <a:ext cx="130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Initial State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0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712" name="Google Shape;1712;p40"/>
          <p:cNvSpPr txBox="1"/>
          <p:nvPr/>
        </p:nvSpPr>
        <p:spPr>
          <a:xfrm>
            <a:off x="4224300" y="279075"/>
            <a:ext cx="414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Goal/Objective/Service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13" name="Google Shape;17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75" y="1185025"/>
            <a:ext cx="542925" cy="5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40"/>
          <p:cNvSpPr txBox="1"/>
          <p:nvPr/>
        </p:nvSpPr>
        <p:spPr>
          <a:xfrm>
            <a:off x="854588" y="1596413"/>
            <a:ext cx="19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Quicksand"/>
                <a:ea typeface="Quicksand"/>
                <a:cs typeface="Quicksand"/>
                <a:sym typeface="Quicksand"/>
              </a:rPr>
              <a:t>Service after purchase</a:t>
            </a:r>
            <a:endParaRPr b="1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5" name="Google Shape;1715;p40"/>
          <p:cNvSpPr txBox="1"/>
          <p:nvPr/>
        </p:nvSpPr>
        <p:spPr>
          <a:xfrm>
            <a:off x="5520178" y="1375425"/>
            <a:ext cx="23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Quality service improvement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6" name="Google Shape;1716;p40"/>
          <p:cNvSpPr txBox="1"/>
          <p:nvPr/>
        </p:nvSpPr>
        <p:spPr>
          <a:xfrm>
            <a:off x="5036325" y="2128800"/>
            <a:ext cx="32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Evaluate constraints and user experience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17" name="Google Shape;1717;p40"/>
          <p:cNvCxnSpPr/>
          <p:nvPr/>
        </p:nvCxnSpPr>
        <p:spPr>
          <a:xfrm flipH="1" rot="10800000">
            <a:off x="2184940" y="1290515"/>
            <a:ext cx="4154100" cy="17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18" name="Google Shape;1718;p40"/>
          <p:cNvSpPr txBox="1"/>
          <p:nvPr/>
        </p:nvSpPr>
        <p:spPr>
          <a:xfrm flipH="1">
            <a:off x="2841484" y="1145800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19" name="Google Shape;1719;p40"/>
          <p:cNvCxnSpPr/>
          <p:nvPr/>
        </p:nvCxnSpPr>
        <p:spPr>
          <a:xfrm>
            <a:off x="2282124" y="1545900"/>
            <a:ext cx="4085400" cy="38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20" name="Google Shape;1720;p40"/>
          <p:cNvSpPr txBox="1"/>
          <p:nvPr/>
        </p:nvSpPr>
        <p:spPr>
          <a:xfrm flipH="1">
            <a:off x="3013659" y="1532063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21" name="Google Shape;17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00" y="2058825"/>
            <a:ext cx="542925" cy="5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40"/>
          <p:cNvSpPr txBox="1"/>
          <p:nvPr/>
        </p:nvSpPr>
        <p:spPr>
          <a:xfrm>
            <a:off x="904813" y="2470213"/>
            <a:ext cx="19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Quicksand"/>
                <a:ea typeface="Quicksand"/>
                <a:cs typeface="Quicksand"/>
                <a:sym typeface="Quicksand"/>
              </a:rPr>
              <a:t>Survey on user satisfaction.</a:t>
            </a:r>
            <a:endParaRPr b="1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23" name="Google Shape;1723;p40"/>
          <p:cNvCxnSpPr>
            <a:stCxn id="1721" idx="3"/>
          </p:cNvCxnSpPr>
          <p:nvPr/>
        </p:nvCxnSpPr>
        <p:spPr>
          <a:xfrm flipH="1" rot="10800000">
            <a:off x="2168825" y="2043717"/>
            <a:ext cx="4212300" cy="27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24" name="Google Shape;1724;p40"/>
          <p:cNvSpPr txBox="1"/>
          <p:nvPr/>
        </p:nvSpPr>
        <p:spPr>
          <a:xfrm flipH="1">
            <a:off x="2725009" y="1953575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25" name="Google Shape;17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74" y="2637913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40"/>
          <p:cNvSpPr txBox="1"/>
          <p:nvPr/>
        </p:nvSpPr>
        <p:spPr>
          <a:xfrm>
            <a:off x="4858075" y="2995038"/>
            <a:ext cx="36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Improve app features and quality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27" name="Google Shape;1727;p40"/>
          <p:cNvCxnSpPr/>
          <p:nvPr/>
        </p:nvCxnSpPr>
        <p:spPr>
          <a:xfrm>
            <a:off x="2121000" y="2430800"/>
            <a:ext cx="4167000" cy="39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28" name="Google Shape;1728;p40"/>
          <p:cNvSpPr txBox="1"/>
          <p:nvPr/>
        </p:nvSpPr>
        <p:spPr>
          <a:xfrm flipH="1">
            <a:off x="2889934" y="2422888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29" name="Google Shape;17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74" y="1744713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74" y="1039488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1" name="Google Shape;1731;p40"/>
          <p:cNvSpPr txBox="1"/>
          <p:nvPr/>
        </p:nvSpPr>
        <p:spPr>
          <a:xfrm>
            <a:off x="5095525" y="4068125"/>
            <a:ext cx="32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rovide developmental services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32" name="Google Shape;17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75" y="3073588"/>
            <a:ext cx="542925" cy="5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40"/>
          <p:cNvSpPr txBox="1"/>
          <p:nvPr/>
        </p:nvSpPr>
        <p:spPr>
          <a:xfrm>
            <a:off x="739888" y="3510163"/>
            <a:ext cx="19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Quicksand"/>
                <a:ea typeface="Quicksand"/>
                <a:cs typeface="Quicksand"/>
                <a:sym typeface="Quicksand"/>
              </a:rPr>
              <a:t>Feature Updating</a:t>
            </a:r>
            <a:endParaRPr b="1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34" name="Google Shape;1734;p40"/>
          <p:cNvCxnSpPr>
            <a:stCxn id="1732" idx="3"/>
            <a:endCxn id="1735" idx="1"/>
          </p:cNvCxnSpPr>
          <p:nvPr/>
        </p:nvCxnSpPr>
        <p:spPr>
          <a:xfrm>
            <a:off x="2118600" y="3332979"/>
            <a:ext cx="4397700" cy="59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36" name="Google Shape;1736;p40"/>
          <p:cNvSpPr txBox="1"/>
          <p:nvPr/>
        </p:nvSpPr>
        <p:spPr>
          <a:xfrm flipH="1">
            <a:off x="3062284" y="3414863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37" name="Google Shape;1737;p40"/>
          <p:cNvCxnSpPr>
            <a:stCxn id="1732" idx="3"/>
          </p:cNvCxnSpPr>
          <p:nvPr/>
        </p:nvCxnSpPr>
        <p:spPr>
          <a:xfrm flipH="1" rot="10800000">
            <a:off x="2118600" y="2940879"/>
            <a:ext cx="4171800" cy="39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38" name="Google Shape;1738;p40"/>
          <p:cNvSpPr txBox="1"/>
          <p:nvPr/>
        </p:nvSpPr>
        <p:spPr>
          <a:xfrm flipH="1">
            <a:off x="2889934" y="2892188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5" name="Google Shape;17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274" y="3684038"/>
            <a:ext cx="49260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41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744" name="Google Shape;1744;p41"/>
          <p:cNvSpPr txBox="1"/>
          <p:nvPr/>
        </p:nvSpPr>
        <p:spPr>
          <a:xfrm>
            <a:off x="4224300" y="279075"/>
            <a:ext cx="414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Goal/Objective/Service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45" name="Google Shape;17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75" y="1185025"/>
            <a:ext cx="542925" cy="5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41"/>
          <p:cNvSpPr txBox="1"/>
          <p:nvPr/>
        </p:nvSpPr>
        <p:spPr>
          <a:xfrm>
            <a:off x="854588" y="1596413"/>
            <a:ext cx="19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Quicksand"/>
                <a:ea typeface="Quicksand"/>
                <a:cs typeface="Quicksand"/>
                <a:sym typeface="Quicksand"/>
              </a:rPr>
              <a:t>Invoicing</a:t>
            </a:r>
            <a:endParaRPr b="1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7" name="Google Shape;1747;p41"/>
          <p:cNvSpPr txBox="1"/>
          <p:nvPr/>
        </p:nvSpPr>
        <p:spPr>
          <a:xfrm>
            <a:off x="5520178" y="1375425"/>
            <a:ext cx="23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Increase turnover and profits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48" name="Google Shape;1748;p41"/>
          <p:cNvCxnSpPr/>
          <p:nvPr/>
        </p:nvCxnSpPr>
        <p:spPr>
          <a:xfrm flipH="1" rot="10800000">
            <a:off x="2184940" y="1290515"/>
            <a:ext cx="4154100" cy="17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49" name="Google Shape;1749;p41"/>
          <p:cNvSpPr txBox="1"/>
          <p:nvPr/>
        </p:nvSpPr>
        <p:spPr>
          <a:xfrm flipH="1">
            <a:off x="2841484" y="1145800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50" name="Google Shape;17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74" y="1039488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50" y="2111550"/>
            <a:ext cx="542925" cy="5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41"/>
          <p:cNvSpPr txBox="1"/>
          <p:nvPr/>
        </p:nvSpPr>
        <p:spPr>
          <a:xfrm>
            <a:off x="809163" y="2522938"/>
            <a:ext cx="19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Quicksand"/>
                <a:ea typeface="Quicksand"/>
                <a:cs typeface="Quicksand"/>
                <a:sym typeface="Quicksand"/>
              </a:rPr>
              <a:t>Company resource evaluation</a:t>
            </a:r>
            <a:endParaRPr b="1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53" name="Google Shape;17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624" y="1870238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41"/>
          <p:cNvSpPr txBox="1"/>
          <p:nvPr/>
        </p:nvSpPr>
        <p:spPr>
          <a:xfrm>
            <a:off x="4978825" y="2207700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increase company productivity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55" name="Google Shape;1755;p41"/>
          <p:cNvCxnSpPr/>
          <p:nvPr/>
        </p:nvCxnSpPr>
        <p:spPr>
          <a:xfrm flipH="1" rot="10800000">
            <a:off x="2123675" y="2100550"/>
            <a:ext cx="4268700" cy="3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56" name="Google Shape;1756;p41"/>
          <p:cNvSpPr txBox="1"/>
          <p:nvPr/>
        </p:nvSpPr>
        <p:spPr>
          <a:xfrm flipH="1">
            <a:off x="2841484" y="2064200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57" name="Google Shape;17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174" y="2630313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Google Shape;1758;p41"/>
          <p:cNvSpPr txBox="1"/>
          <p:nvPr/>
        </p:nvSpPr>
        <p:spPr>
          <a:xfrm>
            <a:off x="4981375" y="2967775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Run a structured company flow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59" name="Google Shape;1759;p41"/>
          <p:cNvCxnSpPr/>
          <p:nvPr/>
        </p:nvCxnSpPr>
        <p:spPr>
          <a:xfrm>
            <a:off x="2129800" y="2484225"/>
            <a:ext cx="42174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60" name="Google Shape;1760;p41"/>
          <p:cNvSpPr txBox="1"/>
          <p:nvPr/>
        </p:nvSpPr>
        <p:spPr>
          <a:xfrm flipH="1">
            <a:off x="2841484" y="2618488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61" name="Google Shape;17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00" y="3176225"/>
            <a:ext cx="542925" cy="5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41"/>
          <p:cNvSpPr txBox="1"/>
          <p:nvPr/>
        </p:nvSpPr>
        <p:spPr>
          <a:xfrm>
            <a:off x="904813" y="3587613"/>
            <a:ext cx="19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Quicksand"/>
                <a:ea typeface="Quicksand"/>
                <a:cs typeface="Quicksand"/>
                <a:sym typeface="Quicksand"/>
              </a:rPr>
              <a:t>Full explanation content of the application</a:t>
            </a:r>
            <a:endParaRPr b="1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63" name="Google Shape;17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224" y="3252612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4" name="Google Shape;1764;p41"/>
          <p:cNvSpPr txBox="1"/>
          <p:nvPr/>
        </p:nvSpPr>
        <p:spPr>
          <a:xfrm>
            <a:off x="4978825" y="3656125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Increase user interest in the application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65" name="Google Shape;1765;p41"/>
          <p:cNvCxnSpPr/>
          <p:nvPr/>
        </p:nvCxnSpPr>
        <p:spPr>
          <a:xfrm>
            <a:off x="2219325" y="3531525"/>
            <a:ext cx="41844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66" name="Google Shape;1766;p41"/>
          <p:cNvSpPr txBox="1"/>
          <p:nvPr/>
        </p:nvSpPr>
        <p:spPr>
          <a:xfrm flipH="1">
            <a:off x="2841484" y="3318675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67" name="Google Shape;17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174" y="4055063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41"/>
          <p:cNvSpPr txBox="1"/>
          <p:nvPr/>
        </p:nvSpPr>
        <p:spPr>
          <a:xfrm>
            <a:off x="4981375" y="4392525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Product marketing improvement</a:t>
            </a:r>
            <a:endParaRPr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69" name="Google Shape;1769;p41"/>
          <p:cNvCxnSpPr/>
          <p:nvPr/>
        </p:nvCxnSpPr>
        <p:spPr>
          <a:xfrm>
            <a:off x="2225450" y="3548900"/>
            <a:ext cx="4266600" cy="80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70" name="Google Shape;1770;p41"/>
          <p:cNvSpPr txBox="1"/>
          <p:nvPr/>
        </p:nvSpPr>
        <p:spPr>
          <a:xfrm flipH="1">
            <a:off x="3013659" y="3767188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</a:t>
            </a:r>
            <a:r>
              <a:rPr lang="en" sz="800">
                <a:latin typeface="Inter"/>
                <a:ea typeface="Inter"/>
                <a:cs typeface="Inter"/>
                <a:sym typeface="Inter"/>
              </a:rPr>
              <a:t>Trace</a:t>
            </a:r>
            <a:r>
              <a:rPr b="0" i="0" lang="en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&gt;&gt;</a:t>
            </a:r>
            <a:endParaRPr b="0" i="0" sz="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4" name="Google Shape;1004;p15"/>
          <p:cNvCxnSpPr/>
          <p:nvPr/>
        </p:nvCxnSpPr>
        <p:spPr>
          <a:xfrm>
            <a:off x="5311650" y="1707750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05" name="Google Shape;1005;p15"/>
          <p:cNvCxnSpPr/>
          <p:nvPr/>
        </p:nvCxnSpPr>
        <p:spPr>
          <a:xfrm>
            <a:off x="5311650" y="2668421"/>
            <a:ext cx="512100" cy="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06" name="Google Shape;1006;p15"/>
          <p:cNvCxnSpPr/>
          <p:nvPr/>
        </p:nvCxnSpPr>
        <p:spPr>
          <a:xfrm>
            <a:off x="5311650" y="330713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07" name="Google Shape;1007;p15"/>
          <p:cNvCxnSpPr/>
          <p:nvPr/>
        </p:nvCxnSpPr>
        <p:spPr>
          <a:xfrm>
            <a:off x="5311650" y="3953175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08" name="Google Shape;1008;p15"/>
          <p:cNvGrpSpPr/>
          <p:nvPr/>
        </p:nvGrpSpPr>
        <p:grpSpPr>
          <a:xfrm>
            <a:off x="5421549" y="1217575"/>
            <a:ext cx="2712565" cy="3496910"/>
            <a:chOff x="5497749" y="1217575"/>
            <a:chExt cx="2712565" cy="3496910"/>
          </a:xfrm>
        </p:grpSpPr>
        <p:sp>
          <p:nvSpPr>
            <p:cNvPr id="1009" name="Google Shape;1009;p15"/>
            <p:cNvSpPr/>
            <p:nvPr/>
          </p:nvSpPr>
          <p:spPr>
            <a:xfrm>
              <a:off x="5823725" y="1217575"/>
              <a:ext cx="2386589" cy="3116734"/>
            </a:xfrm>
            <a:custGeom>
              <a:rect b="b" l="l" r="r" t="t"/>
              <a:pathLst>
                <a:path extrusionOk="0" h="17995" w="28099">
                  <a:moveTo>
                    <a:pt x="1" y="1"/>
                  </a:moveTo>
                  <a:lnTo>
                    <a:pt x="28098" y="1"/>
                  </a:lnTo>
                  <a:lnTo>
                    <a:pt x="28098" y="17995"/>
                  </a:lnTo>
                  <a:lnTo>
                    <a:pt x="1" y="179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flipH="1" rot="9372838">
              <a:off x="5598075" y="3931264"/>
              <a:ext cx="761121" cy="657675"/>
            </a:xfrm>
            <a:custGeom>
              <a:rect b="b" l="l" r="r" t="t"/>
              <a:pathLst>
                <a:path extrusionOk="0" h="21060" w="25370">
                  <a:moveTo>
                    <a:pt x="20833" y="1"/>
                  </a:moveTo>
                  <a:lnTo>
                    <a:pt x="1" y="14443"/>
                  </a:lnTo>
                  <a:cubicBezTo>
                    <a:pt x="1" y="14443"/>
                    <a:pt x="1097" y="14443"/>
                    <a:pt x="1513" y="14972"/>
                  </a:cubicBezTo>
                  <a:cubicBezTo>
                    <a:pt x="1891" y="15540"/>
                    <a:pt x="1551" y="16371"/>
                    <a:pt x="1551" y="16371"/>
                  </a:cubicBezTo>
                  <a:cubicBezTo>
                    <a:pt x="1551" y="16371"/>
                    <a:pt x="2647" y="16371"/>
                    <a:pt x="3063" y="16938"/>
                  </a:cubicBezTo>
                  <a:cubicBezTo>
                    <a:pt x="3479" y="17543"/>
                    <a:pt x="3139" y="18867"/>
                    <a:pt x="3139" y="18867"/>
                  </a:cubicBezTo>
                  <a:cubicBezTo>
                    <a:pt x="3139" y="18867"/>
                    <a:pt x="4349" y="19018"/>
                    <a:pt x="4613" y="19396"/>
                  </a:cubicBezTo>
                  <a:cubicBezTo>
                    <a:pt x="4878" y="19774"/>
                    <a:pt x="4727" y="21060"/>
                    <a:pt x="4727" y="21060"/>
                  </a:cubicBezTo>
                  <a:lnTo>
                    <a:pt x="25370" y="6768"/>
                  </a:lnTo>
                  <a:cubicBezTo>
                    <a:pt x="23442" y="6579"/>
                    <a:pt x="23782" y="4575"/>
                    <a:pt x="23782" y="4575"/>
                  </a:cubicBezTo>
                  <a:cubicBezTo>
                    <a:pt x="23782" y="4575"/>
                    <a:pt x="22912" y="4235"/>
                    <a:pt x="22459" y="3819"/>
                  </a:cubicBezTo>
                  <a:cubicBezTo>
                    <a:pt x="22043" y="3403"/>
                    <a:pt x="22345" y="2156"/>
                    <a:pt x="22345" y="2156"/>
                  </a:cubicBezTo>
                  <a:cubicBezTo>
                    <a:pt x="22345" y="2156"/>
                    <a:pt x="21173" y="2118"/>
                    <a:pt x="20795" y="1626"/>
                  </a:cubicBezTo>
                  <a:cubicBezTo>
                    <a:pt x="20455" y="1135"/>
                    <a:pt x="20833" y="1"/>
                    <a:pt x="20833" y="1"/>
                  </a:cubicBezTo>
                  <a:close/>
                </a:path>
              </a:pathLst>
            </a:custGeom>
            <a:solidFill>
              <a:srgbClr val="B7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011" name="Google Shape;1011;p15"/>
          <p:cNvSpPr txBox="1"/>
          <p:nvPr/>
        </p:nvSpPr>
        <p:spPr>
          <a:xfrm>
            <a:off x="1023225" y="1436950"/>
            <a:ext cx="4248900" cy="56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2" name="Google Shape;1012;p15"/>
          <p:cNvSpPr txBox="1"/>
          <p:nvPr/>
        </p:nvSpPr>
        <p:spPr>
          <a:xfrm>
            <a:off x="1023350" y="2391251"/>
            <a:ext cx="4248900" cy="56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3" name="Google Shape;1013;p15"/>
          <p:cNvSpPr/>
          <p:nvPr/>
        </p:nvSpPr>
        <p:spPr>
          <a:xfrm>
            <a:off x="1023175" y="3024599"/>
            <a:ext cx="4248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5"/>
          <p:cNvSpPr txBox="1"/>
          <p:nvPr/>
        </p:nvSpPr>
        <p:spPr>
          <a:xfrm>
            <a:off x="992875" y="3133651"/>
            <a:ext cx="1410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Value Chain Diagram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5" name="Google Shape;1015;p15"/>
          <p:cNvSpPr txBox="1"/>
          <p:nvPr/>
        </p:nvSpPr>
        <p:spPr>
          <a:xfrm flipH="1">
            <a:off x="2402750" y="3032475"/>
            <a:ext cx="2869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Pandangan sistematis serangkaian kegiatan yang dilakukan perusahaan untuk memuaskan customer.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16" name="Google Shape;1016;p15"/>
          <p:cNvSpPr/>
          <p:nvPr/>
        </p:nvSpPr>
        <p:spPr>
          <a:xfrm>
            <a:off x="1023225" y="3678525"/>
            <a:ext cx="4248900" cy="54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5"/>
          <p:cNvSpPr txBox="1"/>
          <p:nvPr/>
        </p:nvSpPr>
        <p:spPr>
          <a:xfrm>
            <a:off x="726225" y="3772575"/>
            <a:ext cx="2029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Solution Concept Diagram</a:t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8" name="Google Shape;1018;p15"/>
          <p:cNvSpPr txBox="1"/>
          <p:nvPr/>
        </p:nvSpPr>
        <p:spPr>
          <a:xfrm flipH="1">
            <a:off x="2402750" y="3678525"/>
            <a:ext cx="2869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Menggambarkan konsep usulan untuk menampilkan solusi yang diharapkan perusahaan.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19" name="Google Shape;1019;p15"/>
          <p:cNvSpPr txBox="1"/>
          <p:nvPr/>
        </p:nvSpPr>
        <p:spPr>
          <a:xfrm>
            <a:off x="5814150" y="2790975"/>
            <a:ext cx="2271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Architecture Vision</a:t>
            </a:r>
            <a:endParaRPr sz="2200">
              <a:solidFill>
                <a:schemeClr val="accent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20" name="Google Shape;1020;p15"/>
          <p:cNvSpPr txBox="1"/>
          <p:nvPr/>
        </p:nvSpPr>
        <p:spPr>
          <a:xfrm flipH="1">
            <a:off x="2402750" y="2394075"/>
            <a:ext cx="2869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Mengidentifikasi pemangku kepentingan dalam keterlibatan arsitektur enterprise.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21" name="Google Shape;1021;p15"/>
          <p:cNvSpPr txBox="1"/>
          <p:nvPr/>
        </p:nvSpPr>
        <p:spPr>
          <a:xfrm>
            <a:off x="992875" y="2498651"/>
            <a:ext cx="1410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Stakeholder Map Matrix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2" name="Google Shape;1022;p15"/>
          <p:cNvSpPr/>
          <p:nvPr/>
        </p:nvSpPr>
        <p:spPr>
          <a:xfrm rot="-675766">
            <a:off x="830224" y="1345759"/>
            <a:ext cx="604345" cy="380506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23" name="Google Shape;1023;p15"/>
          <p:cNvSpPr txBox="1"/>
          <p:nvPr/>
        </p:nvSpPr>
        <p:spPr>
          <a:xfrm>
            <a:off x="992875" y="1544401"/>
            <a:ext cx="1410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Principle Catalog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4" name="Google Shape;1024;p15"/>
          <p:cNvSpPr txBox="1"/>
          <p:nvPr/>
        </p:nvSpPr>
        <p:spPr>
          <a:xfrm flipH="1">
            <a:off x="2402750" y="1473200"/>
            <a:ext cx="2869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Tahap untuk mempersiapkan perencanaan arsitektur enterprise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25" name="Google Shape;1025;p15"/>
          <p:cNvSpPr txBox="1"/>
          <p:nvPr/>
        </p:nvSpPr>
        <p:spPr>
          <a:xfrm>
            <a:off x="5814150" y="1299525"/>
            <a:ext cx="2271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Preliminary Phase</a:t>
            </a:r>
            <a:endParaRPr b="1" sz="2800">
              <a:solidFill>
                <a:schemeClr val="accent6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026" name="Google Shape;1026;p15"/>
          <p:cNvCxnSpPr/>
          <p:nvPr/>
        </p:nvCxnSpPr>
        <p:spPr>
          <a:xfrm flipH="1" rot="10800000">
            <a:off x="5755800" y="2318813"/>
            <a:ext cx="2387700" cy="1350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5" name="Google Shape;1775;p42"/>
          <p:cNvCxnSpPr/>
          <p:nvPr/>
        </p:nvCxnSpPr>
        <p:spPr>
          <a:xfrm flipH="1" rot="10800000">
            <a:off x="3349800" y="2403038"/>
            <a:ext cx="2369700" cy="12600"/>
          </a:xfrm>
          <a:prstGeom prst="straightConnector1">
            <a:avLst/>
          </a:prstGeom>
          <a:noFill/>
          <a:ln cap="flat" cmpd="sng" w="19050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6" name="Google Shape;1776;p42"/>
          <p:cNvCxnSpPr/>
          <p:nvPr/>
        </p:nvCxnSpPr>
        <p:spPr>
          <a:xfrm flipH="1" rot="10800000">
            <a:off x="3328950" y="3273100"/>
            <a:ext cx="2423700" cy="25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7" name="Google Shape;1777;p42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778" name="Google Shape;1778;p42"/>
          <p:cNvSpPr txBox="1"/>
          <p:nvPr/>
        </p:nvSpPr>
        <p:spPr>
          <a:xfrm>
            <a:off x="4224300" y="355275"/>
            <a:ext cx="4143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Business Use-Case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9" name="Google Shape;1779;p42"/>
          <p:cNvSpPr/>
          <p:nvPr/>
        </p:nvSpPr>
        <p:spPr>
          <a:xfrm>
            <a:off x="5689479" y="1278905"/>
            <a:ext cx="11568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42"/>
          <p:cNvSpPr txBox="1"/>
          <p:nvPr/>
        </p:nvSpPr>
        <p:spPr>
          <a:xfrm>
            <a:off x="5700877" y="1325106"/>
            <a:ext cx="11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" sz="1200"/>
              <a:t>tiate Study Package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42"/>
          <p:cNvSpPr/>
          <p:nvPr/>
        </p:nvSpPr>
        <p:spPr>
          <a:xfrm>
            <a:off x="5697229" y="2093759"/>
            <a:ext cx="11568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42"/>
          <p:cNvSpPr txBox="1"/>
          <p:nvPr/>
        </p:nvSpPr>
        <p:spPr>
          <a:xfrm>
            <a:off x="5643300" y="2125988"/>
            <a:ext cx="12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Order Study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42"/>
          <p:cNvSpPr/>
          <p:nvPr/>
        </p:nvSpPr>
        <p:spPr>
          <a:xfrm>
            <a:off x="5688529" y="3679997"/>
            <a:ext cx="11568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42"/>
          <p:cNvSpPr txBox="1"/>
          <p:nvPr/>
        </p:nvSpPr>
        <p:spPr>
          <a:xfrm>
            <a:off x="5612376" y="3696200"/>
            <a:ext cx="12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Activation Study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42"/>
          <p:cNvSpPr/>
          <p:nvPr/>
        </p:nvSpPr>
        <p:spPr>
          <a:xfrm>
            <a:off x="5713679" y="2886872"/>
            <a:ext cx="11568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42"/>
          <p:cNvSpPr txBox="1"/>
          <p:nvPr/>
        </p:nvSpPr>
        <p:spPr>
          <a:xfrm>
            <a:off x="5764777" y="2925848"/>
            <a:ext cx="11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Validation Payment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7" name="Google Shape;1787;p42"/>
          <p:cNvCxnSpPr>
            <a:endCxn id="1780" idx="1"/>
          </p:cNvCxnSpPr>
          <p:nvPr/>
        </p:nvCxnSpPr>
        <p:spPr>
          <a:xfrm>
            <a:off x="3329077" y="1580256"/>
            <a:ext cx="2371800" cy="21900"/>
          </a:xfrm>
          <a:prstGeom prst="straightConnector1">
            <a:avLst/>
          </a:prstGeom>
          <a:noFill/>
          <a:ln cap="flat" cmpd="sng" w="19050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88" name="Google Shape;1788;p42"/>
          <p:cNvGrpSpPr/>
          <p:nvPr/>
        </p:nvGrpSpPr>
        <p:grpSpPr>
          <a:xfrm>
            <a:off x="2376599" y="2077800"/>
            <a:ext cx="865200" cy="684875"/>
            <a:chOff x="1615174" y="1451950"/>
            <a:chExt cx="865200" cy="684875"/>
          </a:xfrm>
        </p:grpSpPr>
        <p:pic>
          <p:nvPicPr>
            <p:cNvPr id="1789" name="Google Shape;178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4990" y="1451950"/>
              <a:ext cx="345569" cy="437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0" name="Google Shape;1790;p42"/>
            <p:cNvSpPr txBox="1"/>
            <p:nvPr/>
          </p:nvSpPr>
          <p:spPr>
            <a:xfrm>
              <a:off x="1615174" y="1798125"/>
              <a:ext cx="86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Student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791" name="Google Shape;1791;p42"/>
          <p:cNvGrpSpPr/>
          <p:nvPr/>
        </p:nvGrpSpPr>
        <p:grpSpPr>
          <a:xfrm>
            <a:off x="2048750" y="1223402"/>
            <a:ext cx="1414500" cy="854398"/>
            <a:chOff x="5652700" y="3612740"/>
            <a:chExt cx="1414500" cy="854398"/>
          </a:xfrm>
        </p:grpSpPr>
        <p:pic>
          <p:nvPicPr>
            <p:cNvPr id="1792" name="Google Shape;1792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3" name="Google Shape;1793;p42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Content Production &amp; Branding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794" name="Google Shape;1794;p42"/>
          <p:cNvGrpSpPr/>
          <p:nvPr/>
        </p:nvGrpSpPr>
        <p:grpSpPr>
          <a:xfrm>
            <a:off x="2101962" y="3355040"/>
            <a:ext cx="1414500" cy="700498"/>
            <a:chOff x="5652700" y="3612740"/>
            <a:chExt cx="1414500" cy="700498"/>
          </a:xfrm>
        </p:grpSpPr>
        <p:pic>
          <p:nvPicPr>
            <p:cNvPr id="1795" name="Google Shape;1795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Google Shape;1796;p42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Administration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797" name="Google Shape;1797;p42"/>
          <p:cNvCxnSpPr/>
          <p:nvPr/>
        </p:nvCxnSpPr>
        <p:spPr>
          <a:xfrm>
            <a:off x="3353540" y="1657298"/>
            <a:ext cx="2362200" cy="69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8" name="Google Shape;1798;p42"/>
          <p:cNvCxnSpPr/>
          <p:nvPr/>
        </p:nvCxnSpPr>
        <p:spPr>
          <a:xfrm>
            <a:off x="3315300" y="3709950"/>
            <a:ext cx="2380800" cy="34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3"/>
          <p:cNvSpPr txBox="1"/>
          <p:nvPr>
            <p:ph type="title"/>
          </p:nvPr>
        </p:nvSpPr>
        <p:spPr>
          <a:xfrm>
            <a:off x="321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804" name="Google Shape;1804;p43"/>
          <p:cNvSpPr txBox="1"/>
          <p:nvPr/>
        </p:nvSpPr>
        <p:spPr>
          <a:xfrm>
            <a:off x="3900475" y="279075"/>
            <a:ext cx="45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 Decomposition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05" name="Google Shape;1805;p43"/>
          <p:cNvGrpSpPr/>
          <p:nvPr/>
        </p:nvGrpSpPr>
        <p:grpSpPr>
          <a:xfrm>
            <a:off x="4495800" y="1142240"/>
            <a:ext cx="1414500" cy="700498"/>
            <a:chOff x="5652700" y="3612740"/>
            <a:chExt cx="1414500" cy="700498"/>
          </a:xfrm>
        </p:grpSpPr>
        <p:pic>
          <p:nvPicPr>
            <p:cNvPr id="1806" name="Google Shape;180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7" name="Google Shape;1807;p43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CFO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08" name="Google Shape;1808;p43"/>
          <p:cNvGrpSpPr/>
          <p:nvPr/>
        </p:nvGrpSpPr>
        <p:grpSpPr>
          <a:xfrm>
            <a:off x="4491587" y="2678690"/>
            <a:ext cx="1414500" cy="700498"/>
            <a:chOff x="5652700" y="3612740"/>
            <a:chExt cx="1414500" cy="700498"/>
          </a:xfrm>
        </p:grpSpPr>
        <p:pic>
          <p:nvPicPr>
            <p:cNvPr id="1809" name="Google Shape;18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0" name="Google Shape;1810;p43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Administration Staff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11" name="Google Shape;1811;p43"/>
          <p:cNvGrpSpPr/>
          <p:nvPr/>
        </p:nvGrpSpPr>
        <p:grpSpPr>
          <a:xfrm>
            <a:off x="647350" y="3489202"/>
            <a:ext cx="1414500" cy="700498"/>
            <a:chOff x="5652700" y="3612740"/>
            <a:chExt cx="1414500" cy="700498"/>
          </a:xfrm>
        </p:grpSpPr>
        <p:pic>
          <p:nvPicPr>
            <p:cNvPr id="1812" name="Google Shape;1812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" name="Google Shape;1813;p43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General </a:t>
              </a: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14" name="Google Shape;1814;p43"/>
          <p:cNvGrpSpPr/>
          <p:nvPr/>
        </p:nvGrpSpPr>
        <p:grpSpPr>
          <a:xfrm>
            <a:off x="647350" y="1600777"/>
            <a:ext cx="1414500" cy="700498"/>
            <a:chOff x="5652700" y="3612740"/>
            <a:chExt cx="1414500" cy="700498"/>
          </a:xfrm>
        </p:grpSpPr>
        <p:pic>
          <p:nvPicPr>
            <p:cNvPr id="1815" name="Google Shape;18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6" name="Google Shape;1816;p43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CEO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17" name="Google Shape;1817;p43"/>
          <p:cNvGrpSpPr/>
          <p:nvPr/>
        </p:nvGrpSpPr>
        <p:grpSpPr>
          <a:xfrm>
            <a:off x="4495812" y="4072640"/>
            <a:ext cx="1414500" cy="700498"/>
            <a:chOff x="5652700" y="3612740"/>
            <a:chExt cx="1414500" cy="700498"/>
          </a:xfrm>
        </p:grpSpPr>
        <p:pic>
          <p:nvPicPr>
            <p:cNvPr id="1818" name="Google Shape;1818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9" name="Google Shape;1819;p43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HR Head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820" name="Google Shape;18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00" y="98985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" name="Google Shape;18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00" y="210485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725" y="30320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3" name="Google Shape;18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725" y="395915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75" y="7213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75" y="1524575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75" y="22621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75" y="3037325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75" y="37228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75" y="4349850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0" name="Google Shape;1830;p43"/>
          <p:cNvCxnSpPr>
            <a:endCxn id="1820" idx="1"/>
          </p:cNvCxnSpPr>
          <p:nvPr/>
        </p:nvCxnSpPr>
        <p:spPr>
          <a:xfrm flipH="1" rot="10800000">
            <a:off x="1499600" y="1223294"/>
            <a:ext cx="12717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1" name="Google Shape;1831;p43"/>
          <p:cNvCxnSpPr>
            <a:endCxn id="1824" idx="1"/>
          </p:cNvCxnSpPr>
          <p:nvPr/>
        </p:nvCxnSpPr>
        <p:spPr>
          <a:xfrm flipH="1" rot="10800000">
            <a:off x="5390375" y="954744"/>
            <a:ext cx="14559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2" name="Google Shape;1832;p43"/>
          <p:cNvCxnSpPr/>
          <p:nvPr/>
        </p:nvCxnSpPr>
        <p:spPr>
          <a:xfrm flipH="1" rot="10800000">
            <a:off x="5390375" y="2513694"/>
            <a:ext cx="14559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3" name="Google Shape;1833;p43"/>
          <p:cNvCxnSpPr/>
          <p:nvPr/>
        </p:nvCxnSpPr>
        <p:spPr>
          <a:xfrm flipH="1" rot="10800000">
            <a:off x="5390375" y="3959144"/>
            <a:ext cx="14559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4" name="Google Shape;1834;p43"/>
          <p:cNvCxnSpPr/>
          <p:nvPr/>
        </p:nvCxnSpPr>
        <p:spPr>
          <a:xfrm flipH="1" rot="10800000">
            <a:off x="1499600" y="3126394"/>
            <a:ext cx="12717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5" name="Google Shape;1835;p43"/>
          <p:cNvCxnSpPr>
            <a:stCxn id="1819" idx="0"/>
          </p:cNvCxnSpPr>
          <p:nvPr/>
        </p:nvCxnSpPr>
        <p:spPr>
          <a:xfrm>
            <a:off x="5203062" y="44344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6" name="Google Shape;1836;p43"/>
          <p:cNvSpPr txBox="1"/>
          <p:nvPr/>
        </p:nvSpPr>
        <p:spPr>
          <a:xfrm>
            <a:off x="2232812" y="1366213"/>
            <a:ext cx="14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Lead business activity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37" name="Google Shape;1837;p43"/>
          <p:cNvCxnSpPr/>
          <p:nvPr/>
        </p:nvCxnSpPr>
        <p:spPr>
          <a:xfrm>
            <a:off x="1469075" y="390448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8" name="Google Shape;1838;p43"/>
          <p:cNvCxnSpPr/>
          <p:nvPr/>
        </p:nvCxnSpPr>
        <p:spPr>
          <a:xfrm>
            <a:off x="1454925" y="1986744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9" name="Google Shape;1839;p43"/>
          <p:cNvCxnSpPr/>
          <p:nvPr/>
        </p:nvCxnSpPr>
        <p:spPr>
          <a:xfrm>
            <a:off x="5321125" y="135183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40" name="Google Shape;1840;p43"/>
          <p:cNvCxnSpPr/>
          <p:nvPr/>
        </p:nvCxnSpPr>
        <p:spPr>
          <a:xfrm>
            <a:off x="5390375" y="2942806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41" name="Google Shape;1841;p43"/>
          <p:cNvCxnSpPr/>
          <p:nvPr/>
        </p:nvCxnSpPr>
        <p:spPr>
          <a:xfrm>
            <a:off x="5360162" y="433858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42" name="Google Shape;1842;p43"/>
          <p:cNvSpPr txBox="1"/>
          <p:nvPr/>
        </p:nvSpPr>
        <p:spPr>
          <a:xfrm>
            <a:off x="2138062" y="3413013"/>
            <a:ext cx="14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Monitor human resources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3" name="Google Shape;1843;p43"/>
          <p:cNvSpPr txBox="1"/>
          <p:nvPr/>
        </p:nvSpPr>
        <p:spPr>
          <a:xfrm>
            <a:off x="2213087" y="2447563"/>
            <a:ext cx="14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Make decisions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4" name="Google Shape;1844;p43"/>
          <p:cNvSpPr txBox="1"/>
          <p:nvPr/>
        </p:nvSpPr>
        <p:spPr>
          <a:xfrm>
            <a:off x="2138062" y="4305863"/>
            <a:ext cx="14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Manage business activity 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5" name="Google Shape;1845;p43"/>
          <p:cNvSpPr txBox="1"/>
          <p:nvPr/>
        </p:nvSpPr>
        <p:spPr>
          <a:xfrm>
            <a:off x="6321237" y="1018063"/>
            <a:ext cx="14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Manage finance activity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6" name="Google Shape;1846;p43"/>
          <p:cNvSpPr txBox="1"/>
          <p:nvPr/>
        </p:nvSpPr>
        <p:spPr>
          <a:xfrm>
            <a:off x="6245037" y="1856263"/>
            <a:ext cx="14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Analyze cash flow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7" name="Google Shape;1847;p43"/>
          <p:cNvSpPr txBox="1"/>
          <p:nvPr/>
        </p:nvSpPr>
        <p:spPr>
          <a:xfrm>
            <a:off x="6245037" y="3423400"/>
            <a:ext cx="14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Manage document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8" name="Google Shape;1848;p43"/>
          <p:cNvSpPr txBox="1"/>
          <p:nvPr/>
        </p:nvSpPr>
        <p:spPr>
          <a:xfrm>
            <a:off x="6259437" y="2575450"/>
            <a:ext cx="14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Entry and archiving data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9" name="Google Shape;1849;p43"/>
          <p:cNvSpPr txBox="1"/>
          <p:nvPr/>
        </p:nvSpPr>
        <p:spPr>
          <a:xfrm>
            <a:off x="6321222" y="4058125"/>
            <a:ext cx="174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Recruit and select HR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0" name="Google Shape;1850;p43"/>
          <p:cNvSpPr txBox="1"/>
          <p:nvPr/>
        </p:nvSpPr>
        <p:spPr>
          <a:xfrm>
            <a:off x="6172672" y="4727100"/>
            <a:ext cx="174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Train and Develop HR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1" name="Google Shape;1851;p43"/>
          <p:cNvSpPr txBox="1"/>
          <p:nvPr/>
        </p:nvSpPr>
        <p:spPr>
          <a:xfrm>
            <a:off x="1026487" y="1188200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52" name="Google Shape;18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113" y="1235459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Google Shape;1853;p43"/>
          <p:cNvSpPr txBox="1"/>
          <p:nvPr/>
        </p:nvSpPr>
        <p:spPr>
          <a:xfrm>
            <a:off x="1064637" y="2186300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54" name="Google Shape;18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263" y="2233559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43"/>
          <p:cNvSpPr txBox="1"/>
          <p:nvPr/>
        </p:nvSpPr>
        <p:spPr>
          <a:xfrm>
            <a:off x="1064637" y="30453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56" name="Google Shape;18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263" y="30926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p43"/>
          <p:cNvSpPr txBox="1"/>
          <p:nvPr/>
        </p:nvSpPr>
        <p:spPr>
          <a:xfrm>
            <a:off x="1140837" y="41121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58" name="Google Shape;18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463" y="41594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p43"/>
          <p:cNvSpPr txBox="1"/>
          <p:nvPr/>
        </p:nvSpPr>
        <p:spPr>
          <a:xfrm>
            <a:off x="4798437" y="8355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60" name="Google Shape;18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3063" y="8828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1" name="Google Shape;1861;p43"/>
          <p:cNvSpPr txBox="1"/>
          <p:nvPr/>
        </p:nvSpPr>
        <p:spPr>
          <a:xfrm>
            <a:off x="5103237" y="15975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62" name="Google Shape;18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863" y="16448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43"/>
          <p:cNvSpPr txBox="1"/>
          <p:nvPr/>
        </p:nvSpPr>
        <p:spPr>
          <a:xfrm>
            <a:off x="5103237" y="23595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64" name="Google Shape;18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863" y="24068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43"/>
          <p:cNvSpPr txBox="1"/>
          <p:nvPr/>
        </p:nvSpPr>
        <p:spPr>
          <a:xfrm>
            <a:off x="5331837" y="31977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66" name="Google Shape;18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463" y="32450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p43"/>
          <p:cNvSpPr txBox="1"/>
          <p:nvPr/>
        </p:nvSpPr>
        <p:spPr>
          <a:xfrm>
            <a:off x="5103237" y="38073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68" name="Google Shape;18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863" y="38546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Google Shape;1869;p43"/>
          <p:cNvSpPr txBox="1"/>
          <p:nvPr/>
        </p:nvSpPr>
        <p:spPr>
          <a:xfrm>
            <a:off x="5103237" y="45693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70" name="Google Shape;18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863" y="4616647"/>
            <a:ext cx="141400" cy="21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4"/>
          <p:cNvSpPr txBox="1"/>
          <p:nvPr>
            <p:ph type="title"/>
          </p:nvPr>
        </p:nvSpPr>
        <p:spPr>
          <a:xfrm>
            <a:off x="321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876" name="Google Shape;1876;p44"/>
          <p:cNvSpPr txBox="1"/>
          <p:nvPr/>
        </p:nvSpPr>
        <p:spPr>
          <a:xfrm>
            <a:off x="3900475" y="279075"/>
            <a:ext cx="45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 Decomposition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77" name="Google Shape;1877;p44"/>
          <p:cNvGrpSpPr/>
          <p:nvPr/>
        </p:nvGrpSpPr>
        <p:grpSpPr>
          <a:xfrm>
            <a:off x="4495800" y="1142240"/>
            <a:ext cx="1414500" cy="700498"/>
            <a:chOff x="5652700" y="3612740"/>
            <a:chExt cx="1414500" cy="700498"/>
          </a:xfrm>
        </p:grpSpPr>
        <p:pic>
          <p:nvPicPr>
            <p:cNvPr id="1878" name="Google Shape;1878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9" name="Google Shape;1879;p44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Project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80" name="Google Shape;1880;p44"/>
          <p:cNvGrpSpPr/>
          <p:nvPr/>
        </p:nvGrpSpPr>
        <p:grpSpPr>
          <a:xfrm>
            <a:off x="4491587" y="2373890"/>
            <a:ext cx="1414500" cy="854398"/>
            <a:chOff x="5652700" y="3612740"/>
            <a:chExt cx="1414500" cy="854398"/>
          </a:xfrm>
        </p:grpSpPr>
        <p:pic>
          <p:nvPicPr>
            <p:cNvPr id="1881" name="Google Shape;188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2" name="Google Shape;1882;p44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Development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83" name="Google Shape;1883;p44"/>
          <p:cNvGrpSpPr/>
          <p:nvPr/>
        </p:nvGrpSpPr>
        <p:grpSpPr>
          <a:xfrm>
            <a:off x="647350" y="2896177"/>
            <a:ext cx="1414500" cy="1008298"/>
            <a:chOff x="5652700" y="3612740"/>
            <a:chExt cx="1414500" cy="1008298"/>
          </a:xfrm>
        </p:grpSpPr>
        <p:pic>
          <p:nvPicPr>
            <p:cNvPr id="1884" name="Google Shape;1884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5" name="Google Shape;1885;p44"/>
            <p:cNvSpPr txBox="1"/>
            <p:nvPr/>
          </p:nvSpPr>
          <p:spPr>
            <a:xfrm>
              <a:off x="5652700" y="3974538"/>
              <a:ext cx="1414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Training &amp; Development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86" name="Google Shape;1886;p44"/>
          <p:cNvGrpSpPr/>
          <p:nvPr/>
        </p:nvGrpSpPr>
        <p:grpSpPr>
          <a:xfrm>
            <a:off x="4495812" y="3767840"/>
            <a:ext cx="1414500" cy="700498"/>
            <a:chOff x="5652700" y="3612740"/>
            <a:chExt cx="1414500" cy="700498"/>
          </a:xfrm>
        </p:grpSpPr>
        <p:pic>
          <p:nvPicPr>
            <p:cNvPr id="1887" name="Google Shape;188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8" name="Google Shape;1888;p44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Programmer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89" name="Google Shape;1889;p44"/>
          <p:cNvGrpSpPr/>
          <p:nvPr/>
        </p:nvGrpSpPr>
        <p:grpSpPr>
          <a:xfrm>
            <a:off x="647350" y="1541152"/>
            <a:ext cx="1414500" cy="854398"/>
            <a:chOff x="5652700" y="3612740"/>
            <a:chExt cx="1414500" cy="854398"/>
          </a:xfrm>
        </p:grpSpPr>
        <p:pic>
          <p:nvPicPr>
            <p:cNvPr id="1890" name="Google Shape;189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1" name="Google Shape;1891;p44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Recruitment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892" name="Google Shape;1892;p44"/>
          <p:cNvCxnSpPr/>
          <p:nvPr/>
        </p:nvCxnSpPr>
        <p:spPr>
          <a:xfrm>
            <a:off x="1469075" y="190688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93" name="Google Shape;1893;p44"/>
          <p:cNvCxnSpPr/>
          <p:nvPr/>
        </p:nvCxnSpPr>
        <p:spPr>
          <a:xfrm>
            <a:off x="1469075" y="390448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94" name="Google Shape;1894;p44"/>
          <p:cNvCxnSpPr/>
          <p:nvPr/>
        </p:nvCxnSpPr>
        <p:spPr>
          <a:xfrm>
            <a:off x="5441725" y="1388756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95" name="Google Shape;1895;p44"/>
          <p:cNvCxnSpPr/>
          <p:nvPr/>
        </p:nvCxnSpPr>
        <p:spPr>
          <a:xfrm>
            <a:off x="5405300" y="2800656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96" name="Google Shape;1896;p44"/>
          <p:cNvCxnSpPr/>
          <p:nvPr/>
        </p:nvCxnSpPr>
        <p:spPr>
          <a:xfrm>
            <a:off x="5339425" y="420823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897" name="Google Shape;18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00" y="989850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8" name="Google Shape;1898;p44"/>
          <p:cNvCxnSpPr>
            <a:endCxn id="1897" idx="1"/>
          </p:cNvCxnSpPr>
          <p:nvPr/>
        </p:nvCxnSpPr>
        <p:spPr>
          <a:xfrm flipH="1" rot="10800000">
            <a:off x="1499600" y="1223294"/>
            <a:ext cx="12717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899" name="Google Shape;18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00" y="2493275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0" name="Google Shape;1900;p44"/>
          <p:cNvCxnSpPr>
            <a:endCxn id="1899" idx="1"/>
          </p:cNvCxnSpPr>
          <p:nvPr/>
        </p:nvCxnSpPr>
        <p:spPr>
          <a:xfrm flipH="1" rot="10800000">
            <a:off x="1499600" y="2726719"/>
            <a:ext cx="12717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901" name="Google Shape;19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500" y="732175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2" name="Google Shape;1902;p44"/>
          <p:cNvCxnSpPr>
            <a:endCxn id="1901" idx="1"/>
          </p:cNvCxnSpPr>
          <p:nvPr/>
        </p:nvCxnSpPr>
        <p:spPr>
          <a:xfrm flipH="1" rot="10800000">
            <a:off x="5484800" y="965619"/>
            <a:ext cx="1247700" cy="3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903" name="Google Shape;19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625" y="2121975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4" name="Google Shape;1904;p44"/>
          <p:cNvCxnSpPr>
            <a:endCxn id="1903" idx="1"/>
          </p:cNvCxnSpPr>
          <p:nvPr/>
        </p:nvCxnSpPr>
        <p:spPr>
          <a:xfrm flipH="1" rot="10800000">
            <a:off x="5517925" y="2355419"/>
            <a:ext cx="1247700" cy="3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905" name="Google Shape;19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425" y="3530850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6" name="Google Shape;1906;p44"/>
          <p:cNvCxnSpPr>
            <a:endCxn id="1905" idx="1"/>
          </p:cNvCxnSpPr>
          <p:nvPr/>
        </p:nvCxnSpPr>
        <p:spPr>
          <a:xfrm flipH="1" rot="10800000">
            <a:off x="5335725" y="3764294"/>
            <a:ext cx="1247700" cy="3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907" name="Google Shape;19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625" y="1427075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625" y="2826413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500" y="42353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075" y="3996700"/>
            <a:ext cx="364400" cy="46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1" name="Google Shape;1911;p44"/>
          <p:cNvSpPr txBox="1"/>
          <p:nvPr/>
        </p:nvSpPr>
        <p:spPr>
          <a:xfrm>
            <a:off x="2079447" y="1360063"/>
            <a:ext cx="174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Recruit and select HR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12" name="Google Shape;19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00" y="1923038"/>
            <a:ext cx="364400" cy="46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44"/>
          <p:cNvSpPr txBox="1"/>
          <p:nvPr/>
        </p:nvSpPr>
        <p:spPr>
          <a:xfrm>
            <a:off x="1847576" y="2272000"/>
            <a:ext cx="2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Prepare recruitment facility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4" name="Google Shape;1914;p44"/>
          <p:cNvSpPr txBox="1"/>
          <p:nvPr/>
        </p:nvSpPr>
        <p:spPr>
          <a:xfrm>
            <a:off x="2076172" y="4457950"/>
            <a:ext cx="174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Train and Develop HR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5" name="Google Shape;1915;p44"/>
          <p:cNvSpPr txBox="1"/>
          <p:nvPr/>
        </p:nvSpPr>
        <p:spPr>
          <a:xfrm>
            <a:off x="1992497" y="2903700"/>
            <a:ext cx="17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Improve employee performance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6" name="Google Shape;1916;p44"/>
          <p:cNvSpPr txBox="1"/>
          <p:nvPr/>
        </p:nvSpPr>
        <p:spPr>
          <a:xfrm>
            <a:off x="5967772" y="1053188"/>
            <a:ext cx="174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Calculate budget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7" name="Google Shape;1917;p44"/>
          <p:cNvSpPr txBox="1"/>
          <p:nvPr/>
        </p:nvSpPr>
        <p:spPr>
          <a:xfrm>
            <a:off x="5807576" y="1780500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Monitors project development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8" name="Google Shape;1918;p44"/>
          <p:cNvSpPr txBox="1"/>
          <p:nvPr/>
        </p:nvSpPr>
        <p:spPr>
          <a:xfrm>
            <a:off x="5869801" y="2474200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Market research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9" name="Google Shape;1919;p44"/>
          <p:cNvSpPr txBox="1"/>
          <p:nvPr/>
        </p:nvSpPr>
        <p:spPr>
          <a:xfrm>
            <a:off x="5869801" y="3160000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Initiate new marketing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0" name="Google Shape;1920;p44"/>
          <p:cNvSpPr txBox="1"/>
          <p:nvPr/>
        </p:nvSpPr>
        <p:spPr>
          <a:xfrm>
            <a:off x="5717401" y="3845800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Develop Web and UI/UX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1" name="Google Shape;1921;p44"/>
          <p:cNvSpPr txBox="1"/>
          <p:nvPr/>
        </p:nvSpPr>
        <p:spPr>
          <a:xfrm>
            <a:off x="5778476" y="45851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Manage and analyze data warehousing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2" name="Google Shape;1922;p44"/>
          <p:cNvSpPr txBox="1"/>
          <p:nvPr/>
        </p:nvSpPr>
        <p:spPr>
          <a:xfrm>
            <a:off x="4950837" y="44169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23" name="Google Shape;19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5463" y="44642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44"/>
          <p:cNvSpPr txBox="1"/>
          <p:nvPr/>
        </p:nvSpPr>
        <p:spPr>
          <a:xfrm>
            <a:off x="4874637" y="36549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25" name="Google Shape;19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263" y="37022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44"/>
          <p:cNvSpPr txBox="1"/>
          <p:nvPr/>
        </p:nvSpPr>
        <p:spPr>
          <a:xfrm>
            <a:off x="5103237" y="30453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27" name="Google Shape;19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863" y="30926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44"/>
          <p:cNvSpPr txBox="1"/>
          <p:nvPr/>
        </p:nvSpPr>
        <p:spPr>
          <a:xfrm>
            <a:off x="4950837" y="22071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29" name="Google Shape;192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5463" y="22544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44"/>
          <p:cNvSpPr txBox="1"/>
          <p:nvPr/>
        </p:nvSpPr>
        <p:spPr>
          <a:xfrm>
            <a:off x="5179437" y="16737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31" name="Google Shape;19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4063" y="17210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44"/>
          <p:cNvSpPr txBox="1"/>
          <p:nvPr/>
        </p:nvSpPr>
        <p:spPr>
          <a:xfrm>
            <a:off x="4798437" y="9117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33" name="Google Shape;19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3063" y="9590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44"/>
          <p:cNvSpPr txBox="1"/>
          <p:nvPr/>
        </p:nvSpPr>
        <p:spPr>
          <a:xfrm>
            <a:off x="836037" y="12927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35" name="Google Shape;19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663" y="13400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6" name="Google Shape;1936;p44"/>
          <p:cNvSpPr txBox="1"/>
          <p:nvPr/>
        </p:nvSpPr>
        <p:spPr>
          <a:xfrm>
            <a:off x="1140837" y="21309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37" name="Google Shape;19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463" y="21782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8" name="Google Shape;1938;p44"/>
          <p:cNvSpPr txBox="1"/>
          <p:nvPr/>
        </p:nvSpPr>
        <p:spPr>
          <a:xfrm>
            <a:off x="912237" y="27405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39" name="Google Shape;19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863" y="27878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44"/>
          <p:cNvSpPr txBox="1"/>
          <p:nvPr/>
        </p:nvSpPr>
        <p:spPr>
          <a:xfrm>
            <a:off x="912237" y="40359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41" name="Google Shape;19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863" y="4083247"/>
            <a:ext cx="141400" cy="21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5"/>
          <p:cNvSpPr txBox="1"/>
          <p:nvPr>
            <p:ph type="title"/>
          </p:nvPr>
        </p:nvSpPr>
        <p:spPr>
          <a:xfrm>
            <a:off x="321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1947" name="Google Shape;1947;p45"/>
          <p:cNvSpPr txBox="1"/>
          <p:nvPr/>
        </p:nvSpPr>
        <p:spPr>
          <a:xfrm>
            <a:off x="3900475" y="279075"/>
            <a:ext cx="45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 Decomposition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948" name="Google Shape;1948;p45"/>
          <p:cNvGrpSpPr/>
          <p:nvPr/>
        </p:nvGrpSpPr>
        <p:grpSpPr>
          <a:xfrm>
            <a:off x="647350" y="3124777"/>
            <a:ext cx="1414500" cy="854398"/>
            <a:chOff x="5652700" y="3612740"/>
            <a:chExt cx="1414500" cy="854398"/>
          </a:xfrm>
        </p:grpSpPr>
        <p:pic>
          <p:nvPicPr>
            <p:cNvPr id="1949" name="Google Shape;194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0" name="Google Shape;1950;p45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Social Media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951" name="Google Shape;1951;p45"/>
          <p:cNvGrpSpPr/>
          <p:nvPr/>
        </p:nvGrpSpPr>
        <p:grpSpPr>
          <a:xfrm>
            <a:off x="647350" y="1160152"/>
            <a:ext cx="1414500" cy="854398"/>
            <a:chOff x="5652700" y="3612740"/>
            <a:chExt cx="1414500" cy="854398"/>
          </a:xfrm>
        </p:grpSpPr>
        <p:pic>
          <p:nvPicPr>
            <p:cNvPr id="1952" name="Google Shape;195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3" name="Google Shape;1953;p45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Content &amp; Multimedia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954" name="Google Shape;1954;p45"/>
          <p:cNvGrpSpPr/>
          <p:nvPr/>
        </p:nvGrpSpPr>
        <p:grpSpPr>
          <a:xfrm>
            <a:off x="5081400" y="1236352"/>
            <a:ext cx="1414500" cy="700498"/>
            <a:chOff x="5652700" y="3612740"/>
            <a:chExt cx="1414500" cy="700498"/>
          </a:xfrm>
        </p:grpSpPr>
        <p:pic>
          <p:nvPicPr>
            <p:cNvPr id="1955" name="Google Shape;19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6" name="Google Shape;1956;p45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Educator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957" name="Google Shape;1957;p45"/>
          <p:cNvGrpSpPr/>
          <p:nvPr/>
        </p:nvGrpSpPr>
        <p:grpSpPr>
          <a:xfrm>
            <a:off x="5437899" y="3429563"/>
            <a:ext cx="865200" cy="684875"/>
            <a:chOff x="1615174" y="1451950"/>
            <a:chExt cx="865200" cy="684875"/>
          </a:xfrm>
        </p:grpSpPr>
        <p:pic>
          <p:nvPicPr>
            <p:cNvPr id="1958" name="Google Shape;195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4990" y="1451950"/>
              <a:ext cx="345569" cy="437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9" name="Google Shape;1959;p45"/>
            <p:cNvSpPr txBox="1"/>
            <p:nvPr/>
          </p:nvSpPr>
          <p:spPr>
            <a:xfrm>
              <a:off x="1615174" y="1798125"/>
              <a:ext cx="86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Student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960" name="Google Shape;19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75" y="2817725"/>
            <a:ext cx="364391" cy="4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5275" y="4124150"/>
            <a:ext cx="364391" cy="4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75" y="7586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75" y="1788163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9725" y="851775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200" y="185705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Google Shape;196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325" y="2892900"/>
            <a:ext cx="364400" cy="4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325" y="4095850"/>
            <a:ext cx="364400" cy="46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8" name="Google Shape;1968;p45"/>
          <p:cNvCxnSpPr>
            <a:endCxn id="1964" idx="1"/>
          </p:cNvCxnSpPr>
          <p:nvPr/>
        </p:nvCxnSpPr>
        <p:spPr>
          <a:xfrm flipH="1" rot="10800000">
            <a:off x="1586725" y="1085219"/>
            <a:ext cx="1503000" cy="44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69" name="Google Shape;1969;p45"/>
          <p:cNvCxnSpPr/>
          <p:nvPr/>
        </p:nvCxnSpPr>
        <p:spPr>
          <a:xfrm flipH="1" rot="10800000">
            <a:off x="6004175" y="936719"/>
            <a:ext cx="12717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70" name="Google Shape;1970;p45"/>
          <p:cNvCxnSpPr/>
          <p:nvPr/>
        </p:nvCxnSpPr>
        <p:spPr>
          <a:xfrm flipH="1" rot="10800000">
            <a:off x="6097375" y="3124769"/>
            <a:ext cx="12717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45"/>
          <p:cNvCxnSpPr>
            <a:endCxn id="1966" idx="1"/>
          </p:cNvCxnSpPr>
          <p:nvPr/>
        </p:nvCxnSpPr>
        <p:spPr>
          <a:xfrm flipH="1" rot="10800000">
            <a:off x="1506425" y="3126344"/>
            <a:ext cx="14379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72" name="Google Shape;1972;p45"/>
          <p:cNvCxnSpPr/>
          <p:nvPr/>
        </p:nvCxnSpPr>
        <p:spPr>
          <a:xfrm>
            <a:off x="1558100" y="391243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73" name="Google Shape;1973;p45"/>
          <p:cNvCxnSpPr/>
          <p:nvPr/>
        </p:nvCxnSpPr>
        <p:spPr>
          <a:xfrm>
            <a:off x="1826125" y="184098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74" name="Google Shape;1974;p45"/>
          <p:cNvCxnSpPr/>
          <p:nvPr/>
        </p:nvCxnSpPr>
        <p:spPr>
          <a:xfrm>
            <a:off x="5975525" y="161808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45"/>
          <p:cNvCxnSpPr/>
          <p:nvPr/>
        </p:nvCxnSpPr>
        <p:spPr>
          <a:xfrm>
            <a:off x="6051725" y="3912431"/>
            <a:ext cx="1329000" cy="3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76" name="Google Shape;1976;p45"/>
          <p:cNvSpPr txBox="1"/>
          <p:nvPr/>
        </p:nvSpPr>
        <p:spPr>
          <a:xfrm>
            <a:off x="2177401" y="11662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Initiate new content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7" name="Google Shape;1977;p45"/>
          <p:cNvSpPr txBox="1"/>
          <p:nvPr/>
        </p:nvSpPr>
        <p:spPr>
          <a:xfrm>
            <a:off x="2101201" y="21568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Improve content quality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8" name="Google Shape;1978;p45"/>
          <p:cNvSpPr txBox="1"/>
          <p:nvPr/>
        </p:nvSpPr>
        <p:spPr>
          <a:xfrm>
            <a:off x="1948801" y="32236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Analyze social media habit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9" name="Google Shape;1979;p45"/>
          <p:cNvSpPr txBox="1"/>
          <p:nvPr/>
        </p:nvSpPr>
        <p:spPr>
          <a:xfrm>
            <a:off x="2081626" y="44775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Improve social media strategy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0" name="Google Shape;1980;p45"/>
          <p:cNvSpPr txBox="1"/>
          <p:nvPr/>
        </p:nvSpPr>
        <p:spPr>
          <a:xfrm>
            <a:off x="6476626" y="11417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Manage learning technique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1" name="Google Shape;1981;p45"/>
          <p:cNvSpPr txBox="1"/>
          <p:nvPr/>
        </p:nvSpPr>
        <p:spPr>
          <a:xfrm>
            <a:off x="6476626" y="21323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Improve learning methods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2" name="Google Shape;1982;p45"/>
          <p:cNvSpPr txBox="1"/>
          <p:nvPr/>
        </p:nvSpPr>
        <p:spPr>
          <a:xfrm>
            <a:off x="6476626" y="31229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Buy study packages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3" name="Google Shape;1983;p45"/>
          <p:cNvSpPr txBox="1"/>
          <p:nvPr/>
        </p:nvSpPr>
        <p:spPr>
          <a:xfrm>
            <a:off x="6476626" y="4418375"/>
            <a:ext cx="2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Give feedback and suggestion</a:t>
            </a:r>
            <a:endParaRPr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4" name="Google Shape;1984;p45"/>
          <p:cNvSpPr txBox="1"/>
          <p:nvPr/>
        </p:nvSpPr>
        <p:spPr>
          <a:xfrm>
            <a:off x="912237" y="40359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85" name="Google Shape;19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863" y="40832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6" name="Google Shape;1986;p45"/>
          <p:cNvSpPr txBox="1"/>
          <p:nvPr/>
        </p:nvSpPr>
        <p:spPr>
          <a:xfrm>
            <a:off x="1217037" y="29691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87" name="Google Shape;19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663" y="30164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8" name="Google Shape;1988;p45"/>
          <p:cNvSpPr txBox="1"/>
          <p:nvPr/>
        </p:nvSpPr>
        <p:spPr>
          <a:xfrm>
            <a:off x="1293237" y="19785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89" name="Google Shape;19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863" y="20258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45"/>
          <p:cNvSpPr txBox="1"/>
          <p:nvPr/>
        </p:nvSpPr>
        <p:spPr>
          <a:xfrm>
            <a:off x="1140837" y="987988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91" name="Google Shape;19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463" y="1035247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2" name="Google Shape;1992;p45"/>
          <p:cNvSpPr txBox="1"/>
          <p:nvPr/>
        </p:nvSpPr>
        <p:spPr>
          <a:xfrm>
            <a:off x="5322787" y="966350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93" name="Google Shape;19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413" y="1013609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Google Shape;1994;p45"/>
          <p:cNvSpPr txBox="1"/>
          <p:nvPr/>
        </p:nvSpPr>
        <p:spPr>
          <a:xfrm>
            <a:off x="5551387" y="1804550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95" name="Google Shape;19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013" y="1851809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Google Shape;1996;p45"/>
          <p:cNvSpPr txBox="1"/>
          <p:nvPr/>
        </p:nvSpPr>
        <p:spPr>
          <a:xfrm>
            <a:off x="5398987" y="3099950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97" name="Google Shape;19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613" y="3147209"/>
            <a:ext cx="141400" cy="21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45"/>
          <p:cNvSpPr txBox="1"/>
          <p:nvPr/>
        </p:nvSpPr>
        <p:spPr>
          <a:xfrm>
            <a:off x="5475187" y="4090550"/>
            <a:ext cx="14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&lt;&lt;assumes&gt;&gt; -&gt;  </a:t>
            </a:r>
            <a:endParaRPr i="0" sz="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99" name="Google Shape;19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813" y="4137809"/>
            <a:ext cx="141400" cy="21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6"/>
          <p:cNvSpPr txBox="1"/>
          <p:nvPr>
            <p:ph type="title"/>
          </p:nvPr>
        </p:nvSpPr>
        <p:spPr>
          <a:xfrm>
            <a:off x="321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2005" name="Google Shape;2005;p46"/>
          <p:cNvSpPr txBox="1"/>
          <p:nvPr/>
        </p:nvSpPr>
        <p:spPr>
          <a:xfrm>
            <a:off x="3900875" y="260675"/>
            <a:ext cx="45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 Decomposition Diagram - Flow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06" name="Google Shape;20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90" y="1451950"/>
            <a:ext cx="345569" cy="4379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p46"/>
          <p:cNvSpPr txBox="1"/>
          <p:nvPr/>
        </p:nvSpPr>
        <p:spPr>
          <a:xfrm>
            <a:off x="1666925" y="1796853"/>
            <a:ext cx="7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Student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08" name="Google Shape;2008;p46"/>
          <p:cNvSpPr txBox="1"/>
          <p:nvPr/>
        </p:nvSpPr>
        <p:spPr>
          <a:xfrm>
            <a:off x="3050196" y="1347450"/>
            <a:ext cx="251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 Portfolio Student Package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09" name="Google Shape;2009;p46"/>
          <p:cNvCxnSpPr>
            <a:endCxn id="2006" idx="3"/>
          </p:cNvCxnSpPr>
          <p:nvPr/>
        </p:nvCxnSpPr>
        <p:spPr>
          <a:xfrm flipH="1">
            <a:off x="2220560" y="1651738"/>
            <a:ext cx="38226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10" name="Google Shape;20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600" y="1288050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46"/>
          <p:cNvSpPr txBox="1"/>
          <p:nvPr/>
        </p:nvSpPr>
        <p:spPr>
          <a:xfrm flipH="1">
            <a:off x="5441934" y="1716688"/>
            <a:ext cx="20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Content Production &amp; Branding Department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2012" name="Google Shape;20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63" y="3743325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46"/>
          <p:cNvSpPr txBox="1"/>
          <p:nvPr/>
        </p:nvSpPr>
        <p:spPr>
          <a:xfrm>
            <a:off x="2588296" y="4171963"/>
            <a:ext cx="20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Finance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14" name="Google Shape;2014;p46"/>
          <p:cNvSpPr txBox="1"/>
          <p:nvPr/>
        </p:nvSpPr>
        <p:spPr>
          <a:xfrm>
            <a:off x="2111751" y="2793188"/>
            <a:ext cx="144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 Invoicing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15" name="Google Shape;2015;p46"/>
          <p:cNvCxnSpPr>
            <a:stCxn id="2012" idx="0"/>
            <a:endCxn id="2007" idx="2"/>
          </p:cNvCxnSpPr>
          <p:nvPr/>
        </p:nvCxnSpPr>
        <p:spPr>
          <a:xfrm rot="10800000">
            <a:off x="2047850" y="2166225"/>
            <a:ext cx="1575000" cy="157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16" name="Google Shape;201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145" y="3612740"/>
            <a:ext cx="290286" cy="43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p46"/>
          <p:cNvSpPr txBox="1"/>
          <p:nvPr/>
        </p:nvSpPr>
        <p:spPr>
          <a:xfrm>
            <a:off x="5839138" y="3957650"/>
            <a:ext cx="13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Administration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18" name="Google Shape;2018;p46"/>
          <p:cNvCxnSpPr>
            <a:stCxn id="2007" idx="3"/>
            <a:endCxn id="2016" idx="1"/>
          </p:cNvCxnSpPr>
          <p:nvPr/>
        </p:nvCxnSpPr>
        <p:spPr>
          <a:xfrm>
            <a:off x="2428625" y="1981503"/>
            <a:ext cx="3934500" cy="18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19" name="Google Shape;2019;p46"/>
          <p:cNvSpPr txBox="1"/>
          <p:nvPr/>
        </p:nvSpPr>
        <p:spPr>
          <a:xfrm>
            <a:off x="3672276" y="2759900"/>
            <a:ext cx="144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 Ordering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20" name="Google Shape;2020;p46"/>
          <p:cNvSpPr txBox="1"/>
          <p:nvPr/>
        </p:nvSpPr>
        <p:spPr>
          <a:xfrm>
            <a:off x="5486176" y="2633913"/>
            <a:ext cx="19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 Portfolio Student Package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21" name="Google Shape;2021;p46"/>
          <p:cNvCxnSpPr>
            <a:endCxn id="2016" idx="0"/>
          </p:cNvCxnSpPr>
          <p:nvPr/>
        </p:nvCxnSpPr>
        <p:spPr>
          <a:xfrm>
            <a:off x="6486388" y="2095040"/>
            <a:ext cx="21900" cy="15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22" name="Google Shape;2022;p46"/>
          <p:cNvSpPr txBox="1"/>
          <p:nvPr/>
        </p:nvSpPr>
        <p:spPr>
          <a:xfrm>
            <a:off x="4390851" y="3796099"/>
            <a:ext cx="144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 Invoicing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23" name="Google Shape;2023;p46"/>
          <p:cNvCxnSpPr/>
          <p:nvPr/>
        </p:nvCxnSpPr>
        <p:spPr>
          <a:xfrm rot="10800000">
            <a:off x="3881038" y="4028738"/>
            <a:ext cx="25128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47"/>
          <p:cNvSpPr txBox="1"/>
          <p:nvPr>
            <p:ph type="title"/>
          </p:nvPr>
        </p:nvSpPr>
        <p:spPr>
          <a:xfrm>
            <a:off x="321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2029" name="Google Shape;2029;p47"/>
          <p:cNvSpPr txBox="1"/>
          <p:nvPr/>
        </p:nvSpPr>
        <p:spPr>
          <a:xfrm>
            <a:off x="3900475" y="279075"/>
            <a:ext cx="4563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 Decomposition Diagram - Role Allocation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‘</a:t>
            </a: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Content &amp; Multimedia Manager</a:t>
            </a: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’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030" name="Google Shape;2030;p47"/>
          <p:cNvGrpSpPr/>
          <p:nvPr/>
        </p:nvGrpSpPr>
        <p:grpSpPr>
          <a:xfrm>
            <a:off x="3864762" y="2571740"/>
            <a:ext cx="1414500" cy="854398"/>
            <a:chOff x="5652700" y="3612740"/>
            <a:chExt cx="1414500" cy="854398"/>
          </a:xfrm>
        </p:grpSpPr>
        <p:pic>
          <p:nvPicPr>
            <p:cNvPr id="2031" name="Google Shape;203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2" name="Google Shape;2032;p47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Content &amp; Multimedia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2033" name="Google Shape;20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524" y="1409950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p47"/>
          <p:cNvSpPr txBox="1"/>
          <p:nvPr/>
        </p:nvSpPr>
        <p:spPr>
          <a:xfrm>
            <a:off x="5015275" y="1809800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Product marketing improvement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35" name="Google Shape;20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249" y="12251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6" name="Google Shape;2036;p47"/>
          <p:cNvSpPr txBox="1"/>
          <p:nvPr/>
        </p:nvSpPr>
        <p:spPr>
          <a:xfrm>
            <a:off x="2847450" y="1615888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Increase user interest in the application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7" name="Google Shape;2037;p47"/>
          <p:cNvSpPr txBox="1"/>
          <p:nvPr/>
        </p:nvSpPr>
        <p:spPr>
          <a:xfrm>
            <a:off x="4022700" y="2090275"/>
            <a:ext cx="11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38" name="Google Shape;2038;p47"/>
          <p:cNvCxnSpPr>
            <a:stCxn id="2031" idx="0"/>
            <a:endCxn id="2036" idx="2"/>
          </p:cNvCxnSpPr>
          <p:nvPr/>
        </p:nvCxnSpPr>
        <p:spPr>
          <a:xfrm rot="10800000">
            <a:off x="4572013" y="1985240"/>
            <a:ext cx="0" cy="58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39" name="Google Shape;2039;p47"/>
          <p:cNvSpPr txBox="1"/>
          <p:nvPr/>
        </p:nvSpPr>
        <p:spPr>
          <a:xfrm>
            <a:off x="5175400" y="2278925"/>
            <a:ext cx="11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40" name="Google Shape;2040;p47"/>
          <p:cNvCxnSpPr>
            <a:stCxn id="2031" idx="3"/>
            <a:endCxn id="2034" idx="2"/>
          </p:cNvCxnSpPr>
          <p:nvPr/>
        </p:nvCxnSpPr>
        <p:spPr>
          <a:xfrm flipH="1" rot="10800000">
            <a:off x="4717156" y="2179030"/>
            <a:ext cx="2022600" cy="61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2041" name="Google Shape;2041;p47"/>
          <p:cNvGrpSpPr/>
          <p:nvPr/>
        </p:nvGrpSpPr>
        <p:grpSpPr>
          <a:xfrm>
            <a:off x="1201287" y="2571740"/>
            <a:ext cx="1414500" cy="854398"/>
            <a:chOff x="5652700" y="3612740"/>
            <a:chExt cx="1414500" cy="854398"/>
          </a:xfrm>
        </p:grpSpPr>
        <p:pic>
          <p:nvPicPr>
            <p:cNvPr id="2042" name="Google Shape;204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3" name="Google Shape;2043;p47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Social Media Manager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044" name="Google Shape;2044;p47"/>
          <p:cNvSpPr txBox="1"/>
          <p:nvPr/>
        </p:nvSpPr>
        <p:spPr>
          <a:xfrm>
            <a:off x="2300425" y="2467625"/>
            <a:ext cx="162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</a:t>
            </a: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communicates</a:t>
            </a: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with&gt;&gt;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45" name="Google Shape;2045;p47"/>
          <p:cNvCxnSpPr/>
          <p:nvPr/>
        </p:nvCxnSpPr>
        <p:spPr>
          <a:xfrm rot="10800000">
            <a:off x="2101270" y="2790730"/>
            <a:ext cx="232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46" name="Google Shape;2046;p47"/>
          <p:cNvSpPr txBox="1"/>
          <p:nvPr/>
        </p:nvSpPr>
        <p:spPr>
          <a:xfrm>
            <a:off x="5021200" y="2855425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&lt;&lt;responsible for&gt;&gt;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47" name="Google Shape;2047;p47"/>
          <p:cNvCxnSpPr>
            <a:stCxn id="2031" idx="3"/>
            <a:endCxn id="2048" idx="1"/>
          </p:cNvCxnSpPr>
          <p:nvPr/>
        </p:nvCxnSpPr>
        <p:spPr>
          <a:xfrm>
            <a:off x="4717156" y="2790730"/>
            <a:ext cx="1910100" cy="4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48" name="Google Shape;204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288" y="3003275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47"/>
          <p:cNvSpPr txBox="1"/>
          <p:nvPr/>
        </p:nvSpPr>
        <p:spPr>
          <a:xfrm>
            <a:off x="5835621" y="3431913"/>
            <a:ext cx="206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Content Production &amp; Branding Department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50" name="Google Shape;2050;p47"/>
          <p:cNvSpPr txBox="1"/>
          <p:nvPr/>
        </p:nvSpPr>
        <p:spPr>
          <a:xfrm>
            <a:off x="4374688" y="3614313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&lt;&lt;localization&gt;&gt;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51" name="Google Shape;2051;p47"/>
          <p:cNvCxnSpPr>
            <a:endCxn id="2052" idx="0"/>
          </p:cNvCxnSpPr>
          <p:nvPr/>
        </p:nvCxnSpPr>
        <p:spPr>
          <a:xfrm>
            <a:off x="4588350" y="3370175"/>
            <a:ext cx="468900" cy="75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52" name="Google Shape;205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175" y="4125575"/>
            <a:ext cx="382150" cy="359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Google Shape;2053;p47"/>
          <p:cNvSpPr txBox="1"/>
          <p:nvPr/>
        </p:nvSpPr>
        <p:spPr>
          <a:xfrm>
            <a:off x="4022696" y="4394188"/>
            <a:ext cx="20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South Jakarta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54" name="Google Shape;2054;p47"/>
          <p:cNvSpPr txBox="1"/>
          <p:nvPr/>
        </p:nvSpPr>
        <p:spPr>
          <a:xfrm>
            <a:off x="2833150" y="3492975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&lt;&lt;owner of&gt;&gt;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55" name="Google Shape;2055;p47"/>
          <p:cNvCxnSpPr/>
          <p:nvPr/>
        </p:nvCxnSpPr>
        <p:spPr>
          <a:xfrm flipH="1">
            <a:off x="3056712" y="3370163"/>
            <a:ext cx="1045800" cy="5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56" name="Google Shape;2056;p47"/>
          <p:cNvSpPr txBox="1"/>
          <p:nvPr/>
        </p:nvSpPr>
        <p:spPr>
          <a:xfrm>
            <a:off x="2402401" y="4223963"/>
            <a:ext cx="13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StudyPackage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OrderingSite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7" name="Google Shape;2057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3142" y="3938966"/>
            <a:ext cx="396364" cy="34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48"/>
          <p:cNvSpPr txBox="1"/>
          <p:nvPr>
            <p:ph type="title"/>
          </p:nvPr>
        </p:nvSpPr>
        <p:spPr>
          <a:xfrm>
            <a:off x="3212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2063" name="Google Shape;2063;p48"/>
          <p:cNvSpPr txBox="1"/>
          <p:nvPr/>
        </p:nvSpPr>
        <p:spPr>
          <a:xfrm>
            <a:off x="3900475" y="279075"/>
            <a:ext cx="4563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Organization Decomposition Diagram - Role Allocation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‘Development Manager’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064" name="Google Shape;2064;p48"/>
          <p:cNvGrpSpPr/>
          <p:nvPr/>
        </p:nvGrpSpPr>
        <p:grpSpPr>
          <a:xfrm>
            <a:off x="3864762" y="2571740"/>
            <a:ext cx="1414500" cy="854398"/>
            <a:chOff x="5652700" y="3612740"/>
            <a:chExt cx="1414500" cy="854398"/>
          </a:xfrm>
        </p:grpSpPr>
        <p:pic>
          <p:nvPicPr>
            <p:cNvPr id="2065" name="Google Shape;2065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6" name="Google Shape;2066;p48"/>
            <p:cNvSpPr txBox="1"/>
            <p:nvPr/>
          </p:nvSpPr>
          <p:spPr>
            <a:xfrm>
              <a:off x="5652700" y="3974538"/>
              <a:ext cx="141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Development</a:t>
              </a: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 Manager</a:t>
              </a:r>
              <a:endParaRPr i="0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2067" name="Google Shape;20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524" y="1499988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p48"/>
          <p:cNvSpPr txBox="1"/>
          <p:nvPr/>
        </p:nvSpPr>
        <p:spPr>
          <a:xfrm>
            <a:off x="5015275" y="1835925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Provide developmental services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69" name="Google Shape;20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249" y="12251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0" name="Google Shape;2070;p48"/>
          <p:cNvSpPr txBox="1"/>
          <p:nvPr/>
        </p:nvSpPr>
        <p:spPr>
          <a:xfrm>
            <a:off x="2847450" y="1562588"/>
            <a:ext cx="34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Improve app features and quality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1" name="Google Shape;2071;p48"/>
          <p:cNvSpPr txBox="1"/>
          <p:nvPr/>
        </p:nvSpPr>
        <p:spPr>
          <a:xfrm>
            <a:off x="4022700" y="2090275"/>
            <a:ext cx="11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72" name="Google Shape;2072;p48"/>
          <p:cNvCxnSpPr>
            <a:stCxn id="2065" idx="0"/>
            <a:endCxn id="2070" idx="2"/>
          </p:cNvCxnSpPr>
          <p:nvPr/>
        </p:nvCxnSpPr>
        <p:spPr>
          <a:xfrm rot="10800000">
            <a:off x="4572013" y="1931840"/>
            <a:ext cx="0" cy="6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73" name="Google Shape;2073;p48"/>
          <p:cNvSpPr txBox="1"/>
          <p:nvPr/>
        </p:nvSpPr>
        <p:spPr>
          <a:xfrm>
            <a:off x="5175400" y="2278925"/>
            <a:ext cx="11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74" name="Google Shape;2074;p48"/>
          <p:cNvCxnSpPr>
            <a:stCxn id="2065" idx="3"/>
            <a:endCxn id="2068" idx="2"/>
          </p:cNvCxnSpPr>
          <p:nvPr/>
        </p:nvCxnSpPr>
        <p:spPr>
          <a:xfrm flipH="1" rot="10800000">
            <a:off x="4717156" y="2205130"/>
            <a:ext cx="2022600" cy="5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2075" name="Google Shape;2075;p48"/>
          <p:cNvGrpSpPr/>
          <p:nvPr/>
        </p:nvGrpSpPr>
        <p:grpSpPr>
          <a:xfrm>
            <a:off x="1201287" y="2571740"/>
            <a:ext cx="1414500" cy="700498"/>
            <a:chOff x="5652700" y="3612740"/>
            <a:chExt cx="1414500" cy="700498"/>
          </a:xfrm>
        </p:grpSpPr>
        <p:pic>
          <p:nvPicPr>
            <p:cNvPr id="2076" name="Google Shape;2076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7" name="Google Shape;2077;p48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Project Manager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078" name="Google Shape;2078;p48"/>
          <p:cNvSpPr txBox="1"/>
          <p:nvPr/>
        </p:nvSpPr>
        <p:spPr>
          <a:xfrm>
            <a:off x="2309875" y="2467625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&lt;&lt;responsible for&gt;&gt;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79" name="Google Shape;2079;p48"/>
          <p:cNvCxnSpPr>
            <a:endCxn id="2065" idx="1"/>
          </p:cNvCxnSpPr>
          <p:nvPr/>
        </p:nvCxnSpPr>
        <p:spPr>
          <a:xfrm>
            <a:off x="2101270" y="2790730"/>
            <a:ext cx="232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80" name="Google Shape;2080;p48"/>
          <p:cNvSpPr txBox="1"/>
          <p:nvPr/>
        </p:nvSpPr>
        <p:spPr>
          <a:xfrm>
            <a:off x="5021200" y="2855425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&lt;&lt;responsible for&gt;&gt;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81" name="Google Shape;2081;p48"/>
          <p:cNvCxnSpPr>
            <a:stCxn id="2065" idx="3"/>
            <a:endCxn id="2082" idx="1"/>
          </p:cNvCxnSpPr>
          <p:nvPr/>
        </p:nvCxnSpPr>
        <p:spPr>
          <a:xfrm>
            <a:off x="4717156" y="2790730"/>
            <a:ext cx="1910100" cy="4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82" name="Google Shape;20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288" y="3003275"/>
            <a:ext cx="485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Google Shape;2083;p48"/>
          <p:cNvSpPr txBox="1"/>
          <p:nvPr/>
        </p:nvSpPr>
        <p:spPr>
          <a:xfrm>
            <a:off x="5835621" y="3431913"/>
            <a:ext cx="20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IT Department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84" name="Google Shape;2084;p48"/>
          <p:cNvSpPr txBox="1"/>
          <p:nvPr/>
        </p:nvSpPr>
        <p:spPr>
          <a:xfrm>
            <a:off x="4317300" y="3499125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&lt;&lt;localization&gt;&gt;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85" name="Google Shape;2085;p48"/>
          <p:cNvCxnSpPr>
            <a:endCxn id="2086" idx="0"/>
          </p:cNvCxnSpPr>
          <p:nvPr/>
        </p:nvCxnSpPr>
        <p:spPr>
          <a:xfrm>
            <a:off x="4588350" y="3370225"/>
            <a:ext cx="468900" cy="7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86" name="Google Shape;208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175" y="4103725"/>
            <a:ext cx="382150" cy="359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p48"/>
          <p:cNvSpPr txBox="1"/>
          <p:nvPr/>
        </p:nvSpPr>
        <p:spPr>
          <a:xfrm>
            <a:off x="4022696" y="4372338"/>
            <a:ext cx="20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South Jakarta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2088" name="Google Shape;2088;p48"/>
          <p:cNvGrpSpPr/>
          <p:nvPr/>
        </p:nvGrpSpPr>
        <p:grpSpPr>
          <a:xfrm>
            <a:off x="1201287" y="3387290"/>
            <a:ext cx="1414500" cy="700498"/>
            <a:chOff x="5652700" y="3612740"/>
            <a:chExt cx="1414500" cy="700498"/>
          </a:xfrm>
        </p:grpSpPr>
        <p:pic>
          <p:nvPicPr>
            <p:cNvPr id="2089" name="Google Shape;2089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4807" y="3612740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0" name="Google Shape;2090;p48"/>
            <p:cNvSpPr txBox="1"/>
            <p:nvPr/>
          </p:nvSpPr>
          <p:spPr>
            <a:xfrm>
              <a:off x="5652700" y="3974538"/>
              <a:ext cx="14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000">
                  <a:latin typeface="Quicksand"/>
                  <a:ea typeface="Quicksand"/>
                  <a:cs typeface="Quicksand"/>
                  <a:sym typeface="Quicksand"/>
                </a:rPr>
                <a:t>Programmer</a:t>
              </a:r>
              <a:endParaRPr sz="1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091" name="Google Shape;2091;p48"/>
          <p:cNvSpPr txBox="1"/>
          <p:nvPr/>
        </p:nvSpPr>
        <p:spPr>
          <a:xfrm>
            <a:off x="2485975" y="3178525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&lt;&lt;responsible for&gt;&gt;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92" name="Google Shape;2092;p48"/>
          <p:cNvCxnSpPr/>
          <p:nvPr/>
        </p:nvCxnSpPr>
        <p:spPr>
          <a:xfrm flipH="1">
            <a:off x="2101225" y="3179200"/>
            <a:ext cx="2065800" cy="42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93" name="Google Shape;2093;p48"/>
          <p:cNvSpPr txBox="1"/>
          <p:nvPr/>
        </p:nvSpPr>
        <p:spPr>
          <a:xfrm>
            <a:off x="3302650" y="3548950"/>
            <a:ext cx="14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&lt;&lt;owner of&gt;&gt;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94" name="Google Shape;2094;p48"/>
          <p:cNvCxnSpPr>
            <a:stCxn id="2066" idx="2"/>
            <a:endCxn id="2095" idx="0"/>
          </p:cNvCxnSpPr>
          <p:nvPr/>
        </p:nvCxnSpPr>
        <p:spPr>
          <a:xfrm flipH="1">
            <a:off x="3526212" y="3426138"/>
            <a:ext cx="1045800" cy="5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2095" name="Google Shape;209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8017" y="3994866"/>
            <a:ext cx="396364" cy="342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6" name="Google Shape;2096;p48"/>
          <p:cNvSpPr txBox="1"/>
          <p:nvPr/>
        </p:nvSpPr>
        <p:spPr>
          <a:xfrm>
            <a:off x="2871901" y="4279938"/>
            <a:ext cx="13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StudyPackage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OrderingSite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49"/>
          <p:cNvSpPr txBox="1"/>
          <p:nvPr>
            <p:ph type="title"/>
          </p:nvPr>
        </p:nvSpPr>
        <p:spPr>
          <a:xfrm>
            <a:off x="854600" y="279075"/>
            <a:ext cx="38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Architecture</a:t>
            </a:r>
            <a:endParaRPr/>
          </a:p>
        </p:txBody>
      </p:sp>
      <p:sp>
        <p:nvSpPr>
          <p:cNvPr id="2102" name="Google Shape;2102;p49"/>
          <p:cNvSpPr txBox="1"/>
          <p:nvPr/>
        </p:nvSpPr>
        <p:spPr>
          <a:xfrm>
            <a:off x="4224300" y="355275"/>
            <a:ext cx="4143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Process Flow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3" name="Google Shape;2103;p49"/>
          <p:cNvSpPr/>
          <p:nvPr/>
        </p:nvSpPr>
        <p:spPr>
          <a:xfrm>
            <a:off x="702425" y="3220700"/>
            <a:ext cx="7936800" cy="153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49"/>
          <p:cNvSpPr/>
          <p:nvPr/>
        </p:nvSpPr>
        <p:spPr>
          <a:xfrm>
            <a:off x="355075" y="850650"/>
            <a:ext cx="8284200" cy="91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49"/>
          <p:cNvSpPr/>
          <p:nvPr/>
        </p:nvSpPr>
        <p:spPr>
          <a:xfrm>
            <a:off x="702475" y="1959450"/>
            <a:ext cx="7936800" cy="1361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49"/>
          <p:cNvSpPr txBox="1"/>
          <p:nvPr/>
        </p:nvSpPr>
        <p:spPr>
          <a:xfrm>
            <a:off x="702475" y="1359659"/>
            <a:ext cx="61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49"/>
          <p:cNvSpPr/>
          <p:nvPr/>
        </p:nvSpPr>
        <p:spPr>
          <a:xfrm>
            <a:off x="817975" y="1043408"/>
            <a:ext cx="382200" cy="3561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8" name="Google Shape;2108;p49"/>
          <p:cNvGrpSpPr/>
          <p:nvPr/>
        </p:nvGrpSpPr>
        <p:grpSpPr>
          <a:xfrm>
            <a:off x="2556650" y="2293625"/>
            <a:ext cx="1389900" cy="831925"/>
            <a:chOff x="521850" y="1005775"/>
            <a:chExt cx="1389900" cy="831925"/>
          </a:xfrm>
        </p:grpSpPr>
        <p:sp>
          <p:nvSpPr>
            <p:cNvPr id="2109" name="Google Shape;2109;p49"/>
            <p:cNvSpPr txBox="1"/>
            <p:nvPr/>
          </p:nvSpPr>
          <p:spPr>
            <a:xfrm>
              <a:off x="521850" y="1345100"/>
              <a:ext cx="1389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/>
                <a:t>Study Package</a:t>
              </a:r>
              <a:endParaRPr sz="10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/>
                <a:t>request</a:t>
              </a:r>
              <a:endParaRPr sz="1000"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1025700" y="1005775"/>
              <a:ext cx="382200" cy="382200"/>
            </a:xfrm>
            <a:prstGeom prst="ellipse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1" name="Google Shape;2111;p49"/>
          <p:cNvCxnSpPr>
            <a:stCxn id="2107" idx="6"/>
            <a:endCxn id="2112" idx="1"/>
          </p:cNvCxnSpPr>
          <p:nvPr/>
        </p:nvCxnSpPr>
        <p:spPr>
          <a:xfrm>
            <a:off x="1200175" y="1221458"/>
            <a:ext cx="234600" cy="18000"/>
          </a:xfrm>
          <a:prstGeom prst="straightConnector1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3" name="Google Shape;2113;p49"/>
          <p:cNvCxnSpPr>
            <a:stCxn id="2112" idx="3"/>
            <a:endCxn id="2114" idx="1"/>
          </p:cNvCxnSpPr>
          <p:nvPr/>
        </p:nvCxnSpPr>
        <p:spPr>
          <a:xfrm flipH="1" rot="10800000">
            <a:off x="2671025" y="1233648"/>
            <a:ext cx="4449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5" name="Google Shape;2115;p49"/>
          <p:cNvCxnSpPr>
            <a:endCxn id="2110" idx="0"/>
          </p:cNvCxnSpPr>
          <p:nvPr/>
        </p:nvCxnSpPr>
        <p:spPr>
          <a:xfrm flipH="1">
            <a:off x="3251600" y="1524425"/>
            <a:ext cx="10200" cy="769200"/>
          </a:xfrm>
          <a:prstGeom prst="straightConnector1">
            <a:avLst/>
          </a:prstGeom>
          <a:noFill/>
          <a:ln cap="flat" cmpd="sng" w="19050">
            <a:solidFill>
              <a:srgbClr val="2D2E27"/>
            </a:solidFill>
            <a:prstDash val="dot"/>
            <a:round/>
            <a:headEnd len="med" w="med" type="oval"/>
            <a:tailEnd len="med" w="med" type="triangle"/>
          </a:ln>
        </p:spPr>
      </p:cxnSp>
      <p:grpSp>
        <p:nvGrpSpPr>
          <p:cNvPr id="2116" name="Google Shape;2116;p49"/>
          <p:cNvGrpSpPr/>
          <p:nvPr/>
        </p:nvGrpSpPr>
        <p:grpSpPr>
          <a:xfrm>
            <a:off x="1406875" y="971736"/>
            <a:ext cx="1264151" cy="535223"/>
            <a:chOff x="4486754" y="2164324"/>
            <a:chExt cx="1176063" cy="760800"/>
          </a:xfrm>
        </p:grpSpPr>
        <p:sp>
          <p:nvSpPr>
            <p:cNvPr id="2112" name="Google Shape;2112;p49"/>
            <p:cNvSpPr/>
            <p:nvPr/>
          </p:nvSpPr>
          <p:spPr>
            <a:xfrm>
              <a:off x="4512617" y="2164324"/>
              <a:ext cx="1150200" cy="76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/>
                <a:t>Choose Study Package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7" name="Google Shape;2117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86754" y="2210984"/>
              <a:ext cx="223556" cy="2235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8" name="Google Shape;2118;p49"/>
          <p:cNvGrpSpPr/>
          <p:nvPr/>
        </p:nvGrpSpPr>
        <p:grpSpPr>
          <a:xfrm>
            <a:off x="3102800" y="955501"/>
            <a:ext cx="1342171" cy="556525"/>
            <a:chOff x="3123226" y="2221496"/>
            <a:chExt cx="957326" cy="760800"/>
          </a:xfrm>
        </p:grpSpPr>
        <p:sp>
          <p:nvSpPr>
            <p:cNvPr id="2114" name="Google Shape;2114;p49"/>
            <p:cNvSpPr/>
            <p:nvPr/>
          </p:nvSpPr>
          <p:spPr>
            <a:xfrm>
              <a:off x="3132552" y="2221496"/>
              <a:ext cx="948000" cy="76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/>
                <a:t>Ordering and Payment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9" name="Google Shape;2119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3226" y="2268148"/>
              <a:ext cx="150909" cy="2348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0" name="Google Shape;2120;p49"/>
          <p:cNvSpPr txBox="1"/>
          <p:nvPr/>
        </p:nvSpPr>
        <p:spPr>
          <a:xfrm>
            <a:off x="2497600" y="1718088"/>
            <a:ext cx="9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Order Data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1" name="Google Shape;2121;p49"/>
          <p:cNvSpPr/>
          <p:nvPr/>
        </p:nvSpPr>
        <p:spPr>
          <a:xfrm>
            <a:off x="6315426" y="966762"/>
            <a:ext cx="1236300" cy="535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Check Confirmation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2" name="Google Shape;2122;p49"/>
          <p:cNvGrpSpPr/>
          <p:nvPr/>
        </p:nvGrpSpPr>
        <p:grpSpPr>
          <a:xfrm>
            <a:off x="7787937" y="1055965"/>
            <a:ext cx="709853" cy="660460"/>
            <a:chOff x="425246" y="2210988"/>
            <a:chExt cx="1303200" cy="1212298"/>
          </a:xfrm>
        </p:grpSpPr>
        <p:sp>
          <p:nvSpPr>
            <p:cNvPr id="2123" name="Google Shape;2123;p49"/>
            <p:cNvSpPr txBox="1"/>
            <p:nvPr/>
          </p:nvSpPr>
          <p:spPr>
            <a:xfrm>
              <a:off x="425246" y="2745286"/>
              <a:ext cx="1303200" cy="6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End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753575" y="2210988"/>
              <a:ext cx="646500" cy="6465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25" name="Google Shape;2125;p49"/>
          <p:cNvCxnSpPr>
            <a:stCxn id="2114" idx="3"/>
            <a:endCxn id="2121" idx="1"/>
          </p:cNvCxnSpPr>
          <p:nvPr/>
        </p:nvCxnSpPr>
        <p:spPr>
          <a:xfrm>
            <a:off x="4444971" y="1233763"/>
            <a:ext cx="1870500" cy="600"/>
          </a:xfrm>
          <a:prstGeom prst="straightConnector1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6" name="Google Shape;2126;p49"/>
          <p:cNvCxnSpPr>
            <a:stCxn id="2121" idx="3"/>
            <a:endCxn id="2124" idx="2"/>
          </p:cNvCxnSpPr>
          <p:nvPr/>
        </p:nvCxnSpPr>
        <p:spPr>
          <a:xfrm flipH="1" rot="10800000">
            <a:off x="7551726" y="1231962"/>
            <a:ext cx="415200" cy="2400"/>
          </a:xfrm>
          <a:prstGeom prst="straightConnector1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7" name="Google Shape;2127;p49"/>
          <p:cNvCxnSpPr>
            <a:stCxn id="2128" idx="3"/>
            <a:endCxn id="2129" idx="1"/>
          </p:cNvCxnSpPr>
          <p:nvPr/>
        </p:nvCxnSpPr>
        <p:spPr>
          <a:xfrm flipH="1" rot="10800000">
            <a:off x="3386724" y="2475986"/>
            <a:ext cx="254400" cy="9300"/>
          </a:xfrm>
          <a:prstGeom prst="straightConnector1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130" name="Google Shape;2130;p49"/>
          <p:cNvGrpSpPr/>
          <p:nvPr/>
        </p:nvGrpSpPr>
        <p:grpSpPr>
          <a:xfrm>
            <a:off x="4967444" y="2248730"/>
            <a:ext cx="875806" cy="454795"/>
            <a:chOff x="6186644" y="2248730"/>
            <a:chExt cx="875806" cy="454795"/>
          </a:xfrm>
        </p:grpSpPr>
        <p:grpSp>
          <p:nvGrpSpPr>
            <p:cNvPr id="2131" name="Google Shape;2131;p49"/>
            <p:cNvGrpSpPr/>
            <p:nvPr/>
          </p:nvGrpSpPr>
          <p:grpSpPr>
            <a:xfrm>
              <a:off x="6186644" y="2248730"/>
              <a:ext cx="367253" cy="454793"/>
              <a:chOff x="3605075" y="3249300"/>
              <a:chExt cx="816300" cy="1107900"/>
            </a:xfrm>
          </p:grpSpPr>
          <p:sp>
            <p:nvSpPr>
              <p:cNvPr id="2132" name="Google Shape;2132;p49"/>
              <p:cNvSpPr/>
              <p:nvPr/>
            </p:nvSpPr>
            <p:spPr>
              <a:xfrm flipH="1" rot="10800000">
                <a:off x="3605075" y="3249300"/>
                <a:ext cx="816300" cy="1107900"/>
              </a:xfrm>
              <a:prstGeom prst="foldedCorner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9525">
                <a:solidFill>
                  <a:srgbClr val="2D2E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A picture containing drawing&#10;&#10;Description automatically generated" id="2133" name="Google Shape;2133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50775" y="3316348"/>
                <a:ext cx="270250" cy="270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4" name="Google Shape;2134;p49"/>
            <p:cNvSpPr txBox="1"/>
            <p:nvPr/>
          </p:nvSpPr>
          <p:spPr>
            <a:xfrm>
              <a:off x="6521250" y="2380425"/>
              <a:ext cx="541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Inter"/>
                  <a:ea typeface="Inter"/>
                  <a:cs typeface="Inter"/>
                  <a:sym typeface="Inter"/>
                </a:rPr>
                <a:t>Order</a:t>
              </a:r>
              <a:endParaRPr b="0" i="0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2135" name="Google Shape;2135;p49"/>
          <p:cNvCxnSpPr/>
          <p:nvPr/>
        </p:nvCxnSpPr>
        <p:spPr>
          <a:xfrm>
            <a:off x="4130953" y="2551125"/>
            <a:ext cx="0" cy="90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6" name="Google Shape;2136;p49"/>
          <p:cNvSpPr/>
          <p:nvPr/>
        </p:nvSpPr>
        <p:spPr>
          <a:xfrm>
            <a:off x="4653100" y="3468750"/>
            <a:ext cx="979500" cy="45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Validation Payment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7" name="Google Shape;2137;p49"/>
          <p:cNvCxnSpPr>
            <a:stCxn id="2129" idx="3"/>
            <a:endCxn id="2132" idx="1"/>
          </p:cNvCxnSpPr>
          <p:nvPr/>
        </p:nvCxnSpPr>
        <p:spPr>
          <a:xfrm>
            <a:off x="4620703" y="2476125"/>
            <a:ext cx="346800" cy="0"/>
          </a:xfrm>
          <a:prstGeom prst="straightConnector1">
            <a:avLst/>
          </a:prstGeom>
          <a:noFill/>
          <a:ln cap="flat" cmpd="sng" w="19050">
            <a:solidFill>
              <a:srgbClr val="2D2E27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138" name="Google Shape;2138;p49"/>
          <p:cNvCxnSpPr>
            <a:stCxn id="2132" idx="0"/>
            <a:endCxn id="2136" idx="0"/>
          </p:cNvCxnSpPr>
          <p:nvPr/>
        </p:nvCxnSpPr>
        <p:spPr>
          <a:xfrm flipH="1">
            <a:off x="5142970" y="2703523"/>
            <a:ext cx="8100" cy="765300"/>
          </a:xfrm>
          <a:prstGeom prst="straightConnector1">
            <a:avLst/>
          </a:prstGeom>
          <a:noFill/>
          <a:ln cap="flat" cmpd="sng" w="19050">
            <a:solidFill>
              <a:srgbClr val="2D2E27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139" name="Google Shape;2139;p49"/>
          <p:cNvCxnSpPr>
            <a:stCxn id="2140" idx="0"/>
            <a:endCxn id="2136" idx="1"/>
          </p:cNvCxnSpPr>
          <p:nvPr/>
        </p:nvCxnSpPr>
        <p:spPr>
          <a:xfrm>
            <a:off x="4219248" y="3696150"/>
            <a:ext cx="43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1" name="Google Shape;2141;p49"/>
          <p:cNvCxnSpPr>
            <a:stCxn id="2136" idx="3"/>
            <a:endCxn id="2142" idx="2"/>
          </p:cNvCxnSpPr>
          <p:nvPr/>
        </p:nvCxnSpPr>
        <p:spPr>
          <a:xfrm>
            <a:off x="5632600" y="3696150"/>
            <a:ext cx="28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3" name="Google Shape;2143;p49"/>
          <p:cNvSpPr/>
          <p:nvPr/>
        </p:nvSpPr>
        <p:spPr>
          <a:xfrm>
            <a:off x="6443850" y="3468750"/>
            <a:ext cx="979500" cy="45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Activation</a:t>
            </a:r>
            <a:r>
              <a:rPr lang="en" sz="1000"/>
              <a:t> Study Package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4" name="Google Shape;2144;p49"/>
          <p:cNvCxnSpPr>
            <a:stCxn id="2142" idx="0"/>
            <a:endCxn id="2143" idx="1"/>
          </p:cNvCxnSpPr>
          <p:nvPr/>
        </p:nvCxnSpPr>
        <p:spPr>
          <a:xfrm>
            <a:off x="6090633" y="3696147"/>
            <a:ext cx="35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5" name="Google Shape;2145;p49"/>
          <p:cNvCxnSpPr>
            <a:stCxn id="2143" idx="0"/>
            <a:endCxn id="2121" idx="2"/>
          </p:cNvCxnSpPr>
          <p:nvPr/>
        </p:nvCxnSpPr>
        <p:spPr>
          <a:xfrm rot="10800000">
            <a:off x="6933600" y="1501950"/>
            <a:ext cx="0" cy="19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oval"/>
            <a:tailEnd len="med" w="med" type="triangle"/>
          </a:ln>
        </p:spPr>
      </p:cxnSp>
      <p:sp>
        <p:nvSpPr>
          <p:cNvPr id="2146" name="Google Shape;2146;p49"/>
          <p:cNvSpPr txBox="1"/>
          <p:nvPr/>
        </p:nvSpPr>
        <p:spPr>
          <a:xfrm>
            <a:off x="5283600" y="1716425"/>
            <a:ext cx="223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Order Confirmation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47" name="Google Shape;2147;p49"/>
          <p:cNvGrpSpPr/>
          <p:nvPr/>
        </p:nvGrpSpPr>
        <p:grpSpPr>
          <a:xfrm>
            <a:off x="7787925" y="3502715"/>
            <a:ext cx="709853" cy="660460"/>
            <a:chOff x="425224" y="2210988"/>
            <a:chExt cx="1303200" cy="1212298"/>
          </a:xfrm>
        </p:grpSpPr>
        <p:sp>
          <p:nvSpPr>
            <p:cNvPr id="2148" name="Google Shape;2148;p49"/>
            <p:cNvSpPr txBox="1"/>
            <p:nvPr/>
          </p:nvSpPr>
          <p:spPr>
            <a:xfrm>
              <a:off x="425224" y="2745286"/>
              <a:ext cx="1303200" cy="6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End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753575" y="2210988"/>
              <a:ext cx="646500" cy="6465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0" name="Google Shape;2150;p49"/>
          <p:cNvSpPr/>
          <p:nvPr/>
        </p:nvSpPr>
        <p:spPr>
          <a:xfrm>
            <a:off x="6443850" y="4188450"/>
            <a:ext cx="979500" cy="45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Invoice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1" name="Google Shape;2151;p49"/>
          <p:cNvCxnSpPr/>
          <p:nvPr/>
        </p:nvCxnSpPr>
        <p:spPr>
          <a:xfrm flipH="1">
            <a:off x="1018725" y="1964625"/>
            <a:ext cx="13500" cy="2783100"/>
          </a:xfrm>
          <a:prstGeom prst="straightConnector1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2" name="Google Shape;2152;p49"/>
          <p:cNvCxnSpPr>
            <a:stCxn id="2150" idx="3"/>
            <a:endCxn id="2148" idx="2"/>
          </p:cNvCxnSpPr>
          <p:nvPr/>
        </p:nvCxnSpPr>
        <p:spPr>
          <a:xfrm flipH="1" rot="10800000">
            <a:off x="7423350" y="4163250"/>
            <a:ext cx="719400" cy="252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3" name="Google Shape;2153;p49"/>
          <p:cNvSpPr/>
          <p:nvPr/>
        </p:nvSpPr>
        <p:spPr>
          <a:xfrm>
            <a:off x="355075" y="1951550"/>
            <a:ext cx="338700" cy="280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4" name="Google Shape;2154;p49"/>
          <p:cNvCxnSpPr>
            <a:stCxn id="2143" idx="2"/>
            <a:endCxn id="2150" idx="0"/>
          </p:cNvCxnSpPr>
          <p:nvPr/>
        </p:nvCxnSpPr>
        <p:spPr>
          <a:xfrm>
            <a:off x="6933600" y="3923550"/>
            <a:ext cx="0" cy="26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screenshot of a cell phone&#10;&#10;Description automatically generated" id="2155" name="Google Shape;215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150" y="4514375"/>
            <a:ext cx="211575" cy="19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156" name="Google Shape;215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150" y="3142775"/>
            <a:ext cx="211575" cy="19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7" name="Google Shape;2157;p49"/>
          <p:cNvCxnSpPr/>
          <p:nvPr/>
        </p:nvCxnSpPr>
        <p:spPr>
          <a:xfrm>
            <a:off x="6059697" y="4033951"/>
            <a:ext cx="8739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58" name="Google Shape;2158;p49"/>
          <p:cNvCxnSpPr/>
          <p:nvPr/>
        </p:nvCxnSpPr>
        <p:spPr>
          <a:xfrm>
            <a:off x="685800" y="844625"/>
            <a:ext cx="10500" cy="942900"/>
          </a:xfrm>
          <a:prstGeom prst="straightConnector1">
            <a:avLst/>
          </a:prstGeom>
          <a:noFill/>
          <a:ln cap="flat" cmpd="sng" w="9525">
            <a:solidFill>
              <a:srgbClr val="2D2E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9" name="Google Shape;2159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775" y="1524425"/>
            <a:ext cx="166200" cy="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49"/>
          <p:cNvSpPr txBox="1"/>
          <p:nvPr/>
        </p:nvSpPr>
        <p:spPr>
          <a:xfrm rot="-5400000">
            <a:off x="9400" y="3183650"/>
            <a:ext cx="110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Organi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zation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1" name="Google Shape;2161;p49"/>
          <p:cNvSpPr txBox="1"/>
          <p:nvPr/>
        </p:nvSpPr>
        <p:spPr>
          <a:xfrm rot="-5400000">
            <a:off x="120850" y="1069988"/>
            <a:ext cx="8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Student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2" name="Google Shape;2162;p49"/>
          <p:cNvSpPr txBox="1"/>
          <p:nvPr/>
        </p:nvSpPr>
        <p:spPr>
          <a:xfrm rot="-5400000">
            <a:off x="171875" y="2376050"/>
            <a:ext cx="13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Content Production &amp; Branding Dept.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3" name="Google Shape;2163;p49"/>
          <p:cNvSpPr txBox="1"/>
          <p:nvPr/>
        </p:nvSpPr>
        <p:spPr>
          <a:xfrm rot="-5400000">
            <a:off x="336725" y="3877250"/>
            <a:ext cx="110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Administration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64" name="Google Shape;2164;p49"/>
          <p:cNvGrpSpPr/>
          <p:nvPr/>
        </p:nvGrpSpPr>
        <p:grpSpPr>
          <a:xfrm>
            <a:off x="3939838" y="3505054"/>
            <a:ext cx="382200" cy="382200"/>
            <a:chOff x="5079063" y="2919404"/>
            <a:chExt cx="382200" cy="382200"/>
          </a:xfrm>
        </p:grpSpPr>
        <p:sp>
          <p:nvSpPr>
            <p:cNvPr id="2165" name="Google Shape;2165;p49"/>
            <p:cNvSpPr/>
            <p:nvPr/>
          </p:nvSpPr>
          <p:spPr>
            <a:xfrm rot="-2700000">
              <a:off x="5135035" y="2975376"/>
              <a:ext cx="270256" cy="270256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5150025" y="2990350"/>
              <a:ext cx="240300" cy="240300"/>
            </a:xfrm>
            <a:prstGeom prst="mathPlus">
              <a:avLst>
                <a:gd fmla="val 23520" name="adj1"/>
              </a:avLst>
            </a:prstGeom>
            <a:solidFill>
              <a:srgbClr val="B7B7B7"/>
            </a:solidFill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49"/>
          <p:cNvGrpSpPr/>
          <p:nvPr/>
        </p:nvGrpSpPr>
        <p:grpSpPr>
          <a:xfrm>
            <a:off x="5811242" y="3505043"/>
            <a:ext cx="382205" cy="382205"/>
            <a:chOff x="7176059" y="2041572"/>
            <a:chExt cx="685200" cy="685200"/>
          </a:xfrm>
        </p:grpSpPr>
        <p:sp>
          <p:nvSpPr>
            <p:cNvPr id="2167" name="Google Shape;2167;p49"/>
            <p:cNvSpPr/>
            <p:nvPr/>
          </p:nvSpPr>
          <p:spPr>
            <a:xfrm rot="-2700000">
              <a:off x="7276405" y="2141917"/>
              <a:ext cx="484510" cy="48451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7303242" y="2168776"/>
              <a:ext cx="430800" cy="430800"/>
            </a:xfrm>
            <a:prstGeom prst="mathPlus">
              <a:avLst>
                <a:gd fmla="val 23520" name="adj1"/>
              </a:avLst>
            </a:prstGeom>
            <a:solidFill>
              <a:srgbClr val="B7B7B7"/>
            </a:solidFill>
            <a:ln cap="flat" cmpd="sng" w="9525">
              <a:solidFill>
                <a:srgbClr val="2D2E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8" name="Google Shape;2128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6475" y="2350162"/>
            <a:ext cx="270249" cy="270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8" name="Google Shape;2168;p49"/>
          <p:cNvCxnSpPr/>
          <p:nvPr/>
        </p:nvCxnSpPr>
        <p:spPr>
          <a:xfrm>
            <a:off x="7423350" y="3693150"/>
            <a:ext cx="5442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69" name="Google Shape;2169;p49"/>
          <p:cNvGrpSpPr/>
          <p:nvPr/>
        </p:nvGrpSpPr>
        <p:grpSpPr>
          <a:xfrm>
            <a:off x="5556388" y="3985805"/>
            <a:ext cx="612722" cy="671070"/>
            <a:chOff x="5941175" y="2248730"/>
            <a:chExt cx="612722" cy="671070"/>
          </a:xfrm>
        </p:grpSpPr>
        <p:grpSp>
          <p:nvGrpSpPr>
            <p:cNvPr id="2170" name="Google Shape;2170;p49"/>
            <p:cNvGrpSpPr/>
            <p:nvPr/>
          </p:nvGrpSpPr>
          <p:grpSpPr>
            <a:xfrm>
              <a:off x="6186644" y="2248730"/>
              <a:ext cx="367253" cy="454793"/>
              <a:chOff x="3605075" y="3249300"/>
              <a:chExt cx="816300" cy="1107900"/>
            </a:xfrm>
          </p:grpSpPr>
          <p:sp>
            <p:nvSpPr>
              <p:cNvPr id="2171" name="Google Shape;2171;p49"/>
              <p:cNvSpPr/>
              <p:nvPr/>
            </p:nvSpPr>
            <p:spPr>
              <a:xfrm flipH="1" rot="10800000">
                <a:off x="3605075" y="3249300"/>
                <a:ext cx="816300" cy="1107900"/>
              </a:xfrm>
              <a:prstGeom prst="foldedCorner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9525">
                <a:solidFill>
                  <a:srgbClr val="2D2E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A picture containing drawing&#10;&#10;Description automatically generated" id="2172" name="Google Shape;2172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50775" y="3316348"/>
                <a:ext cx="270250" cy="270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73" name="Google Shape;2173;p49"/>
            <p:cNvSpPr txBox="1"/>
            <p:nvPr/>
          </p:nvSpPr>
          <p:spPr>
            <a:xfrm>
              <a:off x="5941175" y="2596700"/>
              <a:ext cx="541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Inter"/>
                  <a:ea typeface="Inter"/>
                  <a:cs typeface="Inter"/>
                  <a:sym typeface="Inter"/>
                </a:rPr>
                <a:t>Order</a:t>
              </a:r>
              <a:endParaRPr b="0" i="0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129" name="Google Shape;2129;p49"/>
          <p:cNvSpPr/>
          <p:nvPr/>
        </p:nvSpPr>
        <p:spPr>
          <a:xfrm>
            <a:off x="3641203" y="2248725"/>
            <a:ext cx="979500" cy="45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" sz="1000"/>
              <a:t>tiate Study Package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8" name="Google Shape;2178;p50"/>
          <p:cNvGrpSpPr/>
          <p:nvPr/>
        </p:nvGrpSpPr>
        <p:grpSpPr>
          <a:xfrm>
            <a:off x="1263379" y="650273"/>
            <a:ext cx="6664375" cy="3838499"/>
            <a:chOff x="654350" y="3038200"/>
            <a:chExt cx="3367815" cy="1690789"/>
          </a:xfrm>
        </p:grpSpPr>
        <p:sp>
          <p:nvSpPr>
            <p:cNvPr id="2179" name="Google Shape;2179;p50"/>
            <p:cNvSpPr/>
            <p:nvPr/>
          </p:nvSpPr>
          <p:spPr>
            <a:xfrm>
              <a:off x="654356" y="3610889"/>
              <a:ext cx="3367800" cy="1118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654350" y="3038200"/>
              <a:ext cx="3367815" cy="572690"/>
            </a:xfrm>
            <a:custGeom>
              <a:rect b="b" l="l" r="r" t="t"/>
              <a:pathLst>
                <a:path extrusionOk="0" h="38985" w="82499">
                  <a:moveTo>
                    <a:pt x="1" y="0"/>
                  </a:moveTo>
                  <a:lnTo>
                    <a:pt x="1" y="38985"/>
                  </a:lnTo>
                  <a:lnTo>
                    <a:pt x="82499" y="38985"/>
                  </a:lnTo>
                  <a:lnTo>
                    <a:pt x="82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181" name="Google Shape;2181;p50"/>
          <p:cNvSpPr txBox="1"/>
          <p:nvPr>
            <p:ph type="title"/>
          </p:nvPr>
        </p:nvSpPr>
        <p:spPr>
          <a:xfrm>
            <a:off x="2397450" y="1601025"/>
            <a:ext cx="43491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46524"/>
                </a:solidFill>
              </a:rPr>
              <a:t>THANK YOU!</a:t>
            </a:r>
            <a:endParaRPr sz="6000">
              <a:solidFill>
                <a:srgbClr val="F46524"/>
              </a:solidFill>
            </a:endParaRPr>
          </a:p>
        </p:txBody>
      </p:sp>
      <p:sp>
        <p:nvSpPr>
          <p:cNvPr id="2182" name="Google Shape;2182;p50"/>
          <p:cNvSpPr/>
          <p:nvPr/>
        </p:nvSpPr>
        <p:spPr>
          <a:xfrm>
            <a:off x="1010605" y="477597"/>
            <a:ext cx="1316893" cy="1045855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6"/>
          <p:cNvSpPr txBox="1"/>
          <p:nvPr>
            <p:ph type="title"/>
          </p:nvPr>
        </p:nvSpPr>
        <p:spPr>
          <a:xfrm>
            <a:off x="1914800" y="231550"/>
            <a:ext cx="30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Phase</a:t>
            </a:r>
            <a:endParaRPr/>
          </a:p>
        </p:txBody>
      </p:sp>
      <p:sp>
        <p:nvSpPr>
          <p:cNvPr id="1032" name="Google Shape;1032;p16"/>
          <p:cNvSpPr/>
          <p:nvPr/>
        </p:nvSpPr>
        <p:spPr>
          <a:xfrm rot="657">
            <a:off x="2182925" y="749550"/>
            <a:ext cx="4706700" cy="4190100"/>
          </a:xfrm>
          <a:prstGeom prst="rect">
            <a:avLst/>
          </a:prstGeom>
          <a:solidFill>
            <a:srgbClr val="B7E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33" name="Google Shape;1033;p16"/>
          <p:cNvSpPr/>
          <p:nvPr/>
        </p:nvSpPr>
        <p:spPr>
          <a:xfrm rot="2153968">
            <a:off x="7883371" y="-43803"/>
            <a:ext cx="1088263" cy="940443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85A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34" name="Google Shape;1034;p16"/>
          <p:cNvSpPr/>
          <p:nvPr/>
        </p:nvSpPr>
        <p:spPr>
          <a:xfrm rot="4965428">
            <a:off x="130661" y="4461529"/>
            <a:ext cx="761148" cy="657681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35" name="Google Shape;1035;p16"/>
          <p:cNvSpPr txBox="1"/>
          <p:nvPr/>
        </p:nvSpPr>
        <p:spPr>
          <a:xfrm>
            <a:off x="4906050" y="379300"/>
            <a:ext cx="2166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Principle Catalog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036" name="Google Shape;1036;p16"/>
          <p:cNvGraphicFramePr/>
          <p:nvPr/>
        </p:nvGraphicFramePr>
        <p:xfrm>
          <a:off x="2421938" y="74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304800"/>
                <a:gridCol w="1447800"/>
                <a:gridCol w="2486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Arsitektur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Prinsip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6524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Bisnis Arsitektur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Material equipment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Learning video quality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 affordability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Mentor competence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Legal compliance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 Arsitektur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Accessible data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Accurate data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 is an asset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Database backup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Centralized data management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Aplikasi Arsitektur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Easy to use app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pplication flexibility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App upgrades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App integration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App access rights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Teknologi Arsitektur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Availability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Portability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Technology infrastructure security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7"/>
          <p:cNvSpPr txBox="1"/>
          <p:nvPr>
            <p:ph type="title"/>
          </p:nvPr>
        </p:nvSpPr>
        <p:spPr>
          <a:xfrm>
            <a:off x="1408375" y="502450"/>
            <a:ext cx="344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Vision</a:t>
            </a:r>
            <a:endParaRPr/>
          </a:p>
        </p:txBody>
      </p:sp>
      <p:sp>
        <p:nvSpPr>
          <p:cNvPr id="1042" name="Google Shape;1042;p17"/>
          <p:cNvSpPr/>
          <p:nvPr/>
        </p:nvSpPr>
        <p:spPr>
          <a:xfrm rot="2153968">
            <a:off x="7883371" y="-43803"/>
            <a:ext cx="1088263" cy="940443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85A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43" name="Google Shape;1043;p17"/>
          <p:cNvSpPr/>
          <p:nvPr/>
        </p:nvSpPr>
        <p:spPr>
          <a:xfrm rot="4965428">
            <a:off x="5697111" y="4161379"/>
            <a:ext cx="761148" cy="657681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44" name="Google Shape;1044;p17"/>
          <p:cNvSpPr txBox="1"/>
          <p:nvPr/>
        </p:nvSpPr>
        <p:spPr>
          <a:xfrm>
            <a:off x="4704425" y="650200"/>
            <a:ext cx="3031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Stakeholder Map Matrix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045" name="Google Shape;1045;p17"/>
          <p:cNvGraphicFramePr/>
          <p:nvPr/>
        </p:nvGraphicFramePr>
        <p:xfrm>
          <a:off x="790575" y="16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714500"/>
                <a:gridCol w="2905125"/>
                <a:gridCol w="1066800"/>
                <a:gridCol w="1724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Stakeholder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Key Concern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Class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Artifacts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857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CEO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Every program that is run in every department within Zenius can be well organized and integrated.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Keep Satisfied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Value Chain Diagram, Functional Decomposition Diagram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85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Manage business activities in the application so that they can be carried out effectively and efficiently but still produce quality end results.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CFO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Manage the flow of funds or cash flow within the company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Keep Satisfied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Footprint Diagram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 txBox="1"/>
          <p:nvPr>
            <p:ph type="title"/>
          </p:nvPr>
        </p:nvSpPr>
        <p:spPr>
          <a:xfrm>
            <a:off x="1408375" y="502450"/>
            <a:ext cx="344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Vision</a:t>
            </a:r>
            <a:endParaRPr/>
          </a:p>
        </p:txBody>
      </p:sp>
      <p:sp>
        <p:nvSpPr>
          <p:cNvPr id="1051" name="Google Shape;1051;p18"/>
          <p:cNvSpPr/>
          <p:nvPr/>
        </p:nvSpPr>
        <p:spPr>
          <a:xfrm rot="2153968">
            <a:off x="7883371" y="-43803"/>
            <a:ext cx="1088263" cy="940443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85A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52" name="Google Shape;1052;p18"/>
          <p:cNvSpPr/>
          <p:nvPr/>
        </p:nvSpPr>
        <p:spPr>
          <a:xfrm rot="4965428">
            <a:off x="5697111" y="4161379"/>
            <a:ext cx="761148" cy="657681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53" name="Google Shape;1053;p18"/>
          <p:cNvSpPr txBox="1"/>
          <p:nvPr/>
        </p:nvSpPr>
        <p:spPr>
          <a:xfrm>
            <a:off x="4704425" y="650200"/>
            <a:ext cx="3031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Stakeholder Map Matrix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054" name="Google Shape;1054;p18"/>
          <p:cNvGraphicFramePr/>
          <p:nvPr/>
        </p:nvGraphicFramePr>
        <p:xfrm>
          <a:off x="866775" y="12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{93AB9C5D-7EE3-43BF-8E44-8C3A3076A264}</a:tableStyleId>
              </a:tblPr>
              <a:tblGrid>
                <a:gridCol w="1714500"/>
                <a:gridCol w="2905125"/>
                <a:gridCol w="1066800"/>
                <a:gridCol w="1724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Stakeholder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Key Concern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Class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Artifacts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6286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The accuracy and suitability of the material with the needs of users referring to the government curriculum and the application of cognitive load theory in teaching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Key Players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Process/Event/Control/Product Catalog, Actor Catalog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Set up modern learning techniques and in accordance with the times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</a:tr>
              <a:tr h="3524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Content Production &amp; Branding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Social Media Strategies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Keep Informed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Goal/Objective/Service Diagram, Process/Event/Control/Product Catalog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3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Multimedia Production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UI/UX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Key Players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Service/Information Diagram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Web Development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 Warehousing &amp; Analysis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9"/>
          <p:cNvSpPr txBox="1"/>
          <p:nvPr>
            <p:ph type="title"/>
          </p:nvPr>
        </p:nvSpPr>
        <p:spPr>
          <a:xfrm>
            <a:off x="1355313" y="310975"/>
            <a:ext cx="32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Vision</a:t>
            </a:r>
            <a:endParaRPr/>
          </a:p>
        </p:txBody>
      </p:sp>
      <p:sp>
        <p:nvSpPr>
          <p:cNvPr id="1060" name="Google Shape;1060;p19"/>
          <p:cNvSpPr txBox="1"/>
          <p:nvPr/>
        </p:nvSpPr>
        <p:spPr>
          <a:xfrm>
            <a:off x="4441288" y="387175"/>
            <a:ext cx="3347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Value Chain Diagram</a:t>
            </a:r>
            <a:endParaRPr b="1"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61" name="Google Shape;10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650" y="2493975"/>
            <a:ext cx="623575" cy="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9"/>
          <p:cNvSpPr txBox="1"/>
          <p:nvPr/>
        </p:nvSpPr>
        <p:spPr>
          <a:xfrm>
            <a:off x="690838" y="2868475"/>
            <a:ext cx="15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Designing and content making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063" name="Google Shape;10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700" y="2493975"/>
            <a:ext cx="623575" cy="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9"/>
          <p:cNvSpPr txBox="1"/>
          <p:nvPr/>
        </p:nvSpPr>
        <p:spPr>
          <a:xfrm>
            <a:off x="2607888" y="2868475"/>
            <a:ext cx="15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Portfolio definition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065" name="Google Shape;10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63" y="2496425"/>
            <a:ext cx="623575" cy="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19"/>
          <p:cNvSpPr txBox="1"/>
          <p:nvPr/>
        </p:nvSpPr>
        <p:spPr>
          <a:xfrm>
            <a:off x="4648150" y="2870925"/>
            <a:ext cx="15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Marketing, advertising, and branding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067" name="Google Shape;10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200" y="2493975"/>
            <a:ext cx="623575" cy="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19"/>
          <p:cNvSpPr txBox="1"/>
          <p:nvPr/>
        </p:nvSpPr>
        <p:spPr>
          <a:xfrm>
            <a:off x="6688388" y="2868475"/>
            <a:ext cx="15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Invoicing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069" name="Google Shape;1069;p19"/>
          <p:cNvCxnSpPr>
            <a:stCxn id="1061" idx="3"/>
          </p:cNvCxnSpPr>
          <p:nvPr/>
        </p:nvCxnSpPr>
        <p:spPr>
          <a:xfrm flipH="1" rot="10800000">
            <a:off x="1780225" y="2709425"/>
            <a:ext cx="12621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19"/>
          <p:cNvCxnSpPr/>
          <p:nvPr/>
        </p:nvCxnSpPr>
        <p:spPr>
          <a:xfrm flipH="1" rot="10800000">
            <a:off x="3774575" y="2708625"/>
            <a:ext cx="12621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19"/>
          <p:cNvCxnSpPr/>
          <p:nvPr/>
        </p:nvCxnSpPr>
        <p:spPr>
          <a:xfrm flipH="1" rot="10800000">
            <a:off x="5892100" y="2708625"/>
            <a:ext cx="12621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19"/>
          <p:cNvSpPr txBox="1"/>
          <p:nvPr/>
        </p:nvSpPr>
        <p:spPr>
          <a:xfrm>
            <a:off x="1815326" y="2446550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&lt;&lt;sequence&gt;&gt;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73" name="Google Shape;1073;p19"/>
          <p:cNvSpPr txBox="1"/>
          <p:nvPr/>
        </p:nvSpPr>
        <p:spPr>
          <a:xfrm>
            <a:off x="3853713" y="2449875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&lt;&lt;sequence&gt;&gt;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74" name="Google Shape;1074;p19"/>
          <p:cNvSpPr txBox="1"/>
          <p:nvPr/>
        </p:nvSpPr>
        <p:spPr>
          <a:xfrm>
            <a:off x="6003401" y="2471625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&lt;&lt;sequence&gt;&gt;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075" name="Google Shape;1075;p19"/>
          <p:cNvCxnSpPr>
            <a:stCxn id="1062" idx="2"/>
            <a:endCxn id="1062" idx="2"/>
          </p:cNvCxnSpPr>
          <p:nvPr/>
        </p:nvCxnSpPr>
        <p:spPr>
          <a:xfrm>
            <a:off x="1468438" y="3422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19"/>
          <p:cNvCxnSpPr/>
          <p:nvPr/>
        </p:nvCxnSpPr>
        <p:spPr>
          <a:xfrm flipH="1">
            <a:off x="1464075" y="3335025"/>
            <a:ext cx="8700" cy="35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19"/>
          <p:cNvCxnSpPr/>
          <p:nvPr/>
        </p:nvCxnSpPr>
        <p:spPr>
          <a:xfrm flipH="1">
            <a:off x="5573800" y="3498775"/>
            <a:ext cx="8700" cy="35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19"/>
          <p:cNvCxnSpPr/>
          <p:nvPr/>
        </p:nvCxnSpPr>
        <p:spPr>
          <a:xfrm flipH="1">
            <a:off x="3442738" y="2220750"/>
            <a:ext cx="8700" cy="35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79" name="Google Shape;1079;p19"/>
          <p:cNvSpPr/>
          <p:nvPr/>
        </p:nvSpPr>
        <p:spPr>
          <a:xfrm>
            <a:off x="2723850" y="1044875"/>
            <a:ext cx="1717500" cy="13095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Value Factor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Offers related to learning videos, curriculum, excercises, and affordability.</a:t>
            </a:r>
            <a:endParaRPr sz="1100"/>
          </a:p>
        </p:txBody>
      </p:sp>
      <p:sp>
        <p:nvSpPr>
          <p:cNvPr id="1080" name="Google Shape;1080;p19"/>
          <p:cNvSpPr/>
          <p:nvPr/>
        </p:nvSpPr>
        <p:spPr>
          <a:xfrm>
            <a:off x="922750" y="3550525"/>
            <a:ext cx="1555200" cy="13095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Value Factor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Media quality and display that can increase the value of the content and are persuasive.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1" name="Google Shape;1081;p19"/>
          <p:cNvSpPr/>
          <p:nvPr/>
        </p:nvSpPr>
        <p:spPr>
          <a:xfrm>
            <a:off x="4648150" y="3686025"/>
            <a:ext cx="2040300" cy="1187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Value Factor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reputation of the company and the ability to offer in the portfolio.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0"/>
          <p:cNvSpPr txBox="1"/>
          <p:nvPr>
            <p:ph type="title"/>
          </p:nvPr>
        </p:nvSpPr>
        <p:spPr>
          <a:xfrm>
            <a:off x="1320163" y="208725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Vision</a:t>
            </a:r>
            <a:endParaRPr/>
          </a:p>
        </p:txBody>
      </p:sp>
      <p:sp>
        <p:nvSpPr>
          <p:cNvPr id="1087" name="Google Shape;1087;p20"/>
          <p:cNvSpPr txBox="1"/>
          <p:nvPr/>
        </p:nvSpPr>
        <p:spPr>
          <a:xfrm>
            <a:off x="4493988" y="332725"/>
            <a:ext cx="3192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Solution Concept Diagram</a:t>
            </a:r>
            <a:endParaRPr b="1"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088" name="Google Shape;1088;p20"/>
          <p:cNvGrpSpPr/>
          <p:nvPr/>
        </p:nvGrpSpPr>
        <p:grpSpPr>
          <a:xfrm>
            <a:off x="1748950" y="804157"/>
            <a:ext cx="754500" cy="709981"/>
            <a:chOff x="754325" y="1003157"/>
            <a:chExt cx="754500" cy="709981"/>
          </a:xfrm>
        </p:grpSpPr>
        <p:pic>
          <p:nvPicPr>
            <p:cNvPr id="1089" name="Google Shape;108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0448" y="1003157"/>
              <a:ext cx="342241" cy="437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0" name="Google Shape;1090;p20"/>
            <p:cNvSpPr txBox="1"/>
            <p:nvPr/>
          </p:nvSpPr>
          <p:spPr>
            <a:xfrm>
              <a:off x="754325" y="1343838"/>
              <a:ext cx="75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Student</a:t>
              </a:r>
              <a:endPara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091" name="Google Shape;1091;p20"/>
          <p:cNvGrpSpPr/>
          <p:nvPr/>
        </p:nvGrpSpPr>
        <p:grpSpPr>
          <a:xfrm>
            <a:off x="4498961" y="824090"/>
            <a:ext cx="1784400" cy="858148"/>
            <a:chOff x="1896836" y="1003165"/>
            <a:chExt cx="1784400" cy="858148"/>
          </a:xfrm>
        </p:grpSpPr>
        <p:pic>
          <p:nvPicPr>
            <p:cNvPr id="1092" name="Google Shape;109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3870" y="1003165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3" name="Google Shape;1093;p20"/>
            <p:cNvSpPr txBox="1"/>
            <p:nvPr/>
          </p:nvSpPr>
          <p:spPr>
            <a:xfrm>
              <a:off x="1896836" y="1307213"/>
              <a:ext cx="178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Content production &amp; Branding</a:t>
              </a:r>
              <a:endPara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094" name="Google Shape;1094;p20"/>
          <p:cNvGrpSpPr/>
          <p:nvPr/>
        </p:nvGrpSpPr>
        <p:grpSpPr>
          <a:xfrm>
            <a:off x="2624799" y="4093949"/>
            <a:ext cx="1055100" cy="760501"/>
            <a:chOff x="2931149" y="2996524"/>
            <a:chExt cx="1055100" cy="760501"/>
          </a:xfrm>
        </p:grpSpPr>
        <p:pic>
          <p:nvPicPr>
            <p:cNvPr id="1095" name="Google Shape;109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3555" y="2996524"/>
              <a:ext cx="290292" cy="303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6" name="Google Shape;1096;p20"/>
            <p:cNvSpPr txBox="1"/>
            <p:nvPr/>
          </p:nvSpPr>
          <p:spPr>
            <a:xfrm>
              <a:off x="2931149" y="3202925"/>
              <a:ext cx="1055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Portofolio Repository</a:t>
              </a:r>
              <a:endPara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097" name="Google Shape;1097;p20"/>
          <p:cNvGrpSpPr/>
          <p:nvPr/>
        </p:nvGrpSpPr>
        <p:grpSpPr>
          <a:xfrm>
            <a:off x="2367276" y="1685253"/>
            <a:ext cx="1308600" cy="814847"/>
            <a:chOff x="1083226" y="2223853"/>
            <a:chExt cx="1308600" cy="814847"/>
          </a:xfrm>
        </p:grpSpPr>
        <p:pic>
          <p:nvPicPr>
            <p:cNvPr id="1098" name="Google Shape;1098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39342" y="2223853"/>
              <a:ext cx="396364" cy="342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9" name="Google Shape;1099;p20"/>
            <p:cNvSpPr txBox="1"/>
            <p:nvPr/>
          </p:nvSpPr>
          <p:spPr>
            <a:xfrm>
              <a:off x="1083226" y="2484600"/>
              <a:ext cx="1308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StudyPackage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OrderingSite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00" name="Google Shape;1100;p20"/>
          <p:cNvGrpSpPr/>
          <p:nvPr/>
        </p:nvGrpSpPr>
        <p:grpSpPr>
          <a:xfrm>
            <a:off x="5283774" y="2883093"/>
            <a:ext cx="1485000" cy="770870"/>
            <a:chOff x="5513099" y="1806618"/>
            <a:chExt cx="1485000" cy="770870"/>
          </a:xfrm>
        </p:grpSpPr>
        <p:pic>
          <p:nvPicPr>
            <p:cNvPr id="1101" name="Google Shape;110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10452" y="1806618"/>
              <a:ext cx="290292" cy="340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2" name="Google Shape;1102;p20"/>
            <p:cNvSpPr txBox="1"/>
            <p:nvPr/>
          </p:nvSpPr>
          <p:spPr>
            <a:xfrm>
              <a:off x="5513099" y="2023388"/>
              <a:ext cx="148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Ordering process automation</a:t>
              </a:r>
              <a:endParaRPr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103" name="Google Shape;1103;p20"/>
          <p:cNvGrpSpPr/>
          <p:nvPr/>
        </p:nvGrpSpPr>
        <p:grpSpPr>
          <a:xfrm>
            <a:off x="4082874" y="1919062"/>
            <a:ext cx="1183200" cy="816760"/>
            <a:chOff x="3528049" y="1351287"/>
            <a:chExt cx="1183200" cy="816760"/>
          </a:xfrm>
        </p:grpSpPr>
        <p:pic>
          <p:nvPicPr>
            <p:cNvPr id="1104" name="Google Shape;1104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905919" y="1351287"/>
              <a:ext cx="427452" cy="354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5" name="Google Shape;1105;p20"/>
            <p:cNvSpPr txBox="1"/>
            <p:nvPr/>
          </p:nvSpPr>
          <p:spPr>
            <a:xfrm>
              <a:off x="3528049" y="1613947"/>
              <a:ext cx="118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Order </a:t>
              </a: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Study Package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06" name="Google Shape;1106;p20"/>
          <p:cNvGrpSpPr/>
          <p:nvPr/>
        </p:nvGrpSpPr>
        <p:grpSpPr>
          <a:xfrm>
            <a:off x="5371975" y="1926651"/>
            <a:ext cx="1308600" cy="680587"/>
            <a:chOff x="5107900" y="3037563"/>
            <a:chExt cx="1308600" cy="680587"/>
          </a:xfrm>
        </p:grpSpPr>
        <p:pic>
          <p:nvPicPr>
            <p:cNvPr id="1107" name="Google Shape;1107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91084" y="3037563"/>
              <a:ext cx="342247" cy="221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8" name="Google Shape;1108;p20"/>
            <p:cNvSpPr txBox="1"/>
            <p:nvPr/>
          </p:nvSpPr>
          <p:spPr>
            <a:xfrm>
              <a:off x="5107900" y="3164050"/>
              <a:ext cx="1308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D9EEB"/>
                  </a:solidFill>
                  <a:latin typeface="Quicksand"/>
                  <a:ea typeface="Quicksand"/>
                  <a:cs typeface="Quicksand"/>
                  <a:sym typeface="Quicksand"/>
                </a:rPr>
                <a:t>Order StudyPackage </a:t>
              </a:r>
              <a:endParaRPr b="1" sz="120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09" name="Google Shape;1109;p20"/>
          <p:cNvGrpSpPr/>
          <p:nvPr/>
        </p:nvGrpSpPr>
        <p:grpSpPr>
          <a:xfrm>
            <a:off x="1815625" y="3023174"/>
            <a:ext cx="828300" cy="630801"/>
            <a:chOff x="2371775" y="2121586"/>
            <a:chExt cx="828300" cy="630801"/>
          </a:xfrm>
        </p:grpSpPr>
        <p:pic>
          <p:nvPicPr>
            <p:cNvPr id="1110" name="Google Shape;1110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575290" y="2121586"/>
              <a:ext cx="427452" cy="3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1" name="Google Shape;1111;p20"/>
            <p:cNvSpPr txBox="1"/>
            <p:nvPr/>
          </p:nvSpPr>
          <p:spPr>
            <a:xfrm>
              <a:off x="2371775" y="2383088"/>
              <a:ext cx="8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Student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12" name="Google Shape;1112;p20"/>
          <p:cNvGrpSpPr/>
          <p:nvPr/>
        </p:nvGrpSpPr>
        <p:grpSpPr>
          <a:xfrm>
            <a:off x="3275663" y="2986258"/>
            <a:ext cx="828300" cy="859405"/>
            <a:chOff x="3981426" y="2304633"/>
            <a:chExt cx="828300" cy="859405"/>
          </a:xfrm>
        </p:grpSpPr>
        <p:pic>
          <p:nvPicPr>
            <p:cNvPr id="1113" name="Google Shape;1113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163185" y="2304633"/>
              <a:ext cx="427452" cy="3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4" name="Google Shape;1114;p20"/>
            <p:cNvSpPr txBox="1"/>
            <p:nvPr/>
          </p:nvSpPr>
          <p:spPr>
            <a:xfrm>
              <a:off x="3981426" y="2609938"/>
              <a:ext cx="828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Student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Package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15" name="Google Shape;1115;p20"/>
          <p:cNvGrpSpPr/>
          <p:nvPr/>
        </p:nvGrpSpPr>
        <p:grpSpPr>
          <a:xfrm>
            <a:off x="4507125" y="3301119"/>
            <a:ext cx="754500" cy="597931"/>
            <a:chOff x="4354725" y="3301119"/>
            <a:chExt cx="754500" cy="597931"/>
          </a:xfrm>
        </p:grpSpPr>
        <p:pic>
          <p:nvPicPr>
            <p:cNvPr id="1116" name="Google Shape;1116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18253" y="3301119"/>
              <a:ext cx="427452" cy="357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7" name="Google Shape;1117;p20"/>
            <p:cNvSpPr txBox="1"/>
            <p:nvPr/>
          </p:nvSpPr>
          <p:spPr>
            <a:xfrm>
              <a:off x="4354725" y="3529750"/>
              <a:ext cx="75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Order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18" name="Google Shape;1118;p20"/>
          <p:cNvGrpSpPr/>
          <p:nvPr/>
        </p:nvGrpSpPr>
        <p:grpSpPr>
          <a:xfrm>
            <a:off x="682599" y="3822843"/>
            <a:ext cx="1485000" cy="770595"/>
            <a:chOff x="6653424" y="3746693"/>
            <a:chExt cx="1485000" cy="770595"/>
          </a:xfrm>
        </p:grpSpPr>
        <p:pic>
          <p:nvPicPr>
            <p:cNvPr id="1119" name="Google Shape;1119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50777" y="3746693"/>
              <a:ext cx="290292" cy="340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Google Shape;1120;p20"/>
            <p:cNvSpPr txBox="1"/>
            <p:nvPr/>
          </p:nvSpPr>
          <p:spPr>
            <a:xfrm>
              <a:off x="6653424" y="3963188"/>
              <a:ext cx="148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Storing student related data</a:t>
              </a:r>
              <a:endParaRPr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121" name="Google Shape;1121;p20"/>
          <p:cNvGrpSpPr/>
          <p:nvPr/>
        </p:nvGrpSpPr>
        <p:grpSpPr>
          <a:xfrm>
            <a:off x="3616050" y="4159543"/>
            <a:ext cx="1909800" cy="802582"/>
            <a:chOff x="6441025" y="3746693"/>
            <a:chExt cx="1909800" cy="802582"/>
          </a:xfrm>
        </p:grpSpPr>
        <p:pic>
          <p:nvPicPr>
            <p:cNvPr id="1122" name="Google Shape;1122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50777" y="3746693"/>
              <a:ext cx="290292" cy="340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20"/>
            <p:cNvSpPr txBox="1"/>
            <p:nvPr/>
          </p:nvSpPr>
          <p:spPr>
            <a:xfrm>
              <a:off x="6441025" y="3995175"/>
              <a:ext cx="19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Portofolio application connection</a:t>
              </a:r>
              <a:endParaRPr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124" name="Google Shape;1124;p20"/>
          <p:cNvGrpSpPr/>
          <p:nvPr/>
        </p:nvGrpSpPr>
        <p:grpSpPr>
          <a:xfrm>
            <a:off x="595749" y="1861530"/>
            <a:ext cx="1485000" cy="770595"/>
            <a:chOff x="6653424" y="3746693"/>
            <a:chExt cx="1485000" cy="770595"/>
          </a:xfrm>
        </p:grpSpPr>
        <p:pic>
          <p:nvPicPr>
            <p:cNvPr id="1125" name="Google Shape;1125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50777" y="3746693"/>
              <a:ext cx="290292" cy="340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6" name="Google Shape;1126;p20"/>
            <p:cNvSpPr txBox="1"/>
            <p:nvPr/>
          </p:nvSpPr>
          <p:spPr>
            <a:xfrm>
              <a:off x="6653424" y="3963188"/>
              <a:ext cx="148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Internet ordering access</a:t>
              </a:r>
              <a:endParaRPr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cxnSp>
        <p:nvCxnSpPr>
          <p:cNvPr id="1127" name="Google Shape;1127;p20"/>
          <p:cNvCxnSpPr/>
          <p:nvPr/>
        </p:nvCxnSpPr>
        <p:spPr>
          <a:xfrm flipH="1">
            <a:off x="3428856" y="1453386"/>
            <a:ext cx="1555800" cy="4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20"/>
          <p:cNvCxnSpPr>
            <a:endCxn id="1098" idx="1"/>
          </p:cNvCxnSpPr>
          <p:nvPr/>
        </p:nvCxnSpPr>
        <p:spPr>
          <a:xfrm>
            <a:off x="2157392" y="1409736"/>
            <a:ext cx="666000" cy="44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20"/>
          <p:cNvCxnSpPr/>
          <p:nvPr/>
        </p:nvCxnSpPr>
        <p:spPr>
          <a:xfrm>
            <a:off x="3371076" y="1994450"/>
            <a:ext cx="9843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20"/>
          <p:cNvCxnSpPr/>
          <p:nvPr/>
        </p:nvCxnSpPr>
        <p:spPr>
          <a:xfrm flipH="1">
            <a:off x="1713200" y="1910050"/>
            <a:ext cx="933600" cy="15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20"/>
          <p:cNvCxnSpPr>
            <a:endCxn id="1113" idx="0"/>
          </p:cNvCxnSpPr>
          <p:nvPr/>
        </p:nvCxnSpPr>
        <p:spPr>
          <a:xfrm>
            <a:off x="3271849" y="2427658"/>
            <a:ext cx="399300" cy="5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20"/>
          <p:cNvCxnSpPr>
            <a:endCxn id="1110" idx="0"/>
          </p:cNvCxnSpPr>
          <p:nvPr/>
        </p:nvCxnSpPr>
        <p:spPr>
          <a:xfrm flipH="1">
            <a:off x="2232866" y="2408474"/>
            <a:ext cx="634200" cy="6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20"/>
          <p:cNvCxnSpPr/>
          <p:nvPr/>
        </p:nvCxnSpPr>
        <p:spPr>
          <a:xfrm flipH="1">
            <a:off x="1503425" y="3562350"/>
            <a:ext cx="730200" cy="33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20"/>
          <p:cNvCxnSpPr>
            <a:stCxn id="1105" idx="2"/>
            <a:endCxn id="1116" idx="0"/>
          </p:cNvCxnSpPr>
          <p:nvPr/>
        </p:nvCxnSpPr>
        <p:spPr>
          <a:xfrm>
            <a:off x="4674474" y="2735822"/>
            <a:ext cx="210000" cy="5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20"/>
          <p:cNvCxnSpPr>
            <a:endCxn id="1095" idx="0"/>
          </p:cNvCxnSpPr>
          <p:nvPr/>
        </p:nvCxnSpPr>
        <p:spPr>
          <a:xfrm flipH="1">
            <a:off x="3152350" y="3776549"/>
            <a:ext cx="457500" cy="3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6" name="Google Shape;1136;p20"/>
          <p:cNvCxnSpPr/>
          <p:nvPr/>
        </p:nvCxnSpPr>
        <p:spPr>
          <a:xfrm>
            <a:off x="3709948" y="3800443"/>
            <a:ext cx="743100" cy="3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20"/>
          <p:cNvCxnSpPr/>
          <p:nvPr/>
        </p:nvCxnSpPr>
        <p:spPr>
          <a:xfrm flipH="1" rot="10800000">
            <a:off x="4856976" y="2128850"/>
            <a:ext cx="10152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20"/>
          <p:cNvCxnSpPr/>
          <p:nvPr/>
        </p:nvCxnSpPr>
        <p:spPr>
          <a:xfrm>
            <a:off x="5020700" y="2728650"/>
            <a:ext cx="827700" cy="3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139" name="Google Shape;1139;p20"/>
          <p:cNvGrpSpPr/>
          <p:nvPr/>
        </p:nvGrpSpPr>
        <p:grpSpPr>
          <a:xfrm>
            <a:off x="6796800" y="980287"/>
            <a:ext cx="1629000" cy="997413"/>
            <a:chOff x="6720600" y="1056487"/>
            <a:chExt cx="1629000" cy="997413"/>
          </a:xfrm>
        </p:grpSpPr>
        <p:pic>
          <p:nvPicPr>
            <p:cNvPr id="1140" name="Google Shape;1140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02177" y="1056487"/>
              <a:ext cx="465846" cy="357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1" name="Google Shape;1141;p20"/>
            <p:cNvSpPr txBox="1"/>
            <p:nvPr/>
          </p:nvSpPr>
          <p:spPr>
            <a:xfrm>
              <a:off x="6720600" y="1315000"/>
              <a:ext cx="1629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Improve the business processes management</a:t>
              </a:r>
              <a:endParaRPr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pic>
        <p:nvPicPr>
          <p:cNvPr id="1142" name="Google Shape;114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18752" y="2271512"/>
            <a:ext cx="465846" cy="35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20"/>
          <p:cNvSpPr txBox="1"/>
          <p:nvPr/>
        </p:nvSpPr>
        <p:spPr>
          <a:xfrm>
            <a:off x="6909174" y="2540313"/>
            <a:ext cx="148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Improve the productivity of education</a:t>
            </a:r>
            <a:endParaRPr sz="1200">
              <a:solidFill>
                <a:srgbClr val="3C78D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144" name="Google Shape;1144;p20"/>
          <p:cNvCxnSpPr/>
          <p:nvPr/>
        </p:nvCxnSpPr>
        <p:spPr>
          <a:xfrm flipH="1" rot="10800000">
            <a:off x="6348726" y="1184650"/>
            <a:ext cx="933300" cy="66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20"/>
          <p:cNvCxnSpPr/>
          <p:nvPr/>
        </p:nvCxnSpPr>
        <p:spPr>
          <a:xfrm>
            <a:off x="6311150" y="2044150"/>
            <a:ext cx="100950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20"/>
          <p:cNvSpPr txBox="1"/>
          <p:nvPr/>
        </p:nvSpPr>
        <p:spPr>
          <a:xfrm>
            <a:off x="1873026" y="1362150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&lt;&lt;consumes&gt;&gt;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47" name="Google Shape;1147;p20"/>
          <p:cNvSpPr txBox="1"/>
          <p:nvPr/>
        </p:nvSpPr>
        <p:spPr>
          <a:xfrm>
            <a:off x="3817451" y="1445725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48" name="Google Shape;1148;p20"/>
          <p:cNvSpPr txBox="1"/>
          <p:nvPr/>
        </p:nvSpPr>
        <p:spPr>
          <a:xfrm>
            <a:off x="1679076" y="1732913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&lt;&lt;satisfy&gt;&gt;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49" name="Google Shape;1149;p20"/>
          <p:cNvSpPr txBox="1"/>
          <p:nvPr/>
        </p:nvSpPr>
        <p:spPr>
          <a:xfrm>
            <a:off x="1526676" y="3651438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&lt;&lt;satisfy&gt;&gt;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0" name="Google Shape;1150;p20"/>
          <p:cNvSpPr txBox="1"/>
          <p:nvPr/>
        </p:nvSpPr>
        <p:spPr>
          <a:xfrm>
            <a:off x="3709951" y="3819938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&lt;&lt;satisfy&gt;&gt;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1" name="Google Shape;1151;p20"/>
          <p:cNvSpPr txBox="1"/>
          <p:nvPr/>
        </p:nvSpPr>
        <p:spPr>
          <a:xfrm>
            <a:off x="4987151" y="2603788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&lt;&lt;satisfy&gt;&gt;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2" name="Google Shape;1152;p20"/>
          <p:cNvSpPr txBox="1"/>
          <p:nvPr/>
        </p:nvSpPr>
        <p:spPr>
          <a:xfrm>
            <a:off x="4832301" y="1890950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&lt;&lt;component realization&gt;&gt;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3" name="Google Shape;1153;p20"/>
          <p:cNvSpPr txBox="1"/>
          <p:nvPr/>
        </p:nvSpPr>
        <p:spPr>
          <a:xfrm>
            <a:off x="6019076" y="1427463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4" name="Google Shape;1154;p20"/>
          <p:cNvSpPr txBox="1"/>
          <p:nvPr/>
        </p:nvSpPr>
        <p:spPr>
          <a:xfrm>
            <a:off x="1939001" y="2624013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5" name="Google Shape;1155;p20"/>
          <p:cNvSpPr txBox="1"/>
          <p:nvPr/>
        </p:nvSpPr>
        <p:spPr>
          <a:xfrm>
            <a:off x="6242513" y="1999750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6" name="Google Shape;1156;p20"/>
          <p:cNvSpPr txBox="1"/>
          <p:nvPr/>
        </p:nvSpPr>
        <p:spPr>
          <a:xfrm>
            <a:off x="2857863" y="2469388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7" name="Google Shape;1157;p20"/>
          <p:cNvSpPr txBox="1"/>
          <p:nvPr/>
        </p:nvSpPr>
        <p:spPr>
          <a:xfrm>
            <a:off x="4136026" y="2856913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8" name="Google Shape;1158;p20"/>
          <p:cNvSpPr txBox="1"/>
          <p:nvPr/>
        </p:nvSpPr>
        <p:spPr>
          <a:xfrm>
            <a:off x="2893813" y="3746388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159" name="Google Shape;1159;p20"/>
          <p:cNvGrpSpPr/>
          <p:nvPr/>
        </p:nvGrpSpPr>
        <p:grpSpPr>
          <a:xfrm>
            <a:off x="3120398" y="741740"/>
            <a:ext cx="1784400" cy="673348"/>
            <a:chOff x="1896836" y="1003165"/>
            <a:chExt cx="1784400" cy="673348"/>
          </a:xfrm>
        </p:grpSpPr>
        <p:pic>
          <p:nvPicPr>
            <p:cNvPr id="1160" name="Google Shape;1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3870" y="1003165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1" name="Google Shape;1161;p20"/>
            <p:cNvSpPr txBox="1"/>
            <p:nvPr/>
          </p:nvSpPr>
          <p:spPr>
            <a:xfrm>
              <a:off x="1896836" y="1307213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IT</a:t>
              </a:r>
              <a:endPara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162" name="Google Shape;1162;p20"/>
          <p:cNvGrpSpPr/>
          <p:nvPr/>
        </p:nvGrpSpPr>
        <p:grpSpPr>
          <a:xfrm>
            <a:off x="1337586" y="4349815"/>
            <a:ext cx="1784400" cy="673348"/>
            <a:chOff x="1896836" y="1003165"/>
            <a:chExt cx="1784400" cy="673348"/>
          </a:xfrm>
        </p:grpSpPr>
        <p:pic>
          <p:nvPicPr>
            <p:cNvPr id="1163" name="Google Shape;116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3870" y="1003165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4" name="Google Shape;1164;p20"/>
            <p:cNvSpPr txBox="1"/>
            <p:nvPr/>
          </p:nvSpPr>
          <p:spPr>
            <a:xfrm>
              <a:off x="1896836" y="1307213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Educator</a:t>
              </a:r>
              <a:endPara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165" name="Google Shape;1165;p20"/>
          <p:cNvGrpSpPr/>
          <p:nvPr/>
        </p:nvGrpSpPr>
        <p:grpSpPr>
          <a:xfrm>
            <a:off x="5525861" y="4399815"/>
            <a:ext cx="1784400" cy="673348"/>
            <a:chOff x="1896836" y="1003165"/>
            <a:chExt cx="1784400" cy="673348"/>
          </a:xfrm>
        </p:grpSpPr>
        <p:pic>
          <p:nvPicPr>
            <p:cNvPr id="1166" name="Google Shape;116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3870" y="1003165"/>
              <a:ext cx="290286" cy="437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7" name="Google Shape;1167;p20"/>
            <p:cNvSpPr txBox="1"/>
            <p:nvPr/>
          </p:nvSpPr>
          <p:spPr>
            <a:xfrm>
              <a:off x="1896836" y="1307213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Finance</a:t>
              </a:r>
              <a:endPara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cxnSp>
        <p:nvCxnSpPr>
          <p:cNvPr id="1168" name="Google Shape;1168;p20"/>
          <p:cNvCxnSpPr/>
          <p:nvPr/>
        </p:nvCxnSpPr>
        <p:spPr>
          <a:xfrm flipH="1" rot="10800000">
            <a:off x="3098813" y="1162538"/>
            <a:ext cx="804000" cy="5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grpSp>
        <p:nvGrpSpPr>
          <p:cNvPr id="1169" name="Google Shape;1169;p20"/>
          <p:cNvGrpSpPr/>
          <p:nvPr/>
        </p:nvGrpSpPr>
        <p:grpSpPr>
          <a:xfrm>
            <a:off x="5070188" y="3899688"/>
            <a:ext cx="1308600" cy="495787"/>
            <a:chOff x="5107900" y="3037563"/>
            <a:chExt cx="1308600" cy="495787"/>
          </a:xfrm>
        </p:grpSpPr>
        <p:pic>
          <p:nvPicPr>
            <p:cNvPr id="1170" name="Google Shape;117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91084" y="3037563"/>
              <a:ext cx="342247" cy="221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1" name="Google Shape;1171;p20"/>
            <p:cNvSpPr txBox="1"/>
            <p:nvPr/>
          </p:nvSpPr>
          <p:spPr>
            <a:xfrm>
              <a:off x="5107900" y="3164050"/>
              <a:ext cx="130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D9EEB"/>
                  </a:solidFill>
                  <a:latin typeface="Quicksand"/>
                  <a:ea typeface="Quicksand"/>
                  <a:cs typeface="Quicksand"/>
                  <a:sym typeface="Quicksand"/>
                </a:rPr>
                <a:t>Invoicing</a:t>
              </a:r>
              <a:endParaRPr b="1" sz="120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72" name="Google Shape;1172;p20"/>
          <p:cNvSpPr txBox="1"/>
          <p:nvPr/>
        </p:nvSpPr>
        <p:spPr>
          <a:xfrm>
            <a:off x="2992726" y="1245263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73" name="Google Shape;1173;p20"/>
          <p:cNvSpPr txBox="1"/>
          <p:nvPr/>
        </p:nvSpPr>
        <p:spPr>
          <a:xfrm>
            <a:off x="5314488" y="4312638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174" name="Google Shape;1174;p20"/>
          <p:cNvCxnSpPr/>
          <p:nvPr/>
        </p:nvCxnSpPr>
        <p:spPr>
          <a:xfrm>
            <a:off x="4942188" y="3760363"/>
            <a:ext cx="610800" cy="2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20"/>
          <p:cNvCxnSpPr/>
          <p:nvPr/>
        </p:nvCxnSpPr>
        <p:spPr>
          <a:xfrm flipH="1">
            <a:off x="2377075" y="3275675"/>
            <a:ext cx="1010100" cy="9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176" name="Google Shape;1176;p20"/>
          <p:cNvSpPr txBox="1"/>
          <p:nvPr/>
        </p:nvSpPr>
        <p:spPr>
          <a:xfrm>
            <a:off x="2269500" y="3665025"/>
            <a:ext cx="10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&lt;&lt;access&gt;&gt;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177" name="Google Shape;1177;p20"/>
          <p:cNvCxnSpPr>
            <a:stCxn id="1166" idx="1"/>
          </p:cNvCxnSpPr>
          <p:nvPr/>
        </p:nvCxnSpPr>
        <p:spPr>
          <a:xfrm rot="10800000">
            <a:off x="5681595" y="4295705"/>
            <a:ext cx="5913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20"/>
          <p:cNvSpPr txBox="1"/>
          <p:nvPr/>
        </p:nvSpPr>
        <p:spPr>
          <a:xfrm>
            <a:off x="4838388" y="3897613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&lt;&lt;flow&gt;&gt;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179" name="Google Shape;1179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07727" y="3712687"/>
            <a:ext cx="465846" cy="35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20"/>
          <p:cNvSpPr txBox="1"/>
          <p:nvPr/>
        </p:nvSpPr>
        <p:spPr>
          <a:xfrm>
            <a:off x="6607399" y="3968300"/>
            <a:ext cx="148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Increase turnover and profits</a:t>
            </a:r>
            <a:endParaRPr sz="1200">
              <a:solidFill>
                <a:srgbClr val="3C78D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78D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181" name="Google Shape;1181;p20"/>
          <p:cNvCxnSpPr/>
          <p:nvPr/>
        </p:nvCxnSpPr>
        <p:spPr>
          <a:xfrm flipH="1" rot="10800000">
            <a:off x="5934051" y="3968300"/>
            <a:ext cx="1117500" cy="3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20"/>
          <p:cNvSpPr txBox="1"/>
          <p:nvPr/>
        </p:nvSpPr>
        <p:spPr>
          <a:xfrm>
            <a:off x="5745751" y="3737088"/>
            <a:ext cx="11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&lt;&lt;assigned&gt;&gt;</a:t>
            </a:r>
            <a:endParaRPr sz="9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7" name="Google Shape;1187;p21"/>
          <p:cNvCxnSpPr/>
          <p:nvPr/>
        </p:nvCxnSpPr>
        <p:spPr>
          <a:xfrm>
            <a:off x="5302175" y="3821441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88" name="Google Shape;1188;p21"/>
          <p:cNvCxnSpPr/>
          <p:nvPr/>
        </p:nvCxnSpPr>
        <p:spPr>
          <a:xfrm>
            <a:off x="5302050" y="1478398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89" name="Google Shape;1189;p21"/>
          <p:cNvCxnSpPr/>
          <p:nvPr/>
        </p:nvCxnSpPr>
        <p:spPr>
          <a:xfrm>
            <a:off x="5302050" y="2075310"/>
            <a:ext cx="512100" cy="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90" name="Google Shape;1190;p21"/>
          <p:cNvCxnSpPr/>
          <p:nvPr/>
        </p:nvCxnSpPr>
        <p:spPr>
          <a:xfrm>
            <a:off x="5302050" y="2658597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91" name="Google Shape;1191;p21"/>
          <p:cNvCxnSpPr/>
          <p:nvPr/>
        </p:nvCxnSpPr>
        <p:spPr>
          <a:xfrm>
            <a:off x="5302050" y="3247708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92" name="Google Shape;1192;p21"/>
          <p:cNvSpPr txBox="1"/>
          <p:nvPr/>
        </p:nvSpPr>
        <p:spPr>
          <a:xfrm>
            <a:off x="1013626" y="1263403"/>
            <a:ext cx="4248900" cy="4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193" name="Google Shape;1193;p21"/>
          <p:cNvGrpSpPr/>
          <p:nvPr/>
        </p:nvGrpSpPr>
        <p:grpSpPr>
          <a:xfrm>
            <a:off x="5421549" y="1217575"/>
            <a:ext cx="2712565" cy="3496910"/>
            <a:chOff x="5497749" y="1217575"/>
            <a:chExt cx="2712565" cy="3496910"/>
          </a:xfrm>
        </p:grpSpPr>
        <p:sp>
          <p:nvSpPr>
            <p:cNvPr id="1194" name="Google Shape;1194;p21"/>
            <p:cNvSpPr/>
            <p:nvPr/>
          </p:nvSpPr>
          <p:spPr>
            <a:xfrm>
              <a:off x="5823725" y="1217575"/>
              <a:ext cx="2386589" cy="3116734"/>
            </a:xfrm>
            <a:custGeom>
              <a:rect b="b" l="l" r="r" t="t"/>
              <a:pathLst>
                <a:path extrusionOk="0" h="17995" w="28099">
                  <a:moveTo>
                    <a:pt x="1" y="1"/>
                  </a:moveTo>
                  <a:lnTo>
                    <a:pt x="28098" y="1"/>
                  </a:lnTo>
                  <a:lnTo>
                    <a:pt x="28098" y="17995"/>
                  </a:lnTo>
                  <a:lnTo>
                    <a:pt x="1" y="179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 flipH="1" rot="9372838">
              <a:off x="5598075" y="3931264"/>
              <a:ext cx="761121" cy="657675"/>
            </a:xfrm>
            <a:custGeom>
              <a:rect b="b" l="l" r="r" t="t"/>
              <a:pathLst>
                <a:path extrusionOk="0" h="21060" w="25370">
                  <a:moveTo>
                    <a:pt x="20833" y="1"/>
                  </a:moveTo>
                  <a:lnTo>
                    <a:pt x="1" y="14443"/>
                  </a:lnTo>
                  <a:cubicBezTo>
                    <a:pt x="1" y="14443"/>
                    <a:pt x="1097" y="14443"/>
                    <a:pt x="1513" y="14972"/>
                  </a:cubicBezTo>
                  <a:cubicBezTo>
                    <a:pt x="1891" y="15540"/>
                    <a:pt x="1551" y="16371"/>
                    <a:pt x="1551" y="16371"/>
                  </a:cubicBezTo>
                  <a:cubicBezTo>
                    <a:pt x="1551" y="16371"/>
                    <a:pt x="2647" y="16371"/>
                    <a:pt x="3063" y="16938"/>
                  </a:cubicBezTo>
                  <a:cubicBezTo>
                    <a:pt x="3479" y="17543"/>
                    <a:pt x="3139" y="18867"/>
                    <a:pt x="3139" y="18867"/>
                  </a:cubicBezTo>
                  <a:cubicBezTo>
                    <a:pt x="3139" y="18867"/>
                    <a:pt x="4349" y="19018"/>
                    <a:pt x="4613" y="19396"/>
                  </a:cubicBezTo>
                  <a:cubicBezTo>
                    <a:pt x="4878" y="19774"/>
                    <a:pt x="4727" y="21060"/>
                    <a:pt x="4727" y="21060"/>
                  </a:cubicBezTo>
                  <a:lnTo>
                    <a:pt x="25370" y="6768"/>
                  </a:lnTo>
                  <a:cubicBezTo>
                    <a:pt x="23442" y="6579"/>
                    <a:pt x="23782" y="4575"/>
                    <a:pt x="23782" y="4575"/>
                  </a:cubicBezTo>
                  <a:cubicBezTo>
                    <a:pt x="23782" y="4575"/>
                    <a:pt x="22912" y="4235"/>
                    <a:pt x="22459" y="3819"/>
                  </a:cubicBezTo>
                  <a:cubicBezTo>
                    <a:pt x="22043" y="3403"/>
                    <a:pt x="22345" y="2156"/>
                    <a:pt x="22345" y="2156"/>
                  </a:cubicBezTo>
                  <a:cubicBezTo>
                    <a:pt x="22345" y="2156"/>
                    <a:pt x="21173" y="2118"/>
                    <a:pt x="20795" y="1626"/>
                  </a:cubicBezTo>
                  <a:cubicBezTo>
                    <a:pt x="20455" y="1135"/>
                    <a:pt x="20833" y="1"/>
                    <a:pt x="20833" y="1"/>
                  </a:cubicBezTo>
                  <a:close/>
                </a:path>
              </a:pathLst>
            </a:custGeom>
            <a:solidFill>
              <a:srgbClr val="B7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196" name="Google Shape;1196;p21"/>
          <p:cNvSpPr txBox="1"/>
          <p:nvPr/>
        </p:nvSpPr>
        <p:spPr>
          <a:xfrm>
            <a:off x="1013751" y="1855258"/>
            <a:ext cx="4248900" cy="4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97" name="Google Shape;1197;p21"/>
          <p:cNvSpPr/>
          <p:nvPr/>
        </p:nvSpPr>
        <p:spPr>
          <a:xfrm>
            <a:off x="1013576" y="2434289"/>
            <a:ext cx="4248900" cy="45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1"/>
          <p:cNvSpPr txBox="1"/>
          <p:nvPr/>
        </p:nvSpPr>
        <p:spPr>
          <a:xfrm flipH="1">
            <a:off x="1364220" y="2440542"/>
            <a:ext cx="3615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Business Service/Function Catalog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99" name="Google Shape;1199;p21"/>
          <p:cNvSpPr/>
          <p:nvPr/>
        </p:nvSpPr>
        <p:spPr>
          <a:xfrm>
            <a:off x="1013626" y="3029657"/>
            <a:ext cx="4248900" cy="43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1"/>
          <p:cNvSpPr txBox="1"/>
          <p:nvPr/>
        </p:nvSpPr>
        <p:spPr>
          <a:xfrm flipH="1">
            <a:off x="1364220" y="3029657"/>
            <a:ext cx="3615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Location Catalog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01" name="Google Shape;1201;p21"/>
          <p:cNvSpPr txBox="1"/>
          <p:nvPr/>
        </p:nvSpPr>
        <p:spPr>
          <a:xfrm>
            <a:off x="5814150" y="2159000"/>
            <a:ext cx="2271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Business </a:t>
            </a:r>
            <a:r>
              <a:rPr b="1" lang="en" sz="2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rPr>
              <a:t>Architecture </a:t>
            </a:r>
            <a:endParaRPr sz="2200">
              <a:solidFill>
                <a:schemeClr val="accent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02" name="Google Shape;1202;p21"/>
          <p:cNvSpPr txBox="1"/>
          <p:nvPr/>
        </p:nvSpPr>
        <p:spPr>
          <a:xfrm flipH="1">
            <a:off x="1364220" y="1857500"/>
            <a:ext cx="3615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Driver/Goal/Objective Catalog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03" name="Google Shape;1203;p21"/>
          <p:cNvSpPr/>
          <p:nvPr/>
        </p:nvSpPr>
        <p:spPr>
          <a:xfrm rot="-539245">
            <a:off x="822761" y="1189309"/>
            <a:ext cx="600074" cy="305434"/>
          </a:xfrm>
          <a:custGeom>
            <a:rect b="b" l="l" r="r" t="t"/>
            <a:pathLst>
              <a:path extrusionOk="0" h="21060" w="2537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D9E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204" name="Google Shape;1204;p21"/>
          <p:cNvSpPr txBox="1"/>
          <p:nvPr/>
        </p:nvSpPr>
        <p:spPr>
          <a:xfrm flipH="1">
            <a:off x="1364220" y="1292183"/>
            <a:ext cx="3615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Organization/Actor Catalog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05" name="Google Shape;1205;p21"/>
          <p:cNvSpPr txBox="1"/>
          <p:nvPr/>
        </p:nvSpPr>
        <p:spPr>
          <a:xfrm>
            <a:off x="6131844" y="3008175"/>
            <a:ext cx="1635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88B6A"/>
                </a:solidFill>
                <a:latin typeface="Quicksand"/>
                <a:ea typeface="Quicksand"/>
                <a:cs typeface="Quicksand"/>
                <a:sym typeface="Quicksand"/>
              </a:rPr>
              <a:t>(Catalog)</a:t>
            </a:r>
            <a:endParaRPr b="1" sz="1900">
              <a:solidFill>
                <a:srgbClr val="E88B6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6" name="Google Shape;1206;p21"/>
          <p:cNvSpPr txBox="1"/>
          <p:nvPr/>
        </p:nvSpPr>
        <p:spPr>
          <a:xfrm>
            <a:off x="1013751" y="3606446"/>
            <a:ext cx="4248900" cy="4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07" name="Google Shape;1207;p21"/>
          <p:cNvSpPr txBox="1"/>
          <p:nvPr/>
        </p:nvSpPr>
        <p:spPr>
          <a:xfrm flipH="1">
            <a:off x="1364400" y="3635226"/>
            <a:ext cx="3615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Process/Event/Control/Product Catalog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ure Activities Binder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EC9A1"/>
      </a:lt2>
      <a:accent1>
        <a:srgbClr val="FD9E66"/>
      </a:accent1>
      <a:accent2>
        <a:srgbClr val="B7E1E0"/>
      </a:accent2>
      <a:accent3>
        <a:srgbClr val="FAE39D"/>
      </a:accent3>
      <a:accent4>
        <a:srgbClr val="F9C357"/>
      </a:accent4>
      <a:accent5>
        <a:srgbClr val="92CAD6"/>
      </a:accent5>
      <a:accent6>
        <a:srgbClr val="85A8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