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D179EF-0381-40B9-8B28-838BB2E9B751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AF423D8C-8C1A-4AD9-9EFA-C7EC578930BE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Motherboard</a:t>
          </a:r>
          <a:endParaRPr lang="en-MY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7D056C8-6FC5-4939-A9C4-6B2696B59F1A}" type="parTrans" cxnId="{A61C5038-C6D6-4377-92A3-5607A7606A80}">
      <dgm:prSet/>
      <dgm:spPr/>
      <dgm:t>
        <a:bodyPr/>
        <a:lstStyle/>
        <a:p>
          <a:endParaRPr lang="en-MY"/>
        </a:p>
      </dgm:t>
    </dgm:pt>
    <dgm:pt modelId="{24D5EABA-DDC3-4F7E-B3B6-868AA643C979}" type="sibTrans" cxnId="{A61C5038-C6D6-4377-92A3-5607A7606A80}">
      <dgm:prSet/>
      <dgm:spPr/>
      <dgm:t>
        <a:bodyPr/>
        <a:lstStyle/>
        <a:p>
          <a:endParaRPr lang="en-MY"/>
        </a:p>
      </dgm:t>
    </dgm:pt>
    <dgm:pt modelId="{6BF7B09C-F646-4993-BE8D-C656B255AC25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CPU (Central Processing Unit</a:t>
          </a:r>
          <a:r>
            <a:rPr lang="en-MY" b="1" dirty="0">
              <a:solidFill>
                <a:schemeClr val="tx1"/>
              </a:solidFill>
            </a:rPr>
            <a:t>)</a:t>
          </a:r>
          <a:endParaRPr lang="en-MY" dirty="0">
            <a:solidFill>
              <a:schemeClr val="tx1"/>
            </a:solidFill>
          </a:endParaRPr>
        </a:p>
      </dgm:t>
    </dgm:pt>
    <dgm:pt modelId="{0F6E5122-1814-4993-A4AF-4A523632A943}" type="parTrans" cxnId="{BD00B116-6D68-4843-A58A-50ABD0CE3835}">
      <dgm:prSet/>
      <dgm:spPr/>
      <dgm:t>
        <a:bodyPr/>
        <a:lstStyle/>
        <a:p>
          <a:endParaRPr lang="en-MY"/>
        </a:p>
      </dgm:t>
    </dgm:pt>
    <dgm:pt modelId="{F26FF19A-CA9F-4186-A5C6-B125FF92D955}" type="sibTrans" cxnId="{BD00B116-6D68-4843-A58A-50ABD0CE3835}">
      <dgm:prSet/>
      <dgm:spPr/>
      <dgm:t>
        <a:bodyPr/>
        <a:lstStyle/>
        <a:p>
          <a:endParaRPr lang="en-MY"/>
        </a:p>
      </dgm:t>
    </dgm:pt>
    <dgm:pt modelId="{40F835DE-C3D3-468F-99AB-4691A86D434A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RAM (Random Access Memory)</a:t>
          </a:r>
          <a:endParaRPr lang="en-MY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E5D4D00-3FFE-4B80-86BB-47DD6F463787}" type="parTrans" cxnId="{AC074D6C-B437-4E1F-8A86-29073460BBFF}">
      <dgm:prSet/>
      <dgm:spPr/>
      <dgm:t>
        <a:bodyPr/>
        <a:lstStyle/>
        <a:p>
          <a:endParaRPr lang="en-MY"/>
        </a:p>
      </dgm:t>
    </dgm:pt>
    <dgm:pt modelId="{9CA3877E-3FE4-4DC8-9C65-0B16BB626C81}" type="sibTrans" cxnId="{AC074D6C-B437-4E1F-8A86-29073460BBFF}">
      <dgm:prSet/>
      <dgm:spPr/>
      <dgm:t>
        <a:bodyPr/>
        <a:lstStyle/>
        <a:p>
          <a:endParaRPr lang="en-MY"/>
        </a:p>
      </dgm:t>
    </dgm:pt>
    <dgm:pt modelId="{AEEDF110-1EE5-4414-B551-110F228AC2F0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Power Supply Unit (PSU)</a:t>
          </a:r>
          <a:endParaRPr lang="en-MY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4F050A4B-826E-46C4-9D62-893CD363E6E2}" type="parTrans" cxnId="{BDF05763-26AC-4312-9339-E793F55D3BBE}">
      <dgm:prSet/>
      <dgm:spPr/>
      <dgm:t>
        <a:bodyPr/>
        <a:lstStyle/>
        <a:p>
          <a:endParaRPr lang="en-MY"/>
        </a:p>
      </dgm:t>
    </dgm:pt>
    <dgm:pt modelId="{8F33AD69-DD7C-43FD-98F9-847FF5323D29}" type="sibTrans" cxnId="{BDF05763-26AC-4312-9339-E793F55D3BBE}">
      <dgm:prSet/>
      <dgm:spPr/>
      <dgm:t>
        <a:bodyPr/>
        <a:lstStyle/>
        <a:p>
          <a:endParaRPr lang="en-MY"/>
        </a:p>
      </dgm:t>
    </dgm:pt>
    <dgm:pt modelId="{9CC74AD0-4F2E-4094-BA00-78FD456EEDA7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Storage Devices</a:t>
          </a:r>
          <a:endParaRPr lang="en-MY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6886EBF-5932-48D2-A7E4-1975054329CB}" type="parTrans" cxnId="{6DF6C413-D9F8-40EE-9134-E0C580312B50}">
      <dgm:prSet/>
      <dgm:spPr/>
      <dgm:t>
        <a:bodyPr/>
        <a:lstStyle/>
        <a:p>
          <a:endParaRPr lang="en-MY"/>
        </a:p>
      </dgm:t>
    </dgm:pt>
    <dgm:pt modelId="{626E5241-254D-4F92-AB10-2C3C39696C6A}" type="sibTrans" cxnId="{6DF6C413-D9F8-40EE-9134-E0C580312B50}">
      <dgm:prSet/>
      <dgm:spPr/>
      <dgm:t>
        <a:bodyPr/>
        <a:lstStyle/>
        <a:p>
          <a:endParaRPr lang="en-MY"/>
        </a:p>
      </dgm:t>
    </dgm:pt>
    <dgm:pt modelId="{10EF2EDE-7259-4205-AB4B-666176F8A8BE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Expansion Cards</a:t>
          </a:r>
          <a:endParaRPr lang="en-MY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20E3032-22A1-4DF4-8FAE-46F6CB7BB990}" type="parTrans" cxnId="{A43CACB0-70FC-4688-AADE-DE273D097100}">
      <dgm:prSet/>
      <dgm:spPr/>
    </dgm:pt>
    <dgm:pt modelId="{05A2FBCE-60C3-46A8-AAD9-1EDAB1D0C397}" type="sibTrans" cxnId="{A43CACB0-70FC-4688-AADE-DE273D097100}">
      <dgm:prSet/>
      <dgm:spPr/>
    </dgm:pt>
    <dgm:pt modelId="{5170CB38-873C-4EE8-A5CF-CA27F5193B96}" type="pres">
      <dgm:prSet presAssocID="{59D179EF-0381-40B9-8B28-838BB2E9B751}" presName="diagram" presStyleCnt="0">
        <dgm:presLayoutVars>
          <dgm:dir/>
          <dgm:resizeHandles val="exact"/>
        </dgm:presLayoutVars>
      </dgm:prSet>
      <dgm:spPr/>
    </dgm:pt>
    <dgm:pt modelId="{8A0D3F31-1618-49C4-AF12-65E79EE997E3}" type="pres">
      <dgm:prSet presAssocID="{AF423D8C-8C1A-4AD9-9EFA-C7EC578930BE}" presName="node" presStyleLbl="node1" presStyleIdx="0" presStyleCnt="6">
        <dgm:presLayoutVars>
          <dgm:bulletEnabled val="1"/>
        </dgm:presLayoutVars>
      </dgm:prSet>
      <dgm:spPr/>
    </dgm:pt>
    <dgm:pt modelId="{53E040CC-F604-40B3-A5B2-8844C69BF42A}" type="pres">
      <dgm:prSet presAssocID="{24D5EABA-DDC3-4F7E-B3B6-868AA643C979}" presName="sibTrans" presStyleCnt="0"/>
      <dgm:spPr/>
    </dgm:pt>
    <dgm:pt modelId="{E25362FD-3FAF-42DC-BD60-CC518970EAEA}" type="pres">
      <dgm:prSet presAssocID="{6BF7B09C-F646-4993-BE8D-C656B255AC25}" presName="node" presStyleLbl="node1" presStyleIdx="1" presStyleCnt="6">
        <dgm:presLayoutVars>
          <dgm:bulletEnabled val="1"/>
        </dgm:presLayoutVars>
      </dgm:prSet>
      <dgm:spPr/>
    </dgm:pt>
    <dgm:pt modelId="{45DAF6DE-CB25-47C4-9514-311C4231186C}" type="pres">
      <dgm:prSet presAssocID="{F26FF19A-CA9F-4186-A5C6-B125FF92D955}" presName="sibTrans" presStyleCnt="0"/>
      <dgm:spPr/>
    </dgm:pt>
    <dgm:pt modelId="{E11A6675-1A5F-4DD7-9D4F-F6B2440732E4}" type="pres">
      <dgm:prSet presAssocID="{40F835DE-C3D3-468F-99AB-4691A86D434A}" presName="node" presStyleLbl="node1" presStyleIdx="2" presStyleCnt="6">
        <dgm:presLayoutVars>
          <dgm:bulletEnabled val="1"/>
        </dgm:presLayoutVars>
      </dgm:prSet>
      <dgm:spPr/>
    </dgm:pt>
    <dgm:pt modelId="{0647D1BA-C3F7-45E5-959E-C4CE35D1FB03}" type="pres">
      <dgm:prSet presAssocID="{9CA3877E-3FE4-4DC8-9C65-0B16BB626C81}" presName="sibTrans" presStyleCnt="0"/>
      <dgm:spPr/>
    </dgm:pt>
    <dgm:pt modelId="{CD4EFDD0-FC4A-4CEA-B729-E54E6992CF66}" type="pres">
      <dgm:prSet presAssocID="{AEEDF110-1EE5-4414-B551-110F228AC2F0}" presName="node" presStyleLbl="node1" presStyleIdx="3" presStyleCnt="6">
        <dgm:presLayoutVars>
          <dgm:bulletEnabled val="1"/>
        </dgm:presLayoutVars>
      </dgm:prSet>
      <dgm:spPr/>
    </dgm:pt>
    <dgm:pt modelId="{FCEBF7CB-C985-4E29-9138-8AA28301505B}" type="pres">
      <dgm:prSet presAssocID="{8F33AD69-DD7C-43FD-98F9-847FF5323D29}" presName="sibTrans" presStyleCnt="0"/>
      <dgm:spPr/>
    </dgm:pt>
    <dgm:pt modelId="{03CB4EEC-8B14-471F-B65C-51BF1996D9E1}" type="pres">
      <dgm:prSet presAssocID="{9CC74AD0-4F2E-4094-BA00-78FD456EEDA7}" presName="node" presStyleLbl="node1" presStyleIdx="4" presStyleCnt="6">
        <dgm:presLayoutVars>
          <dgm:bulletEnabled val="1"/>
        </dgm:presLayoutVars>
      </dgm:prSet>
      <dgm:spPr/>
    </dgm:pt>
    <dgm:pt modelId="{41A53C8C-6FBC-461B-9C97-C710C8C9806E}" type="pres">
      <dgm:prSet presAssocID="{626E5241-254D-4F92-AB10-2C3C39696C6A}" presName="sibTrans" presStyleCnt="0"/>
      <dgm:spPr/>
    </dgm:pt>
    <dgm:pt modelId="{0D3358F8-4FC8-47D1-A348-B05C5822265E}" type="pres">
      <dgm:prSet presAssocID="{10EF2EDE-7259-4205-AB4B-666176F8A8BE}" presName="node" presStyleLbl="node1" presStyleIdx="5" presStyleCnt="6">
        <dgm:presLayoutVars>
          <dgm:bulletEnabled val="1"/>
        </dgm:presLayoutVars>
      </dgm:prSet>
      <dgm:spPr/>
    </dgm:pt>
  </dgm:ptLst>
  <dgm:cxnLst>
    <dgm:cxn modelId="{6DF6C413-D9F8-40EE-9134-E0C580312B50}" srcId="{59D179EF-0381-40B9-8B28-838BB2E9B751}" destId="{9CC74AD0-4F2E-4094-BA00-78FD456EEDA7}" srcOrd="4" destOrd="0" parTransId="{76886EBF-5932-48D2-A7E4-1975054329CB}" sibTransId="{626E5241-254D-4F92-AB10-2C3C39696C6A}"/>
    <dgm:cxn modelId="{BD00B116-6D68-4843-A58A-50ABD0CE3835}" srcId="{59D179EF-0381-40B9-8B28-838BB2E9B751}" destId="{6BF7B09C-F646-4993-BE8D-C656B255AC25}" srcOrd="1" destOrd="0" parTransId="{0F6E5122-1814-4993-A4AF-4A523632A943}" sibTransId="{F26FF19A-CA9F-4186-A5C6-B125FF92D955}"/>
    <dgm:cxn modelId="{D3FE0834-BD6B-467B-8475-C7D2F4E8A385}" type="presOf" srcId="{40F835DE-C3D3-468F-99AB-4691A86D434A}" destId="{E11A6675-1A5F-4DD7-9D4F-F6B2440732E4}" srcOrd="0" destOrd="0" presId="urn:microsoft.com/office/officeart/2005/8/layout/default"/>
    <dgm:cxn modelId="{A61C5038-C6D6-4377-92A3-5607A7606A80}" srcId="{59D179EF-0381-40B9-8B28-838BB2E9B751}" destId="{AF423D8C-8C1A-4AD9-9EFA-C7EC578930BE}" srcOrd="0" destOrd="0" parTransId="{87D056C8-6FC5-4939-A9C4-6B2696B59F1A}" sibTransId="{24D5EABA-DDC3-4F7E-B3B6-868AA643C979}"/>
    <dgm:cxn modelId="{BDF05763-26AC-4312-9339-E793F55D3BBE}" srcId="{59D179EF-0381-40B9-8B28-838BB2E9B751}" destId="{AEEDF110-1EE5-4414-B551-110F228AC2F0}" srcOrd="3" destOrd="0" parTransId="{4F050A4B-826E-46C4-9D62-893CD363E6E2}" sibTransId="{8F33AD69-DD7C-43FD-98F9-847FF5323D29}"/>
    <dgm:cxn modelId="{8D39B567-88D0-48C8-AC6D-2AF3D0855609}" type="presOf" srcId="{6BF7B09C-F646-4993-BE8D-C656B255AC25}" destId="{E25362FD-3FAF-42DC-BD60-CC518970EAEA}" srcOrd="0" destOrd="0" presId="urn:microsoft.com/office/officeart/2005/8/layout/default"/>
    <dgm:cxn modelId="{AC074D6C-B437-4E1F-8A86-29073460BBFF}" srcId="{59D179EF-0381-40B9-8B28-838BB2E9B751}" destId="{40F835DE-C3D3-468F-99AB-4691A86D434A}" srcOrd="2" destOrd="0" parTransId="{1E5D4D00-3FFE-4B80-86BB-47DD6F463787}" sibTransId="{9CA3877E-3FE4-4DC8-9C65-0B16BB626C81}"/>
    <dgm:cxn modelId="{83F8CD89-318B-45B2-84C1-DE22B178E971}" type="presOf" srcId="{59D179EF-0381-40B9-8B28-838BB2E9B751}" destId="{5170CB38-873C-4EE8-A5CF-CA27F5193B96}" srcOrd="0" destOrd="0" presId="urn:microsoft.com/office/officeart/2005/8/layout/default"/>
    <dgm:cxn modelId="{266E3A91-5DA5-4C86-9FCD-7F6B895B6393}" type="presOf" srcId="{AF423D8C-8C1A-4AD9-9EFA-C7EC578930BE}" destId="{8A0D3F31-1618-49C4-AF12-65E79EE997E3}" srcOrd="0" destOrd="0" presId="urn:microsoft.com/office/officeart/2005/8/layout/default"/>
    <dgm:cxn modelId="{C47915A0-181C-4392-95E3-E6C358A6B664}" type="presOf" srcId="{9CC74AD0-4F2E-4094-BA00-78FD456EEDA7}" destId="{03CB4EEC-8B14-471F-B65C-51BF1996D9E1}" srcOrd="0" destOrd="0" presId="urn:microsoft.com/office/officeart/2005/8/layout/default"/>
    <dgm:cxn modelId="{A43CACB0-70FC-4688-AADE-DE273D097100}" srcId="{59D179EF-0381-40B9-8B28-838BB2E9B751}" destId="{10EF2EDE-7259-4205-AB4B-666176F8A8BE}" srcOrd="5" destOrd="0" parTransId="{620E3032-22A1-4DF4-8FAE-46F6CB7BB990}" sibTransId="{05A2FBCE-60C3-46A8-AAD9-1EDAB1D0C397}"/>
    <dgm:cxn modelId="{716527F4-FB9A-4182-9A73-19C7DEEC90CA}" type="presOf" srcId="{10EF2EDE-7259-4205-AB4B-666176F8A8BE}" destId="{0D3358F8-4FC8-47D1-A348-B05C5822265E}" srcOrd="0" destOrd="0" presId="urn:microsoft.com/office/officeart/2005/8/layout/default"/>
    <dgm:cxn modelId="{B50D8FF7-D3A5-41E5-AF0C-3F0A5A52942C}" type="presOf" srcId="{AEEDF110-1EE5-4414-B551-110F228AC2F0}" destId="{CD4EFDD0-FC4A-4CEA-B729-E54E6992CF66}" srcOrd="0" destOrd="0" presId="urn:microsoft.com/office/officeart/2005/8/layout/default"/>
    <dgm:cxn modelId="{8D7A3E6C-D002-40B2-86F3-F289E08A5AFF}" type="presParOf" srcId="{5170CB38-873C-4EE8-A5CF-CA27F5193B96}" destId="{8A0D3F31-1618-49C4-AF12-65E79EE997E3}" srcOrd="0" destOrd="0" presId="urn:microsoft.com/office/officeart/2005/8/layout/default"/>
    <dgm:cxn modelId="{E76F0091-4968-4DCD-8034-0581AED2BC46}" type="presParOf" srcId="{5170CB38-873C-4EE8-A5CF-CA27F5193B96}" destId="{53E040CC-F604-40B3-A5B2-8844C69BF42A}" srcOrd="1" destOrd="0" presId="urn:microsoft.com/office/officeart/2005/8/layout/default"/>
    <dgm:cxn modelId="{35CBAE71-8156-415A-AE30-BAC59293D9AB}" type="presParOf" srcId="{5170CB38-873C-4EE8-A5CF-CA27F5193B96}" destId="{E25362FD-3FAF-42DC-BD60-CC518970EAEA}" srcOrd="2" destOrd="0" presId="urn:microsoft.com/office/officeart/2005/8/layout/default"/>
    <dgm:cxn modelId="{E3F4C616-3DF2-43FF-9F64-DB1AB2129BB9}" type="presParOf" srcId="{5170CB38-873C-4EE8-A5CF-CA27F5193B96}" destId="{45DAF6DE-CB25-47C4-9514-311C4231186C}" srcOrd="3" destOrd="0" presId="urn:microsoft.com/office/officeart/2005/8/layout/default"/>
    <dgm:cxn modelId="{B0EC2F65-E56E-4A00-806F-26FEBD98D0DE}" type="presParOf" srcId="{5170CB38-873C-4EE8-A5CF-CA27F5193B96}" destId="{E11A6675-1A5F-4DD7-9D4F-F6B2440732E4}" srcOrd="4" destOrd="0" presId="urn:microsoft.com/office/officeart/2005/8/layout/default"/>
    <dgm:cxn modelId="{06BB374B-F615-4B28-9583-7412ECD8C39F}" type="presParOf" srcId="{5170CB38-873C-4EE8-A5CF-CA27F5193B96}" destId="{0647D1BA-C3F7-45E5-959E-C4CE35D1FB03}" srcOrd="5" destOrd="0" presId="urn:microsoft.com/office/officeart/2005/8/layout/default"/>
    <dgm:cxn modelId="{0A130AEC-F45D-4A31-8661-7141AA2E8F74}" type="presParOf" srcId="{5170CB38-873C-4EE8-A5CF-CA27F5193B96}" destId="{CD4EFDD0-FC4A-4CEA-B729-E54E6992CF66}" srcOrd="6" destOrd="0" presId="urn:microsoft.com/office/officeart/2005/8/layout/default"/>
    <dgm:cxn modelId="{4DE33185-0707-4F62-8C00-AF5A314E36D3}" type="presParOf" srcId="{5170CB38-873C-4EE8-A5CF-CA27F5193B96}" destId="{FCEBF7CB-C985-4E29-9138-8AA28301505B}" srcOrd="7" destOrd="0" presId="urn:microsoft.com/office/officeart/2005/8/layout/default"/>
    <dgm:cxn modelId="{865B4A16-EBAA-4ED7-9164-9C95D84A3BBA}" type="presParOf" srcId="{5170CB38-873C-4EE8-A5CF-CA27F5193B96}" destId="{03CB4EEC-8B14-471F-B65C-51BF1996D9E1}" srcOrd="8" destOrd="0" presId="urn:microsoft.com/office/officeart/2005/8/layout/default"/>
    <dgm:cxn modelId="{8249F96D-88C3-4EBD-AC15-222BD511DCAB}" type="presParOf" srcId="{5170CB38-873C-4EE8-A5CF-CA27F5193B96}" destId="{41A53C8C-6FBC-461B-9C97-C710C8C9806E}" srcOrd="9" destOrd="0" presId="urn:microsoft.com/office/officeart/2005/8/layout/default"/>
    <dgm:cxn modelId="{8D3B5061-7613-4B00-8FD4-F866174E8A8D}" type="presParOf" srcId="{5170CB38-873C-4EE8-A5CF-CA27F5193B96}" destId="{0D3358F8-4FC8-47D1-A348-B05C5822265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D179EF-0381-40B9-8B28-838BB2E9B751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AF423D8C-8C1A-4AD9-9EFA-C7EC578930BE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Control Unit (CU)</a:t>
          </a:r>
          <a:endParaRPr lang="en-MY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7D056C8-6FC5-4939-A9C4-6B2696B59F1A}" type="parTrans" cxnId="{A61C5038-C6D6-4377-92A3-5607A7606A80}">
      <dgm:prSet/>
      <dgm:spPr/>
      <dgm:t>
        <a:bodyPr/>
        <a:lstStyle/>
        <a:p>
          <a:endParaRPr lang="en-MY"/>
        </a:p>
      </dgm:t>
    </dgm:pt>
    <dgm:pt modelId="{24D5EABA-DDC3-4F7E-B3B6-868AA643C979}" type="sibTrans" cxnId="{A61C5038-C6D6-4377-92A3-5607A7606A80}">
      <dgm:prSet/>
      <dgm:spPr/>
      <dgm:t>
        <a:bodyPr/>
        <a:lstStyle/>
        <a:p>
          <a:endParaRPr lang="en-MY"/>
        </a:p>
      </dgm:t>
    </dgm:pt>
    <dgm:pt modelId="{6BF7B09C-F646-4993-BE8D-C656B255AC25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Arithmetic Logic Unit (ALU)</a:t>
          </a:r>
          <a:endParaRPr lang="en-MY" dirty="0">
            <a:solidFill>
              <a:schemeClr val="tx1"/>
            </a:solidFill>
          </a:endParaRPr>
        </a:p>
      </dgm:t>
    </dgm:pt>
    <dgm:pt modelId="{0F6E5122-1814-4993-A4AF-4A523632A943}" type="parTrans" cxnId="{BD00B116-6D68-4843-A58A-50ABD0CE3835}">
      <dgm:prSet/>
      <dgm:spPr/>
      <dgm:t>
        <a:bodyPr/>
        <a:lstStyle/>
        <a:p>
          <a:endParaRPr lang="en-MY"/>
        </a:p>
      </dgm:t>
    </dgm:pt>
    <dgm:pt modelId="{F26FF19A-CA9F-4186-A5C6-B125FF92D955}" type="sibTrans" cxnId="{BD00B116-6D68-4843-A58A-50ABD0CE3835}">
      <dgm:prSet/>
      <dgm:spPr/>
      <dgm:t>
        <a:bodyPr/>
        <a:lstStyle/>
        <a:p>
          <a:endParaRPr lang="en-MY"/>
        </a:p>
      </dgm:t>
    </dgm:pt>
    <dgm:pt modelId="{40F835DE-C3D3-468F-99AB-4691A86D434A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Registers</a:t>
          </a:r>
          <a:endParaRPr lang="en-MY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1E5D4D00-3FFE-4B80-86BB-47DD6F463787}" type="parTrans" cxnId="{AC074D6C-B437-4E1F-8A86-29073460BBFF}">
      <dgm:prSet/>
      <dgm:spPr/>
      <dgm:t>
        <a:bodyPr/>
        <a:lstStyle/>
        <a:p>
          <a:endParaRPr lang="en-MY"/>
        </a:p>
      </dgm:t>
    </dgm:pt>
    <dgm:pt modelId="{9CA3877E-3FE4-4DC8-9C65-0B16BB626C81}" type="sibTrans" cxnId="{AC074D6C-B437-4E1F-8A86-29073460BBFF}">
      <dgm:prSet/>
      <dgm:spPr/>
      <dgm:t>
        <a:bodyPr/>
        <a:lstStyle/>
        <a:p>
          <a:endParaRPr lang="en-MY"/>
        </a:p>
      </dgm:t>
    </dgm:pt>
    <dgm:pt modelId="{5170CB38-873C-4EE8-A5CF-CA27F5193B96}" type="pres">
      <dgm:prSet presAssocID="{59D179EF-0381-40B9-8B28-838BB2E9B751}" presName="diagram" presStyleCnt="0">
        <dgm:presLayoutVars>
          <dgm:dir/>
          <dgm:resizeHandles val="exact"/>
        </dgm:presLayoutVars>
      </dgm:prSet>
      <dgm:spPr/>
    </dgm:pt>
    <dgm:pt modelId="{8A0D3F31-1618-49C4-AF12-65E79EE997E3}" type="pres">
      <dgm:prSet presAssocID="{AF423D8C-8C1A-4AD9-9EFA-C7EC578930BE}" presName="node" presStyleLbl="node1" presStyleIdx="0" presStyleCnt="3">
        <dgm:presLayoutVars>
          <dgm:bulletEnabled val="1"/>
        </dgm:presLayoutVars>
      </dgm:prSet>
      <dgm:spPr/>
    </dgm:pt>
    <dgm:pt modelId="{53E040CC-F604-40B3-A5B2-8844C69BF42A}" type="pres">
      <dgm:prSet presAssocID="{24D5EABA-DDC3-4F7E-B3B6-868AA643C979}" presName="sibTrans" presStyleCnt="0"/>
      <dgm:spPr/>
    </dgm:pt>
    <dgm:pt modelId="{E25362FD-3FAF-42DC-BD60-CC518970EAEA}" type="pres">
      <dgm:prSet presAssocID="{6BF7B09C-F646-4993-BE8D-C656B255AC25}" presName="node" presStyleLbl="node1" presStyleIdx="1" presStyleCnt="3">
        <dgm:presLayoutVars>
          <dgm:bulletEnabled val="1"/>
        </dgm:presLayoutVars>
      </dgm:prSet>
      <dgm:spPr/>
    </dgm:pt>
    <dgm:pt modelId="{45DAF6DE-CB25-47C4-9514-311C4231186C}" type="pres">
      <dgm:prSet presAssocID="{F26FF19A-CA9F-4186-A5C6-B125FF92D955}" presName="sibTrans" presStyleCnt="0"/>
      <dgm:spPr/>
    </dgm:pt>
    <dgm:pt modelId="{E11A6675-1A5F-4DD7-9D4F-F6B2440732E4}" type="pres">
      <dgm:prSet presAssocID="{40F835DE-C3D3-468F-99AB-4691A86D434A}" presName="node" presStyleLbl="node1" presStyleIdx="2" presStyleCnt="3">
        <dgm:presLayoutVars>
          <dgm:bulletEnabled val="1"/>
        </dgm:presLayoutVars>
      </dgm:prSet>
      <dgm:spPr/>
    </dgm:pt>
  </dgm:ptLst>
  <dgm:cxnLst>
    <dgm:cxn modelId="{BD00B116-6D68-4843-A58A-50ABD0CE3835}" srcId="{59D179EF-0381-40B9-8B28-838BB2E9B751}" destId="{6BF7B09C-F646-4993-BE8D-C656B255AC25}" srcOrd="1" destOrd="0" parTransId="{0F6E5122-1814-4993-A4AF-4A523632A943}" sibTransId="{F26FF19A-CA9F-4186-A5C6-B125FF92D955}"/>
    <dgm:cxn modelId="{D3FE0834-BD6B-467B-8475-C7D2F4E8A385}" type="presOf" srcId="{40F835DE-C3D3-468F-99AB-4691A86D434A}" destId="{E11A6675-1A5F-4DD7-9D4F-F6B2440732E4}" srcOrd="0" destOrd="0" presId="urn:microsoft.com/office/officeart/2005/8/layout/default"/>
    <dgm:cxn modelId="{A61C5038-C6D6-4377-92A3-5607A7606A80}" srcId="{59D179EF-0381-40B9-8B28-838BB2E9B751}" destId="{AF423D8C-8C1A-4AD9-9EFA-C7EC578930BE}" srcOrd="0" destOrd="0" parTransId="{87D056C8-6FC5-4939-A9C4-6B2696B59F1A}" sibTransId="{24D5EABA-DDC3-4F7E-B3B6-868AA643C979}"/>
    <dgm:cxn modelId="{8D39B567-88D0-48C8-AC6D-2AF3D0855609}" type="presOf" srcId="{6BF7B09C-F646-4993-BE8D-C656B255AC25}" destId="{E25362FD-3FAF-42DC-BD60-CC518970EAEA}" srcOrd="0" destOrd="0" presId="urn:microsoft.com/office/officeart/2005/8/layout/default"/>
    <dgm:cxn modelId="{AC074D6C-B437-4E1F-8A86-29073460BBFF}" srcId="{59D179EF-0381-40B9-8B28-838BB2E9B751}" destId="{40F835DE-C3D3-468F-99AB-4691A86D434A}" srcOrd="2" destOrd="0" parTransId="{1E5D4D00-3FFE-4B80-86BB-47DD6F463787}" sibTransId="{9CA3877E-3FE4-4DC8-9C65-0B16BB626C81}"/>
    <dgm:cxn modelId="{83F8CD89-318B-45B2-84C1-DE22B178E971}" type="presOf" srcId="{59D179EF-0381-40B9-8B28-838BB2E9B751}" destId="{5170CB38-873C-4EE8-A5CF-CA27F5193B96}" srcOrd="0" destOrd="0" presId="urn:microsoft.com/office/officeart/2005/8/layout/default"/>
    <dgm:cxn modelId="{266E3A91-5DA5-4C86-9FCD-7F6B895B6393}" type="presOf" srcId="{AF423D8C-8C1A-4AD9-9EFA-C7EC578930BE}" destId="{8A0D3F31-1618-49C4-AF12-65E79EE997E3}" srcOrd="0" destOrd="0" presId="urn:microsoft.com/office/officeart/2005/8/layout/default"/>
    <dgm:cxn modelId="{8D7A3E6C-D002-40B2-86F3-F289E08A5AFF}" type="presParOf" srcId="{5170CB38-873C-4EE8-A5CF-CA27F5193B96}" destId="{8A0D3F31-1618-49C4-AF12-65E79EE997E3}" srcOrd="0" destOrd="0" presId="urn:microsoft.com/office/officeart/2005/8/layout/default"/>
    <dgm:cxn modelId="{E76F0091-4968-4DCD-8034-0581AED2BC46}" type="presParOf" srcId="{5170CB38-873C-4EE8-A5CF-CA27F5193B96}" destId="{53E040CC-F604-40B3-A5B2-8844C69BF42A}" srcOrd="1" destOrd="0" presId="urn:microsoft.com/office/officeart/2005/8/layout/default"/>
    <dgm:cxn modelId="{35CBAE71-8156-415A-AE30-BAC59293D9AB}" type="presParOf" srcId="{5170CB38-873C-4EE8-A5CF-CA27F5193B96}" destId="{E25362FD-3FAF-42DC-BD60-CC518970EAEA}" srcOrd="2" destOrd="0" presId="urn:microsoft.com/office/officeart/2005/8/layout/default"/>
    <dgm:cxn modelId="{E3F4C616-3DF2-43FF-9F64-DB1AB2129BB9}" type="presParOf" srcId="{5170CB38-873C-4EE8-A5CF-CA27F5193B96}" destId="{45DAF6DE-CB25-47C4-9514-311C4231186C}" srcOrd="3" destOrd="0" presId="urn:microsoft.com/office/officeart/2005/8/layout/default"/>
    <dgm:cxn modelId="{B0EC2F65-E56E-4A00-806F-26FEBD98D0DE}" type="presParOf" srcId="{5170CB38-873C-4EE8-A5CF-CA27F5193B96}" destId="{E11A6675-1A5F-4DD7-9D4F-F6B2440732E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D179EF-0381-40B9-8B28-838BB2E9B751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MY"/>
        </a:p>
      </dgm:t>
    </dgm:pt>
    <dgm:pt modelId="{AF423D8C-8C1A-4AD9-9EFA-C7EC578930BE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1.Outer Case: </a:t>
          </a:r>
        </a:p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A rectangular box that houses all components.</a:t>
          </a:r>
          <a:endParaRPr lang="en-MY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87D056C8-6FC5-4939-A9C4-6B2696B59F1A}" type="parTrans" cxnId="{A61C5038-C6D6-4377-92A3-5607A7606A80}">
      <dgm:prSet/>
      <dgm:spPr/>
      <dgm:t>
        <a:bodyPr/>
        <a:lstStyle/>
        <a:p>
          <a:endParaRPr lang="en-MY"/>
        </a:p>
      </dgm:t>
    </dgm:pt>
    <dgm:pt modelId="{24D5EABA-DDC3-4F7E-B3B6-868AA643C979}" type="sibTrans" cxnId="{A61C5038-C6D6-4377-92A3-5607A7606A80}">
      <dgm:prSet/>
      <dgm:spPr/>
      <dgm:t>
        <a:bodyPr/>
        <a:lstStyle/>
        <a:p>
          <a:endParaRPr lang="en-MY"/>
        </a:p>
      </dgm:t>
    </dgm:pt>
    <dgm:pt modelId="{6BF7B09C-F646-4993-BE8D-C656B255AC25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2. Motherboard: Positioned vertically or horizontally inside the case, with various slots for RAM, CPU, and expansion cards.</a:t>
          </a:r>
          <a:endParaRPr lang="en-MY" dirty="0">
            <a:solidFill>
              <a:schemeClr val="tx1"/>
            </a:solidFill>
          </a:endParaRPr>
        </a:p>
      </dgm:t>
    </dgm:pt>
    <dgm:pt modelId="{0F6E5122-1814-4993-A4AF-4A523632A943}" type="parTrans" cxnId="{BD00B116-6D68-4843-A58A-50ABD0CE3835}">
      <dgm:prSet/>
      <dgm:spPr/>
      <dgm:t>
        <a:bodyPr/>
        <a:lstStyle/>
        <a:p>
          <a:endParaRPr lang="en-MY"/>
        </a:p>
      </dgm:t>
    </dgm:pt>
    <dgm:pt modelId="{F26FF19A-CA9F-4186-A5C6-B125FF92D955}" type="sibTrans" cxnId="{BD00B116-6D68-4843-A58A-50ABD0CE3835}">
      <dgm:prSet/>
      <dgm:spPr/>
      <dgm:t>
        <a:bodyPr/>
        <a:lstStyle/>
        <a:p>
          <a:endParaRPr lang="en-MY"/>
        </a:p>
      </dgm:t>
    </dgm:pt>
    <dgm:pt modelId="{40F835DE-C3D3-468F-99AB-4691A86D434A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3. CPU:                  Located on the motherboard, often covered by a heatsink and fan.</a:t>
          </a:r>
        </a:p>
      </dgm:t>
    </dgm:pt>
    <dgm:pt modelId="{1E5D4D00-3FFE-4B80-86BB-47DD6F463787}" type="parTrans" cxnId="{AC074D6C-B437-4E1F-8A86-29073460BBFF}">
      <dgm:prSet/>
      <dgm:spPr/>
      <dgm:t>
        <a:bodyPr/>
        <a:lstStyle/>
        <a:p>
          <a:endParaRPr lang="en-MY"/>
        </a:p>
      </dgm:t>
    </dgm:pt>
    <dgm:pt modelId="{9CA3877E-3FE4-4DC8-9C65-0B16BB626C81}" type="sibTrans" cxnId="{AC074D6C-B437-4E1F-8A86-29073460BBFF}">
      <dgm:prSet/>
      <dgm:spPr/>
      <dgm:t>
        <a:bodyPr/>
        <a:lstStyle/>
        <a:p>
          <a:endParaRPr lang="en-MY"/>
        </a:p>
      </dgm:t>
    </dgm:pt>
    <dgm:pt modelId="{AEEDF110-1EE5-4414-B551-110F228AC2F0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4. RAM: </a:t>
          </a:r>
        </a:p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Placed in slots adjacent to the CPU on the motherboard.</a:t>
          </a:r>
        </a:p>
        <a:p>
          <a:pPr>
            <a:buNone/>
          </a:pPr>
          <a:endParaRPr lang="en-MY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4F050A4B-826E-46C4-9D62-893CD363E6E2}" type="parTrans" cxnId="{BDF05763-26AC-4312-9339-E793F55D3BBE}">
      <dgm:prSet/>
      <dgm:spPr/>
      <dgm:t>
        <a:bodyPr/>
        <a:lstStyle/>
        <a:p>
          <a:endParaRPr lang="en-MY"/>
        </a:p>
      </dgm:t>
    </dgm:pt>
    <dgm:pt modelId="{8F33AD69-DD7C-43FD-98F9-847FF5323D29}" type="sibTrans" cxnId="{BDF05763-26AC-4312-9339-E793F55D3BBE}">
      <dgm:prSet/>
      <dgm:spPr/>
      <dgm:t>
        <a:bodyPr/>
        <a:lstStyle/>
        <a:p>
          <a:endParaRPr lang="en-MY"/>
        </a:p>
      </dgm:t>
    </dgm:pt>
    <dgm:pt modelId="{9CC74AD0-4F2E-4094-BA00-78FD456EEDA7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5. Power Supply: Mounted at the top or bottom of the case, with cables running to the motherboard and other components.</a:t>
          </a:r>
          <a:endParaRPr lang="en-MY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76886EBF-5932-48D2-A7E4-1975054329CB}" type="parTrans" cxnId="{6DF6C413-D9F8-40EE-9134-E0C580312B50}">
      <dgm:prSet/>
      <dgm:spPr/>
      <dgm:t>
        <a:bodyPr/>
        <a:lstStyle/>
        <a:p>
          <a:endParaRPr lang="en-MY"/>
        </a:p>
      </dgm:t>
    </dgm:pt>
    <dgm:pt modelId="{626E5241-254D-4F92-AB10-2C3C39696C6A}" type="sibTrans" cxnId="{6DF6C413-D9F8-40EE-9134-E0C580312B50}">
      <dgm:prSet/>
      <dgm:spPr/>
      <dgm:t>
        <a:bodyPr/>
        <a:lstStyle/>
        <a:p>
          <a:endParaRPr lang="en-MY"/>
        </a:p>
      </dgm:t>
    </dgm:pt>
    <dgm:pt modelId="{10EF2EDE-7259-4205-AB4B-666176F8A8BE}">
      <dgm:prSet phldrT="[Text]"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6. Storage Devices: Located in designated bays, either mounted horizontally or vertically.</a:t>
          </a:r>
          <a:endParaRPr lang="en-MY" dirty="0">
            <a:solidFill>
              <a:schemeClr val="tx1"/>
            </a:solidFill>
            <a:latin typeface="Century Gothic" panose="020B0502020202020204" pitchFamily="34" charset="0"/>
          </a:endParaRPr>
        </a:p>
      </dgm:t>
    </dgm:pt>
    <dgm:pt modelId="{620E3032-22A1-4DF4-8FAE-46F6CB7BB990}" type="parTrans" cxnId="{A43CACB0-70FC-4688-AADE-DE273D097100}">
      <dgm:prSet/>
      <dgm:spPr/>
      <dgm:t>
        <a:bodyPr/>
        <a:lstStyle/>
        <a:p>
          <a:endParaRPr lang="en-MY"/>
        </a:p>
      </dgm:t>
    </dgm:pt>
    <dgm:pt modelId="{05A2FBCE-60C3-46A8-AAD9-1EDAB1D0C397}" type="sibTrans" cxnId="{A43CACB0-70FC-4688-AADE-DE273D097100}">
      <dgm:prSet/>
      <dgm:spPr/>
      <dgm:t>
        <a:bodyPr/>
        <a:lstStyle/>
        <a:p>
          <a:endParaRPr lang="en-MY"/>
        </a:p>
      </dgm:t>
    </dgm:pt>
    <dgm:pt modelId="{304EBA74-F318-4BE7-AB57-ACF258D5D6B1}">
      <dgm:prSet/>
      <dgm:spPr/>
      <dgm:t>
        <a:bodyPr/>
        <a:lstStyle/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7. Expansion Cards:</a:t>
          </a:r>
        </a:p>
        <a:p>
          <a:pPr>
            <a:buNone/>
          </a:pPr>
          <a:r>
            <a:rPr lang="en-MY" b="1" dirty="0">
              <a:solidFill>
                <a:schemeClr val="tx1"/>
              </a:solidFill>
              <a:latin typeface="Century Gothic" panose="020B0502020202020204" pitchFamily="34" charset="0"/>
            </a:rPr>
            <a:t> Inserted into PCIe slots on the motherboard, protruding from the back of the case.</a:t>
          </a:r>
        </a:p>
      </dgm:t>
    </dgm:pt>
    <dgm:pt modelId="{8FE4841B-1125-4679-9C1A-82306E8FACEB}" type="parTrans" cxnId="{04EBC978-6110-4C5D-A4ED-09265F6F81CD}">
      <dgm:prSet/>
      <dgm:spPr/>
      <dgm:t>
        <a:bodyPr/>
        <a:lstStyle/>
        <a:p>
          <a:endParaRPr lang="en-MY"/>
        </a:p>
      </dgm:t>
    </dgm:pt>
    <dgm:pt modelId="{0C16B6E6-B986-4D31-9E24-C941FA681DA4}" type="sibTrans" cxnId="{04EBC978-6110-4C5D-A4ED-09265F6F81CD}">
      <dgm:prSet/>
      <dgm:spPr/>
      <dgm:t>
        <a:bodyPr/>
        <a:lstStyle/>
        <a:p>
          <a:endParaRPr lang="en-MY"/>
        </a:p>
      </dgm:t>
    </dgm:pt>
    <dgm:pt modelId="{5170CB38-873C-4EE8-A5CF-CA27F5193B96}" type="pres">
      <dgm:prSet presAssocID="{59D179EF-0381-40B9-8B28-838BB2E9B751}" presName="diagram" presStyleCnt="0">
        <dgm:presLayoutVars>
          <dgm:dir/>
          <dgm:resizeHandles val="exact"/>
        </dgm:presLayoutVars>
      </dgm:prSet>
      <dgm:spPr/>
    </dgm:pt>
    <dgm:pt modelId="{8A0D3F31-1618-49C4-AF12-65E79EE997E3}" type="pres">
      <dgm:prSet presAssocID="{AF423D8C-8C1A-4AD9-9EFA-C7EC578930BE}" presName="node" presStyleLbl="node1" presStyleIdx="0" presStyleCnt="7">
        <dgm:presLayoutVars>
          <dgm:bulletEnabled val="1"/>
        </dgm:presLayoutVars>
      </dgm:prSet>
      <dgm:spPr/>
    </dgm:pt>
    <dgm:pt modelId="{53E040CC-F604-40B3-A5B2-8844C69BF42A}" type="pres">
      <dgm:prSet presAssocID="{24D5EABA-DDC3-4F7E-B3B6-868AA643C979}" presName="sibTrans" presStyleCnt="0"/>
      <dgm:spPr/>
    </dgm:pt>
    <dgm:pt modelId="{E25362FD-3FAF-42DC-BD60-CC518970EAEA}" type="pres">
      <dgm:prSet presAssocID="{6BF7B09C-F646-4993-BE8D-C656B255AC25}" presName="node" presStyleLbl="node1" presStyleIdx="1" presStyleCnt="7">
        <dgm:presLayoutVars>
          <dgm:bulletEnabled val="1"/>
        </dgm:presLayoutVars>
      </dgm:prSet>
      <dgm:spPr/>
    </dgm:pt>
    <dgm:pt modelId="{45DAF6DE-CB25-47C4-9514-311C4231186C}" type="pres">
      <dgm:prSet presAssocID="{F26FF19A-CA9F-4186-A5C6-B125FF92D955}" presName="sibTrans" presStyleCnt="0"/>
      <dgm:spPr/>
    </dgm:pt>
    <dgm:pt modelId="{E11A6675-1A5F-4DD7-9D4F-F6B2440732E4}" type="pres">
      <dgm:prSet presAssocID="{40F835DE-C3D3-468F-99AB-4691A86D434A}" presName="node" presStyleLbl="node1" presStyleIdx="2" presStyleCnt="7">
        <dgm:presLayoutVars>
          <dgm:bulletEnabled val="1"/>
        </dgm:presLayoutVars>
      </dgm:prSet>
      <dgm:spPr/>
    </dgm:pt>
    <dgm:pt modelId="{0647D1BA-C3F7-45E5-959E-C4CE35D1FB03}" type="pres">
      <dgm:prSet presAssocID="{9CA3877E-3FE4-4DC8-9C65-0B16BB626C81}" presName="sibTrans" presStyleCnt="0"/>
      <dgm:spPr/>
    </dgm:pt>
    <dgm:pt modelId="{CD4EFDD0-FC4A-4CEA-B729-E54E6992CF66}" type="pres">
      <dgm:prSet presAssocID="{AEEDF110-1EE5-4414-B551-110F228AC2F0}" presName="node" presStyleLbl="node1" presStyleIdx="3" presStyleCnt="7">
        <dgm:presLayoutVars>
          <dgm:bulletEnabled val="1"/>
        </dgm:presLayoutVars>
      </dgm:prSet>
      <dgm:spPr/>
    </dgm:pt>
    <dgm:pt modelId="{FCEBF7CB-C985-4E29-9138-8AA28301505B}" type="pres">
      <dgm:prSet presAssocID="{8F33AD69-DD7C-43FD-98F9-847FF5323D29}" presName="sibTrans" presStyleCnt="0"/>
      <dgm:spPr/>
    </dgm:pt>
    <dgm:pt modelId="{03CB4EEC-8B14-471F-B65C-51BF1996D9E1}" type="pres">
      <dgm:prSet presAssocID="{9CC74AD0-4F2E-4094-BA00-78FD456EEDA7}" presName="node" presStyleLbl="node1" presStyleIdx="4" presStyleCnt="7">
        <dgm:presLayoutVars>
          <dgm:bulletEnabled val="1"/>
        </dgm:presLayoutVars>
      </dgm:prSet>
      <dgm:spPr/>
    </dgm:pt>
    <dgm:pt modelId="{41A53C8C-6FBC-461B-9C97-C710C8C9806E}" type="pres">
      <dgm:prSet presAssocID="{626E5241-254D-4F92-AB10-2C3C39696C6A}" presName="sibTrans" presStyleCnt="0"/>
      <dgm:spPr/>
    </dgm:pt>
    <dgm:pt modelId="{0D3358F8-4FC8-47D1-A348-B05C5822265E}" type="pres">
      <dgm:prSet presAssocID="{10EF2EDE-7259-4205-AB4B-666176F8A8BE}" presName="node" presStyleLbl="node1" presStyleIdx="5" presStyleCnt="7">
        <dgm:presLayoutVars>
          <dgm:bulletEnabled val="1"/>
        </dgm:presLayoutVars>
      </dgm:prSet>
      <dgm:spPr/>
    </dgm:pt>
    <dgm:pt modelId="{38951F34-07C7-43A4-8B52-98A9D99BDE84}" type="pres">
      <dgm:prSet presAssocID="{05A2FBCE-60C3-46A8-AAD9-1EDAB1D0C397}" presName="sibTrans" presStyleCnt="0"/>
      <dgm:spPr/>
    </dgm:pt>
    <dgm:pt modelId="{4EE05CBB-C5FE-4049-B54F-03A44072725A}" type="pres">
      <dgm:prSet presAssocID="{304EBA74-F318-4BE7-AB57-ACF258D5D6B1}" presName="node" presStyleLbl="node1" presStyleIdx="6" presStyleCnt="7">
        <dgm:presLayoutVars>
          <dgm:bulletEnabled val="1"/>
        </dgm:presLayoutVars>
      </dgm:prSet>
      <dgm:spPr/>
    </dgm:pt>
  </dgm:ptLst>
  <dgm:cxnLst>
    <dgm:cxn modelId="{6DF6C413-D9F8-40EE-9134-E0C580312B50}" srcId="{59D179EF-0381-40B9-8B28-838BB2E9B751}" destId="{9CC74AD0-4F2E-4094-BA00-78FD456EEDA7}" srcOrd="4" destOrd="0" parTransId="{76886EBF-5932-48D2-A7E4-1975054329CB}" sibTransId="{626E5241-254D-4F92-AB10-2C3C39696C6A}"/>
    <dgm:cxn modelId="{BD00B116-6D68-4843-A58A-50ABD0CE3835}" srcId="{59D179EF-0381-40B9-8B28-838BB2E9B751}" destId="{6BF7B09C-F646-4993-BE8D-C656B255AC25}" srcOrd="1" destOrd="0" parTransId="{0F6E5122-1814-4993-A4AF-4A523632A943}" sibTransId="{F26FF19A-CA9F-4186-A5C6-B125FF92D955}"/>
    <dgm:cxn modelId="{D3FE0834-BD6B-467B-8475-C7D2F4E8A385}" type="presOf" srcId="{40F835DE-C3D3-468F-99AB-4691A86D434A}" destId="{E11A6675-1A5F-4DD7-9D4F-F6B2440732E4}" srcOrd="0" destOrd="0" presId="urn:microsoft.com/office/officeart/2005/8/layout/default"/>
    <dgm:cxn modelId="{A61C5038-C6D6-4377-92A3-5607A7606A80}" srcId="{59D179EF-0381-40B9-8B28-838BB2E9B751}" destId="{AF423D8C-8C1A-4AD9-9EFA-C7EC578930BE}" srcOrd="0" destOrd="0" parTransId="{87D056C8-6FC5-4939-A9C4-6B2696B59F1A}" sibTransId="{24D5EABA-DDC3-4F7E-B3B6-868AA643C979}"/>
    <dgm:cxn modelId="{BDF05763-26AC-4312-9339-E793F55D3BBE}" srcId="{59D179EF-0381-40B9-8B28-838BB2E9B751}" destId="{AEEDF110-1EE5-4414-B551-110F228AC2F0}" srcOrd="3" destOrd="0" parTransId="{4F050A4B-826E-46C4-9D62-893CD363E6E2}" sibTransId="{8F33AD69-DD7C-43FD-98F9-847FF5323D29}"/>
    <dgm:cxn modelId="{8D39B567-88D0-48C8-AC6D-2AF3D0855609}" type="presOf" srcId="{6BF7B09C-F646-4993-BE8D-C656B255AC25}" destId="{E25362FD-3FAF-42DC-BD60-CC518970EAEA}" srcOrd="0" destOrd="0" presId="urn:microsoft.com/office/officeart/2005/8/layout/default"/>
    <dgm:cxn modelId="{AC074D6C-B437-4E1F-8A86-29073460BBFF}" srcId="{59D179EF-0381-40B9-8B28-838BB2E9B751}" destId="{40F835DE-C3D3-468F-99AB-4691A86D434A}" srcOrd="2" destOrd="0" parTransId="{1E5D4D00-3FFE-4B80-86BB-47DD6F463787}" sibTransId="{9CA3877E-3FE4-4DC8-9C65-0B16BB626C81}"/>
    <dgm:cxn modelId="{DAD4814C-3C36-49AD-9946-85ABFB197C94}" type="presOf" srcId="{304EBA74-F318-4BE7-AB57-ACF258D5D6B1}" destId="{4EE05CBB-C5FE-4049-B54F-03A44072725A}" srcOrd="0" destOrd="0" presId="urn:microsoft.com/office/officeart/2005/8/layout/default"/>
    <dgm:cxn modelId="{04EBC978-6110-4C5D-A4ED-09265F6F81CD}" srcId="{59D179EF-0381-40B9-8B28-838BB2E9B751}" destId="{304EBA74-F318-4BE7-AB57-ACF258D5D6B1}" srcOrd="6" destOrd="0" parTransId="{8FE4841B-1125-4679-9C1A-82306E8FACEB}" sibTransId="{0C16B6E6-B986-4D31-9E24-C941FA681DA4}"/>
    <dgm:cxn modelId="{83F8CD89-318B-45B2-84C1-DE22B178E971}" type="presOf" srcId="{59D179EF-0381-40B9-8B28-838BB2E9B751}" destId="{5170CB38-873C-4EE8-A5CF-CA27F5193B96}" srcOrd="0" destOrd="0" presId="urn:microsoft.com/office/officeart/2005/8/layout/default"/>
    <dgm:cxn modelId="{266E3A91-5DA5-4C86-9FCD-7F6B895B6393}" type="presOf" srcId="{AF423D8C-8C1A-4AD9-9EFA-C7EC578930BE}" destId="{8A0D3F31-1618-49C4-AF12-65E79EE997E3}" srcOrd="0" destOrd="0" presId="urn:microsoft.com/office/officeart/2005/8/layout/default"/>
    <dgm:cxn modelId="{C47915A0-181C-4392-95E3-E6C358A6B664}" type="presOf" srcId="{9CC74AD0-4F2E-4094-BA00-78FD456EEDA7}" destId="{03CB4EEC-8B14-471F-B65C-51BF1996D9E1}" srcOrd="0" destOrd="0" presId="urn:microsoft.com/office/officeart/2005/8/layout/default"/>
    <dgm:cxn modelId="{A43CACB0-70FC-4688-AADE-DE273D097100}" srcId="{59D179EF-0381-40B9-8B28-838BB2E9B751}" destId="{10EF2EDE-7259-4205-AB4B-666176F8A8BE}" srcOrd="5" destOrd="0" parTransId="{620E3032-22A1-4DF4-8FAE-46F6CB7BB990}" sibTransId="{05A2FBCE-60C3-46A8-AAD9-1EDAB1D0C397}"/>
    <dgm:cxn modelId="{716527F4-FB9A-4182-9A73-19C7DEEC90CA}" type="presOf" srcId="{10EF2EDE-7259-4205-AB4B-666176F8A8BE}" destId="{0D3358F8-4FC8-47D1-A348-B05C5822265E}" srcOrd="0" destOrd="0" presId="urn:microsoft.com/office/officeart/2005/8/layout/default"/>
    <dgm:cxn modelId="{B50D8FF7-D3A5-41E5-AF0C-3F0A5A52942C}" type="presOf" srcId="{AEEDF110-1EE5-4414-B551-110F228AC2F0}" destId="{CD4EFDD0-FC4A-4CEA-B729-E54E6992CF66}" srcOrd="0" destOrd="0" presId="urn:microsoft.com/office/officeart/2005/8/layout/default"/>
    <dgm:cxn modelId="{8D7A3E6C-D002-40B2-86F3-F289E08A5AFF}" type="presParOf" srcId="{5170CB38-873C-4EE8-A5CF-CA27F5193B96}" destId="{8A0D3F31-1618-49C4-AF12-65E79EE997E3}" srcOrd="0" destOrd="0" presId="urn:microsoft.com/office/officeart/2005/8/layout/default"/>
    <dgm:cxn modelId="{E76F0091-4968-4DCD-8034-0581AED2BC46}" type="presParOf" srcId="{5170CB38-873C-4EE8-A5CF-CA27F5193B96}" destId="{53E040CC-F604-40B3-A5B2-8844C69BF42A}" srcOrd="1" destOrd="0" presId="urn:microsoft.com/office/officeart/2005/8/layout/default"/>
    <dgm:cxn modelId="{35CBAE71-8156-415A-AE30-BAC59293D9AB}" type="presParOf" srcId="{5170CB38-873C-4EE8-A5CF-CA27F5193B96}" destId="{E25362FD-3FAF-42DC-BD60-CC518970EAEA}" srcOrd="2" destOrd="0" presId="urn:microsoft.com/office/officeart/2005/8/layout/default"/>
    <dgm:cxn modelId="{E3F4C616-3DF2-43FF-9F64-DB1AB2129BB9}" type="presParOf" srcId="{5170CB38-873C-4EE8-A5CF-CA27F5193B96}" destId="{45DAF6DE-CB25-47C4-9514-311C4231186C}" srcOrd="3" destOrd="0" presId="urn:microsoft.com/office/officeart/2005/8/layout/default"/>
    <dgm:cxn modelId="{B0EC2F65-E56E-4A00-806F-26FEBD98D0DE}" type="presParOf" srcId="{5170CB38-873C-4EE8-A5CF-CA27F5193B96}" destId="{E11A6675-1A5F-4DD7-9D4F-F6B2440732E4}" srcOrd="4" destOrd="0" presId="urn:microsoft.com/office/officeart/2005/8/layout/default"/>
    <dgm:cxn modelId="{06BB374B-F615-4B28-9583-7412ECD8C39F}" type="presParOf" srcId="{5170CB38-873C-4EE8-A5CF-CA27F5193B96}" destId="{0647D1BA-C3F7-45E5-959E-C4CE35D1FB03}" srcOrd="5" destOrd="0" presId="urn:microsoft.com/office/officeart/2005/8/layout/default"/>
    <dgm:cxn modelId="{0A130AEC-F45D-4A31-8661-7141AA2E8F74}" type="presParOf" srcId="{5170CB38-873C-4EE8-A5CF-CA27F5193B96}" destId="{CD4EFDD0-FC4A-4CEA-B729-E54E6992CF66}" srcOrd="6" destOrd="0" presId="urn:microsoft.com/office/officeart/2005/8/layout/default"/>
    <dgm:cxn modelId="{4DE33185-0707-4F62-8C00-AF5A314E36D3}" type="presParOf" srcId="{5170CB38-873C-4EE8-A5CF-CA27F5193B96}" destId="{FCEBF7CB-C985-4E29-9138-8AA28301505B}" srcOrd="7" destOrd="0" presId="urn:microsoft.com/office/officeart/2005/8/layout/default"/>
    <dgm:cxn modelId="{865B4A16-EBAA-4ED7-9164-9C95D84A3BBA}" type="presParOf" srcId="{5170CB38-873C-4EE8-A5CF-CA27F5193B96}" destId="{03CB4EEC-8B14-471F-B65C-51BF1996D9E1}" srcOrd="8" destOrd="0" presId="urn:microsoft.com/office/officeart/2005/8/layout/default"/>
    <dgm:cxn modelId="{8249F96D-88C3-4EBD-AC15-222BD511DCAB}" type="presParOf" srcId="{5170CB38-873C-4EE8-A5CF-CA27F5193B96}" destId="{41A53C8C-6FBC-461B-9C97-C710C8C9806E}" srcOrd="9" destOrd="0" presId="urn:microsoft.com/office/officeart/2005/8/layout/default"/>
    <dgm:cxn modelId="{8D3B5061-7613-4B00-8FD4-F866174E8A8D}" type="presParOf" srcId="{5170CB38-873C-4EE8-A5CF-CA27F5193B96}" destId="{0D3358F8-4FC8-47D1-A348-B05C5822265E}" srcOrd="10" destOrd="0" presId="urn:microsoft.com/office/officeart/2005/8/layout/default"/>
    <dgm:cxn modelId="{A542D775-FE84-44DB-A5E1-15579B24D232}" type="presParOf" srcId="{5170CB38-873C-4EE8-A5CF-CA27F5193B96}" destId="{38951F34-07C7-43A4-8B52-98A9D99BDE84}" srcOrd="11" destOrd="0" presId="urn:microsoft.com/office/officeart/2005/8/layout/default"/>
    <dgm:cxn modelId="{C35B68A9-4455-4CAF-832D-CD33DDA49F21}" type="presParOf" srcId="{5170CB38-873C-4EE8-A5CF-CA27F5193B96}" destId="{4EE05CBB-C5FE-4049-B54F-03A44072725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D3F31-1618-49C4-AF12-65E79EE997E3}">
      <dsp:nvSpPr>
        <dsp:cNvPr id="0" name=""/>
        <dsp:cNvSpPr/>
      </dsp:nvSpPr>
      <dsp:spPr>
        <a:xfrm>
          <a:off x="0" y="383270"/>
          <a:ext cx="3216991" cy="19301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300" b="1" kern="1200" dirty="0">
              <a:solidFill>
                <a:schemeClr val="tx1"/>
              </a:solidFill>
              <a:latin typeface="Century Gothic" panose="020B0502020202020204" pitchFamily="34" charset="0"/>
            </a:rPr>
            <a:t>Motherboard</a:t>
          </a:r>
          <a:endParaRPr lang="en-MY" sz="33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0" y="383270"/>
        <a:ext cx="3216991" cy="1930195"/>
      </dsp:txXfrm>
    </dsp:sp>
    <dsp:sp modelId="{E25362FD-3FAF-42DC-BD60-CC518970EAEA}">
      <dsp:nvSpPr>
        <dsp:cNvPr id="0" name=""/>
        <dsp:cNvSpPr/>
      </dsp:nvSpPr>
      <dsp:spPr>
        <a:xfrm>
          <a:off x="3538691" y="383270"/>
          <a:ext cx="3216991" cy="1930195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300" b="1" kern="1200" dirty="0">
              <a:solidFill>
                <a:schemeClr val="tx1"/>
              </a:solidFill>
              <a:latin typeface="Century Gothic" panose="020B0502020202020204" pitchFamily="34" charset="0"/>
            </a:rPr>
            <a:t>CPU (Central Processing Unit</a:t>
          </a:r>
          <a:r>
            <a:rPr lang="en-MY" sz="3300" b="1" kern="1200" dirty="0">
              <a:solidFill>
                <a:schemeClr val="tx1"/>
              </a:solidFill>
            </a:rPr>
            <a:t>)</a:t>
          </a:r>
          <a:endParaRPr lang="en-MY" sz="3300" kern="1200" dirty="0">
            <a:solidFill>
              <a:schemeClr val="tx1"/>
            </a:solidFill>
          </a:endParaRPr>
        </a:p>
      </dsp:txBody>
      <dsp:txXfrm>
        <a:off x="3538691" y="383270"/>
        <a:ext cx="3216991" cy="1930195"/>
      </dsp:txXfrm>
    </dsp:sp>
    <dsp:sp modelId="{E11A6675-1A5F-4DD7-9D4F-F6B2440732E4}">
      <dsp:nvSpPr>
        <dsp:cNvPr id="0" name=""/>
        <dsp:cNvSpPr/>
      </dsp:nvSpPr>
      <dsp:spPr>
        <a:xfrm>
          <a:off x="7077382" y="383270"/>
          <a:ext cx="3216991" cy="1930195"/>
        </a:xfrm>
        <a:prstGeom prst="rect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300" b="1" kern="1200" dirty="0">
              <a:solidFill>
                <a:schemeClr val="tx1"/>
              </a:solidFill>
              <a:latin typeface="Century Gothic" panose="020B0502020202020204" pitchFamily="34" charset="0"/>
            </a:rPr>
            <a:t>RAM (Random Access Memory)</a:t>
          </a:r>
          <a:endParaRPr lang="en-MY" sz="33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077382" y="383270"/>
        <a:ext cx="3216991" cy="1930195"/>
      </dsp:txXfrm>
    </dsp:sp>
    <dsp:sp modelId="{CD4EFDD0-FC4A-4CEA-B729-E54E6992CF66}">
      <dsp:nvSpPr>
        <dsp:cNvPr id="0" name=""/>
        <dsp:cNvSpPr/>
      </dsp:nvSpPr>
      <dsp:spPr>
        <a:xfrm>
          <a:off x="0" y="2635164"/>
          <a:ext cx="3216991" cy="1930195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300" b="1" kern="1200" dirty="0">
              <a:solidFill>
                <a:schemeClr val="tx1"/>
              </a:solidFill>
              <a:latin typeface="Century Gothic" panose="020B0502020202020204" pitchFamily="34" charset="0"/>
            </a:rPr>
            <a:t>Power Supply Unit (PSU)</a:t>
          </a:r>
          <a:endParaRPr lang="en-MY" sz="33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0" y="2635164"/>
        <a:ext cx="3216991" cy="1930195"/>
      </dsp:txXfrm>
    </dsp:sp>
    <dsp:sp modelId="{03CB4EEC-8B14-471F-B65C-51BF1996D9E1}">
      <dsp:nvSpPr>
        <dsp:cNvPr id="0" name=""/>
        <dsp:cNvSpPr/>
      </dsp:nvSpPr>
      <dsp:spPr>
        <a:xfrm>
          <a:off x="3538691" y="2635164"/>
          <a:ext cx="3216991" cy="1930195"/>
        </a:xfrm>
        <a:prstGeom prst="rect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300" b="1" kern="1200" dirty="0">
              <a:solidFill>
                <a:schemeClr val="tx1"/>
              </a:solidFill>
              <a:latin typeface="Century Gothic" panose="020B0502020202020204" pitchFamily="34" charset="0"/>
            </a:rPr>
            <a:t>Storage Devices</a:t>
          </a:r>
          <a:endParaRPr lang="en-MY" sz="33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538691" y="2635164"/>
        <a:ext cx="3216991" cy="1930195"/>
      </dsp:txXfrm>
    </dsp:sp>
    <dsp:sp modelId="{0D3358F8-4FC8-47D1-A348-B05C5822265E}">
      <dsp:nvSpPr>
        <dsp:cNvPr id="0" name=""/>
        <dsp:cNvSpPr/>
      </dsp:nvSpPr>
      <dsp:spPr>
        <a:xfrm>
          <a:off x="7077382" y="2635164"/>
          <a:ext cx="3216991" cy="1930195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300" b="1" kern="1200" dirty="0">
              <a:solidFill>
                <a:schemeClr val="tx1"/>
              </a:solidFill>
              <a:latin typeface="Century Gothic" panose="020B0502020202020204" pitchFamily="34" charset="0"/>
            </a:rPr>
            <a:t>Expansion Cards</a:t>
          </a:r>
          <a:endParaRPr lang="en-MY" sz="33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077382" y="2635164"/>
        <a:ext cx="3216991" cy="1930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D3F31-1618-49C4-AF12-65E79EE997E3}">
      <dsp:nvSpPr>
        <dsp:cNvPr id="0" name=""/>
        <dsp:cNvSpPr/>
      </dsp:nvSpPr>
      <dsp:spPr>
        <a:xfrm>
          <a:off x="1206518" y="2547"/>
          <a:ext cx="3401865" cy="20411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Control Unit (CU)</a:t>
          </a:r>
          <a:endParaRPr lang="en-MY" sz="40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206518" y="2547"/>
        <a:ext cx="3401865" cy="2041119"/>
      </dsp:txXfrm>
    </dsp:sp>
    <dsp:sp modelId="{E25362FD-3FAF-42DC-BD60-CC518970EAEA}">
      <dsp:nvSpPr>
        <dsp:cNvPr id="0" name=""/>
        <dsp:cNvSpPr/>
      </dsp:nvSpPr>
      <dsp:spPr>
        <a:xfrm>
          <a:off x="4948570" y="2547"/>
          <a:ext cx="3401865" cy="2041119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Arithmetic Logic Unit (ALU)</a:t>
          </a:r>
          <a:endParaRPr lang="en-MY" sz="4000" kern="1200" dirty="0">
            <a:solidFill>
              <a:schemeClr val="tx1"/>
            </a:solidFill>
          </a:endParaRPr>
        </a:p>
      </dsp:txBody>
      <dsp:txXfrm>
        <a:off x="4948570" y="2547"/>
        <a:ext cx="3401865" cy="2041119"/>
      </dsp:txXfrm>
    </dsp:sp>
    <dsp:sp modelId="{E11A6675-1A5F-4DD7-9D4F-F6B2440732E4}">
      <dsp:nvSpPr>
        <dsp:cNvPr id="0" name=""/>
        <dsp:cNvSpPr/>
      </dsp:nvSpPr>
      <dsp:spPr>
        <a:xfrm>
          <a:off x="3077544" y="2383853"/>
          <a:ext cx="3401865" cy="2041119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000" b="1" kern="1200" dirty="0">
              <a:solidFill>
                <a:schemeClr val="tx1"/>
              </a:solidFill>
              <a:latin typeface="Century Gothic" panose="020B0502020202020204" pitchFamily="34" charset="0"/>
            </a:rPr>
            <a:t>Registers</a:t>
          </a:r>
          <a:endParaRPr lang="en-MY" sz="40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3077544" y="2383853"/>
        <a:ext cx="3401865" cy="2041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D3F31-1618-49C4-AF12-65E79EE997E3}">
      <dsp:nvSpPr>
        <dsp:cNvPr id="0" name=""/>
        <dsp:cNvSpPr/>
      </dsp:nvSpPr>
      <dsp:spPr>
        <a:xfrm>
          <a:off x="1338415" y="1024"/>
          <a:ext cx="2881312" cy="17287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1" kern="1200" dirty="0">
              <a:solidFill>
                <a:schemeClr val="tx1"/>
              </a:solidFill>
              <a:latin typeface="Century Gothic" panose="020B0502020202020204" pitchFamily="34" charset="0"/>
            </a:rPr>
            <a:t>1.Outer Case: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1" kern="1200" dirty="0">
              <a:solidFill>
                <a:schemeClr val="tx1"/>
              </a:solidFill>
              <a:latin typeface="Century Gothic" panose="020B0502020202020204" pitchFamily="34" charset="0"/>
            </a:rPr>
            <a:t>A rectangular box that houses all components.</a:t>
          </a:r>
          <a:endParaRPr lang="en-MY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338415" y="1024"/>
        <a:ext cx="2881312" cy="1728787"/>
      </dsp:txXfrm>
    </dsp:sp>
    <dsp:sp modelId="{E25362FD-3FAF-42DC-BD60-CC518970EAEA}">
      <dsp:nvSpPr>
        <dsp:cNvPr id="0" name=""/>
        <dsp:cNvSpPr/>
      </dsp:nvSpPr>
      <dsp:spPr>
        <a:xfrm>
          <a:off x="4507859" y="1024"/>
          <a:ext cx="2881312" cy="1728787"/>
        </a:xfrm>
        <a:prstGeom prst="rect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1" kern="1200" dirty="0">
              <a:solidFill>
                <a:schemeClr val="tx1"/>
              </a:solidFill>
              <a:latin typeface="Century Gothic" panose="020B0502020202020204" pitchFamily="34" charset="0"/>
            </a:rPr>
            <a:t>2. Motherboard: Positioned vertically or horizontally inside the case, with various slots for RAM, CPU, and expansion cards.</a:t>
          </a:r>
          <a:endParaRPr lang="en-MY" sz="1800" kern="1200" dirty="0">
            <a:solidFill>
              <a:schemeClr val="tx1"/>
            </a:solidFill>
          </a:endParaRPr>
        </a:p>
      </dsp:txBody>
      <dsp:txXfrm>
        <a:off x="4507859" y="1024"/>
        <a:ext cx="2881312" cy="1728787"/>
      </dsp:txXfrm>
    </dsp:sp>
    <dsp:sp modelId="{E11A6675-1A5F-4DD7-9D4F-F6B2440732E4}">
      <dsp:nvSpPr>
        <dsp:cNvPr id="0" name=""/>
        <dsp:cNvSpPr/>
      </dsp:nvSpPr>
      <dsp:spPr>
        <a:xfrm>
          <a:off x="7677302" y="1024"/>
          <a:ext cx="2881312" cy="1728787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1" kern="1200" dirty="0">
              <a:solidFill>
                <a:schemeClr val="tx1"/>
              </a:solidFill>
              <a:latin typeface="Century Gothic" panose="020B0502020202020204" pitchFamily="34" charset="0"/>
            </a:rPr>
            <a:t>3. CPU:                  Located on the motherboard, often covered by a heatsink and fan.</a:t>
          </a:r>
        </a:p>
      </dsp:txBody>
      <dsp:txXfrm>
        <a:off x="7677302" y="1024"/>
        <a:ext cx="2881312" cy="1728787"/>
      </dsp:txXfrm>
    </dsp:sp>
    <dsp:sp modelId="{CD4EFDD0-FC4A-4CEA-B729-E54E6992CF66}">
      <dsp:nvSpPr>
        <dsp:cNvPr id="0" name=""/>
        <dsp:cNvSpPr/>
      </dsp:nvSpPr>
      <dsp:spPr>
        <a:xfrm>
          <a:off x="1338415" y="2017942"/>
          <a:ext cx="2881312" cy="1728787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1" kern="1200" dirty="0">
              <a:solidFill>
                <a:schemeClr val="tx1"/>
              </a:solidFill>
              <a:latin typeface="Century Gothic" panose="020B0502020202020204" pitchFamily="34" charset="0"/>
            </a:rPr>
            <a:t>4. RAM: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1" kern="1200" dirty="0">
              <a:solidFill>
                <a:schemeClr val="tx1"/>
              </a:solidFill>
              <a:latin typeface="Century Gothic" panose="020B0502020202020204" pitchFamily="34" charset="0"/>
            </a:rPr>
            <a:t>Placed in slots adjacent to the CPU on the motherboard.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1338415" y="2017942"/>
        <a:ext cx="2881312" cy="1728787"/>
      </dsp:txXfrm>
    </dsp:sp>
    <dsp:sp modelId="{03CB4EEC-8B14-471F-B65C-51BF1996D9E1}">
      <dsp:nvSpPr>
        <dsp:cNvPr id="0" name=""/>
        <dsp:cNvSpPr/>
      </dsp:nvSpPr>
      <dsp:spPr>
        <a:xfrm>
          <a:off x="4507859" y="2017942"/>
          <a:ext cx="2881312" cy="1728787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1" kern="1200" dirty="0">
              <a:solidFill>
                <a:schemeClr val="tx1"/>
              </a:solidFill>
              <a:latin typeface="Century Gothic" panose="020B0502020202020204" pitchFamily="34" charset="0"/>
            </a:rPr>
            <a:t>5. Power Supply: Mounted at the top or bottom of the case, with cables running to the motherboard and other components.</a:t>
          </a:r>
          <a:endParaRPr lang="en-MY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4507859" y="2017942"/>
        <a:ext cx="2881312" cy="1728787"/>
      </dsp:txXfrm>
    </dsp:sp>
    <dsp:sp modelId="{0D3358F8-4FC8-47D1-A348-B05C5822265E}">
      <dsp:nvSpPr>
        <dsp:cNvPr id="0" name=""/>
        <dsp:cNvSpPr/>
      </dsp:nvSpPr>
      <dsp:spPr>
        <a:xfrm>
          <a:off x="7677302" y="2017942"/>
          <a:ext cx="2881312" cy="1728787"/>
        </a:xfrm>
        <a:prstGeom prst="rect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1" kern="1200" dirty="0">
              <a:solidFill>
                <a:schemeClr val="tx1"/>
              </a:solidFill>
              <a:latin typeface="Century Gothic" panose="020B0502020202020204" pitchFamily="34" charset="0"/>
            </a:rPr>
            <a:t>6. Storage Devices: Located in designated bays, either mounted horizontally or vertically.</a:t>
          </a:r>
          <a:endParaRPr lang="en-MY" sz="1800" kern="1200" dirty="0">
            <a:solidFill>
              <a:schemeClr val="tx1"/>
            </a:solidFill>
            <a:latin typeface="Century Gothic" panose="020B0502020202020204" pitchFamily="34" charset="0"/>
          </a:endParaRPr>
        </a:p>
      </dsp:txBody>
      <dsp:txXfrm>
        <a:off x="7677302" y="2017942"/>
        <a:ext cx="2881312" cy="1728787"/>
      </dsp:txXfrm>
    </dsp:sp>
    <dsp:sp modelId="{4EE05CBB-C5FE-4049-B54F-03A44072725A}">
      <dsp:nvSpPr>
        <dsp:cNvPr id="0" name=""/>
        <dsp:cNvSpPr/>
      </dsp:nvSpPr>
      <dsp:spPr>
        <a:xfrm>
          <a:off x="4507859" y="4034861"/>
          <a:ext cx="2881312" cy="1728787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1" kern="1200" dirty="0">
              <a:solidFill>
                <a:schemeClr val="tx1"/>
              </a:solidFill>
              <a:latin typeface="Century Gothic" panose="020B0502020202020204" pitchFamily="34" charset="0"/>
            </a:rPr>
            <a:t>7. Expansion Cards: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b="1" kern="1200" dirty="0">
              <a:solidFill>
                <a:schemeClr val="tx1"/>
              </a:solidFill>
              <a:latin typeface="Century Gothic" panose="020B0502020202020204" pitchFamily="34" charset="0"/>
            </a:rPr>
            <a:t> Inserted into PCIe slots on the motherboard, protruding from the back of the case.</a:t>
          </a:r>
        </a:p>
      </dsp:txBody>
      <dsp:txXfrm>
        <a:off x="4507859" y="4034861"/>
        <a:ext cx="2881312" cy="172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5B66-56AE-7CFB-A840-F2E86222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BC4BB-A05E-B76F-9842-FECA010F7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98FA-76A4-A37C-3FDD-A91210AF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F06D1-B6E5-E2A1-9163-F75117E7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DB39-48F6-CE36-598F-86BCF422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283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D223-C429-BC1E-5251-C86BF6B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3C139-B3B7-3DA4-ED08-31AC12EF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19C1-914E-2735-AC62-913A0D3A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E52C9-5A3D-0A5F-F6BF-85BD4E42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F44D-C22C-002B-430F-A8CB0350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612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1ABC1-A25A-4D1B-77F5-B7AFF185B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32739-2228-06B5-2685-0C1B7EC06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50F6C-5452-EC88-6421-58BCDBB3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8F02-23DB-B714-CB00-491AF484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8CE8-4064-E523-DB31-827C7E25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73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CA41-B091-4595-E3C6-E93FB751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CB55-C120-4C3C-002C-784914FA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8D7A9-D342-0E4E-29DC-1F63CD2D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DBE2-805E-A15E-936E-44504D67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2160-BF7B-75D5-EA91-592E90A2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461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8FD0-8143-5D0E-AD62-D4E999DC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C9A16-A5C6-C35E-28AE-328C81E5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8F93-A9E0-C8BD-DE90-55519032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555F-A77B-4DCB-7F15-D64E3EC5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46C43-72DF-DDCC-585F-2B92F094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530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3ED8-274D-0F29-D9E1-AF87B2CB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4982-1ABF-F8DA-C9E3-13CC22D49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C7BB0-A831-6846-4592-7BEEBB39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7B044-BB55-BACD-1CA1-0AAFD5FB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47319-43A9-BEA9-3E67-164FD180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3CCC-F0F9-4DD4-270C-54F5DC56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774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6CA8-0C14-C0A1-CF64-89F91ADB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54FA2-C135-4B0D-5EB6-1808C1D78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789B3-A6B2-DB45-F370-6BD7612A1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566AB-0E0D-9B1A-BE55-1EEEA825E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08A6B-427C-D5E0-D2C3-728E6140E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96367-C150-9E38-C6CB-7D6475CD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73BEE-729F-3A9F-1CAE-263930A2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15746-D30F-C762-013A-6E24D19A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701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7344-7260-A1E6-0660-54757ED6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39209-8616-4D39-4208-7F0A0CD0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5BD46-46EF-2473-A804-B85FC4B0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2A34D-09E7-81C8-346E-C0DE7A80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684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1E3BC-D891-E109-72B4-B133FD7C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7D662-7993-F1CD-252F-14AFFAA5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2457A-77F5-FEDA-147D-BDDFE75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916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8103-C452-0C17-B5B4-C77FFFA9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05E-2CB5-8DA3-30B6-B2DDB444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619ED-B80A-642A-FC57-D674EC98B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FE0ED-3C29-DFE6-191E-234CD425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7F920-E54A-9BF3-5F6D-66FA3472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CB53-EDCA-8BD0-B192-9E7924A6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882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60EA-CF43-5972-1E37-EDC58E9C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3641D-216F-0B44-503B-A81D962BB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B6E87-9284-6E8C-602A-B51793212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D2A3C-647A-3B60-451C-B5ED530A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6FC8A-C684-DB67-423E-13EA6409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2443E-5954-A578-0C86-A2AB1E3E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517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20C0C-9BA9-2F12-B626-5506F76C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7B56-E8D5-457B-8CE9-1D1FBE4E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0929-4447-E7B7-2349-F9382D8DB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7DC8-7043-4F6F-BF5E-878DCC197013}" type="datetimeFigureOut">
              <a:rPr lang="en-MY" smtClean="0"/>
              <a:t>6/4/2025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87AF-6C95-1917-2FB8-DA019F309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3ED7-D93A-5A36-9F17-A401805D4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95E7-351A-4D32-B30C-96D0B105366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004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AD9-C3F1-10E7-8EE1-16CAD660F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3600" b="1" dirty="0">
                <a:latin typeface="Century Gothic" panose="020B0502020202020204" pitchFamily="34" charset="0"/>
              </a:rPr>
              <a:t>Group 3: </a:t>
            </a:r>
            <a:r>
              <a:rPr lang="en-MY" sz="3600" b="1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 Unit and Its Components</a:t>
            </a:r>
            <a:endParaRPr lang="en-MY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152E6-C52F-5540-CD0C-1AACC2315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dirty="0"/>
              <a:t>By: </a:t>
            </a:r>
          </a:p>
          <a:p>
            <a:r>
              <a:rPr lang="en-MY" dirty="0"/>
              <a:t>1. Che Ku </a:t>
            </a:r>
            <a:r>
              <a:rPr lang="en-MY" dirty="0" err="1"/>
              <a:t>Mardiah</a:t>
            </a:r>
            <a:r>
              <a:rPr lang="en-MY" dirty="0"/>
              <a:t> Binti Che Ku </a:t>
            </a:r>
            <a:r>
              <a:rPr lang="en-MY" dirty="0" err="1"/>
              <a:t>Mahhadi</a:t>
            </a:r>
            <a:r>
              <a:rPr lang="en-MY" dirty="0"/>
              <a:t> (SX241899ECJHF01)</a:t>
            </a:r>
          </a:p>
          <a:p>
            <a:r>
              <a:rPr lang="en-MY" dirty="0"/>
              <a:t>2. Nicholas, </a:t>
            </a:r>
            <a:r>
              <a:rPr lang="en-MY" b="1" i="0" dirty="0">
                <a:solidFill>
                  <a:srgbClr val="1D2125"/>
                </a:solidFill>
                <a:effectLst/>
                <a:latin typeface="-apple-system"/>
              </a:rPr>
              <a:t>SX240634ECRHS01</a:t>
            </a:r>
            <a:endParaRPr lang="en-MY" dirty="0"/>
          </a:p>
          <a:p>
            <a:r>
              <a:rPr lang="en-MY" dirty="0"/>
              <a:t>3. Arul,</a:t>
            </a:r>
          </a:p>
          <a:p>
            <a:r>
              <a:rPr lang="en-MY" dirty="0"/>
              <a:t>4. Louis </a:t>
            </a:r>
          </a:p>
        </p:txBody>
      </p:sp>
    </p:spTree>
    <p:extLst>
      <p:ext uri="{BB962C8B-B14F-4D97-AF65-F5344CB8AC3E}">
        <p14:creationId xmlns:p14="http://schemas.microsoft.com/office/powerpoint/2010/main" val="271286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78E56-2F3A-A534-45A1-847EBB3AC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D29C-E730-7DFE-95DF-2B8C4BFD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748"/>
            <a:ext cx="11867535" cy="824578"/>
          </a:xfrm>
        </p:spPr>
        <p:txBody>
          <a:bodyPr>
            <a:noAutofit/>
          </a:bodyPr>
          <a:lstStyle/>
          <a:p>
            <a:pPr algn="ctr"/>
            <a:r>
              <a:rPr lang="en-MY" sz="4000" b="1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CPU is composed of several key components</a:t>
            </a:r>
            <a:endParaRPr lang="en-MY" sz="7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3CB6DA-0524-7D91-B7E1-E56C879D6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435951"/>
              </p:ext>
            </p:extLst>
          </p:nvPr>
        </p:nvGraphicFramePr>
        <p:xfrm>
          <a:off x="963560" y="1858297"/>
          <a:ext cx="9556955" cy="442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217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54FB2-40BB-E988-279F-74FE8735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2CA2-FDD5-DF61-1DCC-9BA8BC24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0"/>
            <a:ext cx="10515600" cy="1325563"/>
          </a:xfrm>
        </p:spPr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Control Unit (CU)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225C-B388-984D-F650-E5E2D0A2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4129958"/>
            <a:ext cx="10515600" cy="2372749"/>
          </a:xfrm>
        </p:spPr>
        <p:txBody>
          <a:bodyPr>
            <a:normAutofit lnSpcReduction="10000"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part of the CPU that directs the operation of the processor. </a:t>
            </a:r>
          </a:p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 tells the computer's memory, ALU, and input/output devices how to respond to the instructions that have been sent to the processor.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0C5DD-E027-5307-2F9A-86A54C7F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41" y="1218176"/>
            <a:ext cx="4354233" cy="24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7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9C95-28B5-49E7-E5FF-62C530F2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C372-9CD8-2335-1F1A-075E95B7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0"/>
            <a:ext cx="10515600" cy="1325563"/>
          </a:xfrm>
        </p:spPr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Arithmetic Logic Unit (ALU)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0E45-6B85-3DE4-DDF2-65D73288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4129958"/>
            <a:ext cx="10515600" cy="2372749"/>
          </a:xfrm>
        </p:spPr>
        <p:txBody>
          <a:bodyPr>
            <a:normAutofit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component of the CPU that performs arithmetic and logical operations. </a:t>
            </a:r>
          </a:p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 handles all mathematical calculations and logical comparisons.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FA4E4-5D18-9AE2-CEEB-005C67C2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842" y="1017229"/>
            <a:ext cx="3972109" cy="29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9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1A78-39B5-F008-FF49-51ED27FED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5327-6989-80FD-CAEE-4638D82A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0"/>
            <a:ext cx="10515600" cy="1325563"/>
          </a:xfrm>
        </p:spPr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284C-A231-6353-5B6C-CF2BE3D5E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4129958"/>
            <a:ext cx="10515600" cy="2372749"/>
          </a:xfrm>
        </p:spPr>
        <p:txBody>
          <a:bodyPr>
            <a:normAutofit lnSpcReduction="10000"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Small, high-speed storage locations within the CPU that temporarily hold data and instructions.</a:t>
            </a:r>
          </a:p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Registers are used to store intermediate results of calculations and to hold the addresses of memory locations.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FF8EF-27E6-6185-BF62-973A1C6A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448" y="1142333"/>
            <a:ext cx="4644651" cy="26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0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58DB-3B77-3B5D-AE0B-4171D81DC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62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MY" sz="6600" b="1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Functions and Importance of Each Component</a:t>
            </a:r>
            <a:endParaRPr lang="en-MY" sz="287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4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E5493-A489-92C8-1CB4-498B0FA69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4E2C-5C4D-AF6B-A4F0-370520F1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6" y="88491"/>
            <a:ext cx="4402394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Motherboard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CDC6-447B-360B-A6C9-E5300427B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6" y="1592826"/>
            <a:ext cx="4402394" cy="47722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Acts as the backbone of the computer, allowing communication between all components. </a:t>
            </a:r>
          </a:p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 is crucial for system stability and performance.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EE3DEC-0C9F-ED53-3EFF-D76ED02B193D}"/>
              </a:ext>
            </a:extLst>
          </p:cNvPr>
          <p:cNvSpPr txBox="1">
            <a:spLocks/>
          </p:cNvSpPr>
          <p:nvPr/>
        </p:nvSpPr>
        <p:spPr>
          <a:xfrm>
            <a:off x="6476999" y="122904"/>
            <a:ext cx="4402394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b="1" dirty="0"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99E25C-F2C6-C53C-7268-D4C78439F793}"/>
              </a:ext>
            </a:extLst>
          </p:cNvPr>
          <p:cNvSpPr txBox="1">
            <a:spLocks/>
          </p:cNvSpPr>
          <p:nvPr/>
        </p:nvSpPr>
        <p:spPr>
          <a:xfrm>
            <a:off x="6476999" y="1627239"/>
            <a:ext cx="4402394" cy="4772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200" dirty="0"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Executes instructions and processes data, making it the most critical component for overall system performance. </a:t>
            </a:r>
          </a:p>
          <a:p>
            <a:r>
              <a:rPr lang="en-MY" sz="3200" dirty="0"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faster CPU can significantly enhance computing speed.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8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85601-65F4-3CC4-E154-CD3393103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8263-9AF6-A81D-7BD4-2640554A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6" y="88491"/>
            <a:ext cx="4402394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E673-8969-8426-8576-B51DBF926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6" y="1592826"/>
            <a:ext cx="4402394" cy="47722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Provides temporary storage for data that the CPU needs to access quickly.</a:t>
            </a:r>
          </a:p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More RAM allows for better multitasking and smoother performance in applications.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8BE3DD-303F-62A3-FCAB-5CE9A6E61BCA}"/>
              </a:ext>
            </a:extLst>
          </p:cNvPr>
          <p:cNvSpPr txBox="1">
            <a:spLocks/>
          </p:cNvSpPr>
          <p:nvPr/>
        </p:nvSpPr>
        <p:spPr>
          <a:xfrm>
            <a:off x="6476999" y="122904"/>
            <a:ext cx="4402394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b="1" dirty="0">
                <a:latin typeface="Century Gothic" panose="020B0502020202020204" pitchFamily="34" charset="0"/>
              </a:rPr>
              <a:t>Power Supply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F70E-D7B1-C75C-BC95-348E12B49122}"/>
              </a:ext>
            </a:extLst>
          </p:cNvPr>
          <p:cNvSpPr txBox="1">
            <a:spLocks/>
          </p:cNvSpPr>
          <p:nvPr/>
        </p:nvSpPr>
        <p:spPr>
          <a:xfrm>
            <a:off x="6476999" y="1627239"/>
            <a:ext cx="4402394" cy="4772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200" dirty="0"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Ensures that all components receive the correct voltage and current. </a:t>
            </a:r>
          </a:p>
          <a:p>
            <a:r>
              <a:rPr lang="en-MY" sz="3200" dirty="0"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reliable power supply is essential for system stability and longevity.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8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7EBC6-505C-C564-ABEA-B55FC6430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B58C-B137-7541-9110-DBF6E7EA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6" y="88491"/>
            <a:ext cx="4402394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Storage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51F8-8801-5DC1-5AF5-E6C3C566E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6" y="1592826"/>
            <a:ext cx="4402394" cy="47722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Store the operating system, applications, and user data. </a:t>
            </a:r>
          </a:p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speed and capacity of storage devices affect system boot time and application load times.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A824B6-2BDE-AD85-7172-60C2281C390B}"/>
              </a:ext>
            </a:extLst>
          </p:cNvPr>
          <p:cNvSpPr txBox="1">
            <a:spLocks/>
          </p:cNvSpPr>
          <p:nvPr/>
        </p:nvSpPr>
        <p:spPr>
          <a:xfrm>
            <a:off x="6476999" y="122904"/>
            <a:ext cx="4402394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b="1" dirty="0">
                <a:latin typeface="Century Gothic" panose="020B0502020202020204" pitchFamily="34" charset="0"/>
              </a:rPr>
              <a:t>Expansion Cards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E48D8F-73ED-DF46-5D00-101DC23739CD}"/>
              </a:ext>
            </a:extLst>
          </p:cNvPr>
          <p:cNvSpPr txBox="1">
            <a:spLocks/>
          </p:cNvSpPr>
          <p:nvPr/>
        </p:nvSpPr>
        <p:spPr>
          <a:xfrm>
            <a:off x="6476999" y="1627239"/>
            <a:ext cx="4402394" cy="4772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3200" dirty="0"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Enhance the functionality of the computer, allowing for customization based on user needs, such as improved graphics or sound capabilities.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6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A9831-F42C-CCF1-E6DC-4090B19EC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9EA7-ECD4-021B-D0FC-E758C9FA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415" y="101600"/>
            <a:ext cx="6624484" cy="824578"/>
          </a:xfrm>
        </p:spPr>
        <p:txBody>
          <a:bodyPr>
            <a:normAutofit fontScale="90000"/>
          </a:bodyPr>
          <a:lstStyle/>
          <a:p>
            <a:pPr algn="ctr"/>
            <a:r>
              <a:rPr lang="en-MY" sz="3600" b="1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Visual Breakdown or Diagram of a System Unit</a:t>
            </a:r>
            <a:endParaRPr lang="en-MY" sz="7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D6CAF7-C30F-185E-8446-219978770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4548241"/>
              </p:ext>
            </p:extLst>
          </p:nvPr>
        </p:nvGraphicFramePr>
        <p:xfrm>
          <a:off x="226142" y="1093326"/>
          <a:ext cx="11897031" cy="576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04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678C-6CD9-08C5-E77F-7EC8F0C6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b="1" dirty="0"/>
              <a:t>Quiz Time!!!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B580-0A85-CF9B-A6BC-3A89C3C4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405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MY" dirty="0">
                <a:latin typeface="Century Gothic" panose="020B0502020202020204" pitchFamily="34" charset="0"/>
              </a:rPr>
              <a:t>List three internal components of system unit.</a:t>
            </a:r>
          </a:p>
          <a:p>
            <a:pPr marL="514350" indent="-514350">
              <a:buAutoNum type="arabicPeriod"/>
            </a:pPr>
            <a:r>
              <a:rPr lang="en-MY" dirty="0">
                <a:latin typeface="Century Gothic" panose="020B0502020202020204" pitchFamily="34" charset="0"/>
              </a:rPr>
              <a:t>What is the role of the control unit in the CPU?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7A498-64F9-DB5E-5383-0C6E077113BF}"/>
              </a:ext>
            </a:extLst>
          </p:cNvPr>
          <p:cNvSpPr txBox="1"/>
          <p:nvPr/>
        </p:nvSpPr>
        <p:spPr>
          <a:xfrm>
            <a:off x="838200" y="3084614"/>
            <a:ext cx="99600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latin typeface="Century Gothic" panose="020B0502020202020204" pitchFamily="34" charset="0"/>
              </a:rPr>
              <a:t>Answer:</a:t>
            </a:r>
          </a:p>
          <a:p>
            <a:pPr marL="514350" indent="-514350">
              <a:buAutoNum type="arabicPeriod"/>
            </a:pPr>
            <a:r>
              <a:rPr lang="en-MY" sz="2800" dirty="0">
                <a:latin typeface="Century Gothic" panose="020B0502020202020204" pitchFamily="34" charset="0"/>
              </a:rPr>
              <a:t>Motherboard, CPU, RAM</a:t>
            </a:r>
          </a:p>
          <a:p>
            <a:pPr marL="514350" indent="-514350">
              <a:buAutoNum type="arabicPeriod"/>
            </a:pPr>
            <a:r>
              <a:rPr lang="en-MY" sz="28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part of the CPU that directs the operation of the processor. It tells the computer's memory, ALU, and input/output devices how to respond to the instructions that have been sent to the processor.</a:t>
            </a:r>
            <a:endParaRPr lang="en-MY" sz="4000" dirty="0">
              <a:latin typeface="Century Gothic" panose="020B0502020202020204" pitchFamily="34" charset="0"/>
            </a:endParaRPr>
          </a:p>
          <a:p>
            <a:pPr marL="514350" indent="-514350">
              <a:buAutoNum type="arabicPeriod"/>
            </a:pPr>
            <a:endParaRPr lang="en-MY" sz="2800" dirty="0">
              <a:latin typeface="Century Gothic" panose="020B0502020202020204" pitchFamily="34" charset="0"/>
            </a:endParaRPr>
          </a:p>
          <a:p>
            <a:pPr marL="514350" indent="-514350">
              <a:buAutoNum type="arabicPeriod"/>
            </a:pPr>
            <a:endParaRPr lang="en-MY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8316011-BDD4-830E-6B88-2BEB198B706D}"/>
              </a:ext>
            </a:extLst>
          </p:cNvPr>
          <p:cNvSpPr/>
          <p:nvPr/>
        </p:nvSpPr>
        <p:spPr>
          <a:xfrm>
            <a:off x="570270" y="1651820"/>
            <a:ext cx="3392129" cy="3038168"/>
          </a:xfrm>
          <a:prstGeom prst="ellipse">
            <a:avLst/>
          </a:prstGeom>
          <a:solidFill>
            <a:srgbClr val="CCFF3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3600" b="1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Definition of </a:t>
            </a:r>
          </a:p>
          <a:p>
            <a:pPr algn="ctr"/>
            <a:r>
              <a:rPr lang="en-MY" sz="3600" b="1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 Unit</a:t>
            </a:r>
            <a:endParaRPr lang="en-MY" sz="3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530B0-FEF5-E668-D18A-0BAAE5297AB1}"/>
              </a:ext>
            </a:extLst>
          </p:cNvPr>
          <p:cNvSpPr txBox="1"/>
          <p:nvPr/>
        </p:nvSpPr>
        <p:spPr>
          <a:xfrm>
            <a:off x="4178710" y="616358"/>
            <a:ext cx="7678994" cy="5970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2800" b="1" u="sng" kern="100" dirty="0">
                <a:highlight>
                  <a:srgbClr val="FFFF00"/>
                </a:highlight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MY" sz="2800" b="1" u="sng" kern="100" dirty="0">
                <a:effectLst/>
                <a:highlight>
                  <a:srgbClr val="FFFF00"/>
                </a:highlight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ystem unit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b="1" kern="100" dirty="0"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MY" sz="2800" b="1" kern="1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ften referred to as the computer case or chassis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b="1" kern="100" dirty="0"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sz="2800" b="1" kern="1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 the main enclosure that houses the essential components of a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b="1" kern="100" dirty="0"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MY" sz="2800" b="1" kern="1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erves as the framework for the internal hardware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b="1" kern="100" dirty="0"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MY" sz="2800" b="1" kern="1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roviding protection,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b="1" kern="100" dirty="0"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MY" sz="2800" b="1" kern="1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onnectivity for the various components that make up a computer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MY" sz="2800" b="1" kern="100" dirty="0"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MY" sz="2800" b="1" kern="1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ypically includes the motherboard, CPU, RAM, power supply, storage devices, and expansion cards</a:t>
            </a:r>
            <a:endParaRPr lang="en-MY" sz="2800" kern="100" dirty="0">
              <a:effectLst/>
              <a:latin typeface="Century Gothic" panose="020B0502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8652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75B4-A477-0DC0-C6DD-067122F9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645" y="268748"/>
            <a:ext cx="6624484" cy="824578"/>
          </a:xfrm>
        </p:spPr>
        <p:txBody>
          <a:bodyPr>
            <a:normAutofit/>
          </a:bodyPr>
          <a:lstStyle/>
          <a:p>
            <a:pPr algn="ctr"/>
            <a:r>
              <a:rPr lang="en-MY" sz="3600" b="1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Major Internal Components</a:t>
            </a:r>
            <a:endParaRPr lang="en-MY" sz="7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6DCF3E-39E3-E904-0183-2258E2829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378540"/>
              </p:ext>
            </p:extLst>
          </p:nvPr>
        </p:nvGraphicFramePr>
        <p:xfrm>
          <a:off x="1032387" y="1189703"/>
          <a:ext cx="10294374" cy="4948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31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63A5-9C54-78CF-52E0-57F60DE6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0"/>
            <a:ext cx="10515600" cy="1325563"/>
          </a:xfrm>
        </p:spPr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Motherboard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11B3-1D6C-70F7-3B7E-42A206C14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4129958"/>
            <a:ext cx="10515600" cy="2372749"/>
          </a:xfrm>
        </p:spPr>
        <p:txBody>
          <a:bodyPr>
            <a:normAutofit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 main circuit board that connects all components of the computer. </a:t>
            </a:r>
          </a:p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 houses the CPU, RAM, and provides connectors for other peripherals and expansion cards.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79D01-A6E9-DCA3-D41A-713679F2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29" y="1325563"/>
            <a:ext cx="4552643" cy="22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5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C6BED-1781-76B1-1CD1-04C82733B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8EA3-E12A-108D-C721-2FB2C53E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0"/>
            <a:ext cx="10515600" cy="1325563"/>
          </a:xfrm>
        </p:spPr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CPU (Central Processing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7A8-3433-EFF2-F638-59284180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4129958"/>
            <a:ext cx="10515600" cy="2372749"/>
          </a:xfrm>
        </p:spPr>
        <p:txBody>
          <a:bodyPr>
            <a:normAutofit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Often referred to as the brain of the computer, the CPU performs calculations and executes instructions from programs.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D90DC-7EFD-5233-4D1C-DF62CB40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98" y="1138749"/>
            <a:ext cx="3524404" cy="26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913BE-5088-E61E-D945-ED33E7E5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77EE-9E19-3725-224D-E47478D2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0"/>
            <a:ext cx="10515600" cy="1325563"/>
          </a:xfrm>
        </p:spPr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RAM (Random Access 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6362-36A8-D4B8-4427-E899A302E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4129958"/>
            <a:ext cx="10515600" cy="2372749"/>
          </a:xfrm>
        </p:spPr>
        <p:txBody>
          <a:bodyPr>
            <a:normAutofit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 type of volatile memory that temporarily stores data and instructions that the CPU needs while performing tasks. </a:t>
            </a:r>
          </a:p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 allows for quick read and write access.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D02D3-9CA0-A797-7F8E-1A246CCC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79" y="1325563"/>
            <a:ext cx="5197731" cy="27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9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65ED9-B7E7-92DF-A0E8-EB479B67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4F89-3887-35B5-5312-440B7CDC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0"/>
            <a:ext cx="10515600" cy="1325563"/>
          </a:xfrm>
        </p:spPr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Power Supply Unit (PSU)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B163F-7AC7-8CB9-6D0B-92711906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4129958"/>
            <a:ext cx="10515600" cy="2372749"/>
          </a:xfrm>
        </p:spPr>
        <p:txBody>
          <a:bodyPr>
            <a:normAutofit lnSpcReduction="10000"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Converts electrical power from an outlet into usable power for the internal components of the computer. </a:t>
            </a:r>
          </a:p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It supplies power to the motherboard, CPU, and other peripherals.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E9107-39E8-4638-8C47-5F53E9FD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63" y="1071716"/>
            <a:ext cx="4003645" cy="26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7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76FF5-2A80-080B-1AE0-8D1D153C1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F9C4-97D6-0BB8-AF8A-8FB7FBE1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0"/>
            <a:ext cx="10515600" cy="1325563"/>
          </a:xfrm>
        </p:spPr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Storage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E833-0A32-4145-5CEB-5FD435EE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4129958"/>
            <a:ext cx="10515600" cy="2372749"/>
          </a:xfrm>
        </p:spPr>
        <p:txBody>
          <a:bodyPr>
            <a:normAutofit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These include Hard Disk Drives (HDDs), Solid State Drives (SSDs), and optical drives, which store data and programs permanently or semi-permanently.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381DE-CDBF-23E1-ADCE-66789732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560" y="110551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4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652CF-F5C6-6DE6-EB9D-099C030AB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C17D-8C63-2E1A-0947-38E06ED0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0"/>
            <a:ext cx="10515600" cy="1325563"/>
          </a:xfrm>
        </p:spPr>
        <p:txBody>
          <a:bodyPr/>
          <a:lstStyle/>
          <a:p>
            <a:pPr algn="ctr"/>
            <a:r>
              <a:rPr lang="en-MY" b="1" dirty="0">
                <a:latin typeface="Century Gothic" panose="020B0502020202020204" pitchFamily="34" charset="0"/>
              </a:rPr>
              <a:t>Expansion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3348-3348-2B83-B495-29A87BC9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4129958"/>
            <a:ext cx="10515600" cy="2372749"/>
          </a:xfrm>
        </p:spPr>
        <p:txBody>
          <a:bodyPr>
            <a:normAutofit/>
          </a:bodyPr>
          <a:lstStyle/>
          <a:p>
            <a:r>
              <a:rPr lang="en-MY" sz="3200" dirty="0">
                <a:effectLst/>
                <a:latin typeface="Century Gothic" panose="020B0502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Additional cards that can be inserted into the motherboard to add functionality, such as graphics cards, sound cards, and network cards.</a:t>
            </a:r>
            <a:endParaRPr lang="en-MY" sz="44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F5653-4A49-5A04-F8C2-31A75343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04" y="1425677"/>
            <a:ext cx="3139331" cy="22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1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807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Century Gothic</vt:lpstr>
      <vt:lpstr>Office Theme</vt:lpstr>
      <vt:lpstr>Group 3: System Unit and Its Components</vt:lpstr>
      <vt:lpstr>PowerPoint Presentation</vt:lpstr>
      <vt:lpstr>Major Internal Components</vt:lpstr>
      <vt:lpstr>Motherboard</vt:lpstr>
      <vt:lpstr>CPU (Central Processing Unit)</vt:lpstr>
      <vt:lpstr>RAM (Random Access Memory)</vt:lpstr>
      <vt:lpstr>Power Supply Unit (PSU)</vt:lpstr>
      <vt:lpstr>Storage Devices</vt:lpstr>
      <vt:lpstr>Expansion Cards</vt:lpstr>
      <vt:lpstr>CPU is composed of several key components</vt:lpstr>
      <vt:lpstr>Control Unit (CU)</vt:lpstr>
      <vt:lpstr>Arithmetic Logic Unit (ALU)</vt:lpstr>
      <vt:lpstr>Registers</vt:lpstr>
      <vt:lpstr>Functions and Importance of Each Component</vt:lpstr>
      <vt:lpstr>Motherboard</vt:lpstr>
      <vt:lpstr>RAM</vt:lpstr>
      <vt:lpstr>Storage Device</vt:lpstr>
      <vt:lpstr>Visual Breakdown or Diagram of a System Unit</vt:lpstr>
      <vt:lpstr>Quiz Time!!!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lee</dc:creator>
  <cp:lastModifiedBy>Nicholas lee</cp:lastModifiedBy>
  <cp:revision>3</cp:revision>
  <dcterms:created xsi:type="dcterms:W3CDTF">2025-04-06T01:30:43Z</dcterms:created>
  <dcterms:modified xsi:type="dcterms:W3CDTF">2025-04-06T02:55:55Z</dcterms:modified>
</cp:coreProperties>
</file>