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80" r:id="rId8"/>
    <p:sldId id="276" r:id="rId9"/>
    <p:sldId id="277" r:id="rId10"/>
    <p:sldId id="278" r:id="rId11"/>
    <p:sldId id="27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0520"/>
            <a:ext cx="9229574" cy="2387600"/>
          </a:xfrm>
        </p:spPr>
        <p:txBody>
          <a:bodyPr/>
          <a:lstStyle/>
          <a:p>
            <a:r>
              <a:rPr lang="en-US" dirty="0"/>
              <a:t>Care and Maintenance of Computer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97" y="2738120"/>
            <a:ext cx="9496839" cy="2387600"/>
          </a:xfrm>
        </p:spPr>
        <p:txBody>
          <a:bodyPr/>
          <a:lstStyle/>
          <a:p>
            <a:r>
              <a:rPr lang="en-US" sz="2800" dirty="0"/>
              <a:t>Prepared by Group 6</a:t>
            </a:r>
            <a:br>
              <a:rPr lang="en-US" sz="2800" dirty="0"/>
            </a:br>
            <a:r>
              <a:rPr lang="en-US" sz="2800" dirty="0"/>
              <a:t>1.Amir Hamzah</a:t>
            </a:r>
          </a:p>
          <a:p>
            <a:r>
              <a:rPr lang="en-US" sz="2800" dirty="0"/>
              <a:t>2.Farha</a:t>
            </a:r>
          </a:p>
          <a:p>
            <a:r>
              <a:rPr lang="en-US" sz="2800" dirty="0"/>
              <a:t>3.Ainol Atira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1.Importance of maintaining hardware</a:t>
            </a:r>
          </a:p>
          <a:p>
            <a:r>
              <a:rPr lang="en-US" dirty="0"/>
              <a:t>2.Tips for proper care and handling</a:t>
            </a:r>
          </a:p>
          <a:p>
            <a:r>
              <a:rPr lang="en-US" dirty="0"/>
              <a:t>3.Common problems and how to avoid them</a:t>
            </a:r>
          </a:p>
          <a:p>
            <a:r>
              <a:rPr lang="en-US" dirty="0"/>
              <a:t>4.Cleaning and safety procedures</a:t>
            </a:r>
          </a:p>
          <a:p>
            <a:r>
              <a:rPr lang="en-US" dirty="0"/>
              <a:t>5.Summary and quiz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Importance of maintaining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1.Enhanced performance and improve response time</a:t>
            </a:r>
          </a:p>
          <a:p>
            <a:r>
              <a:rPr lang="en-US" sz="1600" dirty="0"/>
              <a:t>   -Reduce lag and improved response time</a:t>
            </a:r>
          </a:p>
          <a:p>
            <a:r>
              <a:rPr lang="en-US" sz="1600" dirty="0"/>
              <a:t>   -Faster speeds</a:t>
            </a:r>
          </a:p>
          <a:p>
            <a:endParaRPr lang="en-US" sz="1600" dirty="0"/>
          </a:p>
          <a:p>
            <a:r>
              <a:rPr lang="en-US" sz="1600" dirty="0"/>
              <a:t>2.Extedned lifespan of hardware</a:t>
            </a:r>
          </a:p>
          <a:p>
            <a:r>
              <a:rPr lang="en-US" sz="1600" dirty="0"/>
              <a:t>   -Early issue detection</a:t>
            </a:r>
          </a:p>
          <a:p>
            <a:r>
              <a:rPr lang="en-US" sz="1600" dirty="0"/>
              <a:t>   -Prevent of wear and tear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Importance of computer maintenance ...">
            <a:extLst>
              <a:ext uri="{FF2B5EF4-FFF2-40B4-BE49-F238E27FC236}">
                <a16:creationId xmlns:a16="http://schemas.microsoft.com/office/drawing/2014/main" id="{57E1D16D-0866-4699-81BD-4DEBF5EF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936" y="25574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Importance of maintaining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3.Data security and protection</a:t>
            </a:r>
          </a:p>
          <a:p>
            <a:r>
              <a:rPr lang="en-US" sz="1600" dirty="0"/>
              <a:t>   -Protect against malware and viruses</a:t>
            </a:r>
          </a:p>
          <a:p>
            <a:r>
              <a:rPr lang="en-US" sz="1600" dirty="0"/>
              <a:t>   -Data Integrity</a:t>
            </a:r>
          </a:p>
          <a:p>
            <a:endParaRPr lang="en-US" sz="1600" dirty="0"/>
          </a:p>
          <a:p>
            <a:r>
              <a:rPr lang="en-US" sz="1600" dirty="0"/>
              <a:t>4.Extended lifespan of hardware</a:t>
            </a:r>
          </a:p>
          <a:p>
            <a:r>
              <a:rPr lang="en-US" sz="1600" dirty="0"/>
              <a:t>   -Smooth s/w operations</a:t>
            </a:r>
          </a:p>
          <a:p>
            <a:r>
              <a:rPr lang="en-US" sz="1600" dirty="0"/>
              <a:t>   -Optimal battery health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 descr="How to Protect Your Computer Data ...">
            <a:extLst>
              <a:ext uri="{FF2B5EF4-FFF2-40B4-BE49-F238E27FC236}">
                <a16:creationId xmlns:a16="http://schemas.microsoft.com/office/drawing/2014/main" id="{77F051EC-849A-46B7-8E36-5383B3A43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053" y="25574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94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Tips for proper care and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Organize wire and 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Clean CPU and other peripherals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Unplug to avoid overcharging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Run antivirus scan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Update OS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Update passwords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Unplug to avoid overcharging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Organize your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Laptop Repairing Services in Gurugram | ID: 2852687264430">
            <a:extLst>
              <a:ext uri="{FF2B5EF4-FFF2-40B4-BE49-F238E27FC236}">
                <a16:creationId xmlns:a16="http://schemas.microsoft.com/office/drawing/2014/main" id="{92274A54-A52E-4977-836D-BBA3B429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89" y="2466868"/>
            <a:ext cx="2859670" cy="190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an antivirus product? Do I need ...">
            <a:extLst>
              <a:ext uri="{FF2B5EF4-FFF2-40B4-BE49-F238E27FC236}">
                <a16:creationId xmlns:a16="http://schemas.microsoft.com/office/drawing/2014/main" id="{AD2E7E57-F706-4CDC-B748-AE585CC81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43" y="455770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able Management PC Build ...">
            <a:extLst>
              <a:ext uri="{FF2B5EF4-FFF2-40B4-BE49-F238E27FC236}">
                <a16:creationId xmlns:a16="http://schemas.microsoft.com/office/drawing/2014/main" id="{D8D5133D-1C55-4F6D-B0E5-76AE80CAA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144" y="466988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0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Common problems and how to avoid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6257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/>
              <a:t>1.Data loss</a:t>
            </a:r>
          </a:p>
          <a:p>
            <a:r>
              <a:rPr lang="en-US" sz="1600" dirty="0"/>
              <a:t>Problem: Accidental deletion, hardware failure, malware, or natural disaster can cause data loss.</a:t>
            </a:r>
          </a:p>
          <a:p>
            <a:r>
              <a:rPr lang="en-US" sz="1600" dirty="0"/>
              <a:t>Prevention: Regular backups, data security, human error mitigation</a:t>
            </a:r>
          </a:p>
          <a:p>
            <a:endParaRPr lang="en-US" sz="1600" dirty="0"/>
          </a:p>
          <a:p>
            <a:r>
              <a:rPr lang="en-US" sz="1600" dirty="0"/>
              <a:t>2.Electrical Problems</a:t>
            </a:r>
          </a:p>
          <a:p>
            <a:r>
              <a:rPr lang="en-US" sz="1600" dirty="0"/>
              <a:t>Problem: Outdated wiring, overloaded circuits, and improper installation can lead to electrical hazard.</a:t>
            </a:r>
          </a:p>
          <a:p>
            <a:r>
              <a:rPr lang="en-US" sz="1600" dirty="0"/>
              <a:t>Prevention: Regular inspection, proper wiring, overloaded prevention, unplug unused device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6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Cleaning and safety procedures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B7B8D-C95F-416F-B850-1297135A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0" y="1706563"/>
            <a:ext cx="8903839" cy="5151437"/>
          </a:xfrm>
          <a:prstGeom prst="rect">
            <a:avLst/>
          </a:prstGeom>
        </p:spPr>
      </p:pic>
      <p:pic>
        <p:nvPicPr>
          <p:cNvPr id="1026" name="Picture 2" descr="5 Computer Hardware Maintenance Mistakes to Avoid">
            <a:extLst>
              <a:ext uri="{FF2B5EF4-FFF2-40B4-BE49-F238E27FC236}">
                <a16:creationId xmlns:a16="http://schemas.microsoft.com/office/drawing/2014/main" id="{AC3AFC97-A845-41C0-B0C9-30AC6CEE1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634" y="153889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5 vital computer maintenance tips and ...">
            <a:extLst>
              <a:ext uri="{FF2B5EF4-FFF2-40B4-BE49-F238E27FC236}">
                <a16:creationId xmlns:a16="http://schemas.microsoft.com/office/drawing/2014/main" id="{1B2859C9-CD5D-4BB7-BC3F-9E88B61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891" y="3912243"/>
            <a:ext cx="2739109" cy="10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62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and 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573" y="2375375"/>
            <a:ext cx="9779183" cy="7758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/>
              <a:t>Regularly cleaning and updating your computer will ensure a longer lifespan of the device.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28D30-8404-48C0-B3CE-537082C6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29" y="2986268"/>
            <a:ext cx="7581147" cy="37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4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119</TotalTime>
  <Words>277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Care and Maintenance of Computer Hardware</vt:lpstr>
      <vt:lpstr>Agenda</vt:lpstr>
      <vt:lpstr>Importance of maintaining hardware</vt:lpstr>
      <vt:lpstr>Importance of maintaining hardware</vt:lpstr>
      <vt:lpstr>Tips for proper care and handling</vt:lpstr>
      <vt:lpstr>Common problems and how to avoid them</vt:lpstr>
      <vt:lpstr>Cleaning and safety procedures</vt:lpstr>
      <vt:lpstr>Summary and quiz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and Maintenance of Computer Hardware</dc:title>
  <dc:creator>amirhamzah046@gmail.com</dc:creator>
  <cp:lastModifiedBy>amirhamzah046@gmail.com</cp:lastModifiedBy>
  <cp:revision>10</cp:revision>
  <dcterms:created xsi:type="dcterms:W3CDTF">2025-04-06T01:30:36Z</dcterms:created>
  <dcterms:modified xsi:type="dcterms:W3CDTF">2025-04-06T03:30:22Z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