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79" r:id="rId5"/>
    <p:sldId id="280" r:id="rId6"/>
    <p:sldId id="282" r:id="rId7"/>
    <p:sldId id="281" r:id="rId8"/>
    <p:sldId id="276" r:id="rId9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E98AC84-9946-4280-8309-3C2B4232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4724D680-3C0B-4664-8A3F-89F02439DCA6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669D97-73C9-412A-AF89-BDE379C12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50318411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F5764B5-C6C0-48CE-97ED-8181132F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44FCB6E-0520-4169-A345-29A947A57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FDD1340-178D-4B9B-92FF-50D13D8DE70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7693604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2E0A5A-FDE1-4B12-B2BE-FBFBC8852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ADD0B84-7871-47E2-B999-218B2810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1BD727-720D-4045-A767-4F491195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3F8-5D3A-4DCA-BB6F-6738B7F70350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778B02-4D7A-46ED-BBAE-FD401C99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3D215F-766D-4DF0-BFCA-645B6D72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395D-F5D3-475B-A345-056C392FA5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14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A68439E-215A-49A6-A6CB-65197018D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B6A42812-1C81-4ABB-9D18-7EDBBB63D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513216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F4A40A6-E87B-4CDE-890D-64E38C10E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3C9FB41-C8A0-49A0-B54B-8563FDB18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E27991C-990E-4C6A-BACF-5728A797F35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9337915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B4AF897-9387-4729-8757-66AC8990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EEF874F-C7AA-4C16-8884-C45B1104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0A99199-0FB3-4E18-B202-0F6C1E6FEFF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8830751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D9E41D6-1061-4529-8626-FA6352AB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221DCCF-6F80-4549-AB66-43ED9A6F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46B1C6D-2CF8-4DB4-A0FC-CD1FB632331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8207037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60B236E7-A033-4591-83BD-8BADE462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A42F103-A276-4FBC-8162-912C00882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A306224-991D-4A81-B971-A0CA96828A5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9719276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1F3FEAB2-AF8C-4931-AD13-41F828F0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CBB8B58-A871-400E-B372-FA89EE36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3445A00-54C6-42F3-900F-602CF67F66F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8106192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A2314AD9-37A4-4ECE-AEE1-B8787B01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9BAF7B8-90FC-41B1-B290-B9F589D9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55B5BB-9030-42FF-AD25-B3668FD9736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2430248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C5E7958-557A-49F1-A93E-ACCE079D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1445216-9AB7-45AF-BDB3-03EA565E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67BA081-7B4F-4E28-A1DC-E1AB18672F2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439731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5642202-E626-41EE-A5A4-D660A3317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910A7FF-C24F-4C6B-9D2E-38D67B17E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3137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E27AF12-333A-4587-A039-31F57F8E33F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933674" y="2096353"/>
            <a:ext cx="10152536" cy="1728192"/>
          </a:xfrm>
        </p:spPr>
        <p:txBody>
          <a:bodyPr/>
          <a:lstStyle/>
          <a:p>
            <a:r>
              <a:rPr lang="pl-PL" dirty="0"/>
              <a:t>System obsługi parkingu</a:t>
            </a:r>
          </a:p>
          <a:p>
            <a:r>
              <a:rPr lang="pl-PL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Podstawy Internetu Rzeczy</a:t>
            </a:r>
          </a:p>
          <a:p>
            <a:r>
              <a:rPr lang="pl-PL" sz="2000" b="0" dirty="0">
                <a:solidFill>
                  <a:srgbClr val="222222"/>
                </a:solidFill>
                <a:latin typeface="Arial" panose="020B0604020202020204" pitchFamily="34" charset="0"/>
              </a:rPr>
              <a:t>Rok akademicki 2021/2022</a:t>
            </a:r>
            <a:endParaRPr lang="en-US" sz="20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9D5BB52-B98C-4B14-B43B-C71EA6E890DF}"/>
              </a:ext>
            </a:extLst>
          </p:cNvPr>
          <p:cNvSpPr txBox="1"/>
          <p:nvPr/>
        </p:nvSpPr>
        <p:spPr>
          <a:xfrm>
            <a:off x="9710696" y="4918230"/>
            <a:ext cx="214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Przygotowali: </a:t>
            </a:r>
          </a:p>
          <a:p>
            <a:r>
              <a:rPr lang="pl-PL" sz="1400" dirty="0"/>
              <a:t>Bartłomiej Jagiełło </a:t>
            </a:r>
          </a:p>
          <a:p>
            <a:r>
              <a:rPr lang="pl-PL" sz="1400" dirty="0"/>
              <a:t>Piotr </a:t>
            </a:r>
            <a:r>
              <a:rPr lang="pl-PL" sz="1400" dirty="0" err="1"/>
              <a:t>Kołpa</a:t>
            </a:r>
            <a:r>
              <a:rPr lang="pl-PL" sz="1400" dirty="0"/>
              <a:t> </a:t>
            </a:r>
          </a:p>
          <a:p>
            <a:r>
              <a:rPr lang="pl-PL" sz="1400" dirty="0"/>
              <a:t>Michał Najwer </a:t>
            </a:r>
          </a:p>
          <a:p>
            <a:r>
              <a:rPr lang="pl-PL" sz="1400" dirty="0"/>
              <a:t>Agata Rudzka </a:t>
            </a:r>
          </a:p>
          <a:p>
            <a:endParaRPr lang="pl-PL" sz="1400" dirty="0"/>
          </a:p>
          <a:p>
            <a:r>
              <a:rPr lang="pl-PL" sz="1400" dirty="0"/>
              <a:t>Prowadzący:</a:t>
            </a:r>
          </a:p>
          <a:p>
            <a:r>
              <a:rPr lang="pl-PL" sz="1400" dirty="0"/>
              <a:t>dr inż. Krzysztof Chudzik</a:t>
            </a:r>
          </a:p>
        </p:txBody>
      </p:sp>
    </p:spTree>
    <p:extLst>
      <p:ext uri="{BB962C8B-B14F-4D97-AF65-F5344CB8AC3E}">
        <p14:creationId xmlns:p14="http://schemas.microsoft.com/office/powerpoint/2010/main" val="1562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A560966-3B1B-486F-B80D-C43A67C6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3562" y="1882175"/>
            <a:ext cx="9830853" cy="2686734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System został zaprojektowany z myślą o usprawnieniu obsługi parkingu przez wprowadzenie systemu szlabanów z czytnikami kart RFID i aplikacji webowej umożliwiającej pracownikom rejestrację </a:t>
            </a:r>
            <a:br>
              <a:rPr lang="pl-PL" dirty="0"/>
            </a:br>
            <a:r>
              <a:rPr lang="pl-PL" dirty="0"/>
              <a:t>i obsługę kart wydawanych kierowcom korzystającym z parkingu.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04366F8-451D-4C37-8D3C-1EC2988F471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Opis systemu</a:t>
            </a:r>
          </a:p>
        </p:txBody>
      </p:sp>
      <p:pic>
        <p:nvPicPr>
          <p:cNvPr id="1026" name="Picture 2" descr="Parking free icon">
            <a:extLst>
              <a:ext uri="{FF2B5EF4-FFF2-40B4-BE49-F238E27FC236}">
                <a16:creationId xmlns:a16="http://schemas.microsoft.com/office/drawing/2014/main" id="{AC407D53-5E8B-4DBF-8322-A704C4E35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18" y="4255392"/>
            <a:ext cx="1981920" cy="1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459F72F-6DED-4D9B-9E29-47AA4A8E662B}"/>
              </a:ext>
            </a:extLst>
          </p:cNvPr>
          <p:cNvSpPr txBox="1"/>
          <p:nvPr/>
        </p:nvSpPr>
        <p:spPr>
          <a:xfrm>
            <a:off x="927584" y="6604084"/>
            <a:ext cx="103368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i="1" dirty="0"/>
              <a:t>Źródło grafiki: https://www.flaticon.com/free-icon/parking_708949?term=parking&amp;page=1&amp;position=1&amp;page=1&amp;position=1&amp;related_id=708949&amp;origin=search</a:t>
            </a:r>
          </a:p>
        </p:txBody>
      </p:sp>
    </p:spTree>
    <p:extLst>
      <p:ext uri="{BB962C8B-B14F-4D97-AF65-F5344CB8AC3E}">
        <p14:creationId xmlns:p14="http://schemas.microsoft.com/office/powerpoint/2010/main" val="7525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9BC751-E9AA-406B-B2CD-3FDBE69E1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8972" y="1731146"/>
            <a:ext cx="9734548" cy="5126854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Podnoszenie szlabanu po zeskanowaniu aktywnej karty RFID i opuszczenie po chwili.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Monitorowanie </a:t>
            </a: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wjazdów i wyjazdów z parkingu przy pomocy czytników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Blokowanie prób wielokrotnego wjazdu na tą samą kartę bez wyjazdu.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Dodawanie kart RFID skojarzonych z konkretnym użytkownikiem poprzez imię i nazwisko.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Blokowanie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Aktywowanie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Zmiana właściciela karty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Przeglądanie listy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Wyświetlanie danych karty RFID w tym danych o użytkowniku i historii wjazdów / wyjazdów.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Konto pracownika odpowiedzialne za zarządzanie systemem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Dodawanie nowych szlabanów po identyfikatorze.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4E6589-3B78-44FD-AC83-3ABC592F2B8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</p:spTree>
    <p:extLst>
      <p:ext uri="{BB962C8B-B14F-4D97-AF65-F5344CB8AC3E}">
        <p14:creationId xmlns:p14="http://schemas.microsoft.com/office/powerpoint/2010/main" val="122780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5B82FC1-C1C9-424E-980D-B5357BBEB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660" y="1802166"/>
            <a:ext cx="8926680" cy="5055833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Pracownik – użytkownik zalogowany, może: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- dodawać nowe karty do systemu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	- u</a:t>
            </a: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suwać karty 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- aktywować i blokować karty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- przypisywać właściciela do karty 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- przeglądać dane kart parkingowych</a:t>
            </a:r>
          </a:p>
          <a:p>
            <a:pPr marL="114300" indent="0" algn="just">
              <a:lnSpc>
                <a:spcPct val="115000"/>
              </a:lnSpc>
              <a:buNone/>
            </a:pPr>
            <a:endParaRPr lang="pl-P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Kierowca – użytkownik niezalogowany będący właścicielem karty RFID, którą ma możliwość skanować przy wjeździe i wyjeździe z parkingu.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Gość – użytkownik niezalogowany, może się logować.</a:t>
            </a:r>
          </a:p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9EED38-3E2C-4C0D-AAC9-346B1BF8951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Użytkownicy</a:t>
            </a:r>
          </a:p>
        </p:txBody>
      </p:sp>
    </p:spTree>
    <p:extLst>
      <p:ext uri="{BB962C8B-B14F-4D97-AF65-F5344CB8AC3E}">
        <p14:creationId xmlns:p14="http://schemas.microsoft.com/office/powerpoint/2010/main" val="14876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A49F5A5-BF04-4C6B-A3C5-55490DE2683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Zastosowane technologie i narzędzia</a:t>
            </a:r>
          </a:p>
        </p:txBody>
      </p:sp>
      <p:pic>
        <p:nvPicPr>
          <p:cNvPr id="2050" name="Picture 2" descr="MySQL - LiveAgent">
            <a:extLst>
              <a:ext uri="{FF2B5EF4-FFF2-40B4-BE49-F238E27FC236}">
                <a16:creationId xmlns:a16="http://schemas.microsoft.com/office/drawing/2014/main" id="{72029AC1-D90F-4FA2-BF25-46775E55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1932460"/>
            <a:ext cx="22002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1E3BDF0-1904-4251-A240-C15F7168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136" y="4152899"/>
            <a:ext cx="1768932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864BAE-9489-4A60-9B49-C74E5B5D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1" y="2046760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ncapsulated Collections in Entity Framework Core | Blog">
            <a:extLst>
              <a:ext uri="{FF2B5EF4-FFF2-40B4-BE49-F238E27FC236}">
                <a16:creationId xmlns:a16="http://schemas.microsoft.com/office/drawing/2014/main" id="{BBB9DF27-81F4-4703-911A-C25EEE54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590923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ython (programming language) - Wikipedia">
            <a:extLst>
              <a:ext uri="{FF2B5EF4-FFF2-40B4-BE49-F238E27FC236}">
                <a16:creationId xmlns:a16="http://schemas.microsoft.com/office/drawing/2014/main" id="{C6F7138F-BC44-43AB-8E72-0D124E5D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103910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MS Software | Blog | TMS WEB Core for Visual Studio Code v1.1 released">
            <a:extLst>
              <a:ext uri="{FF2B5EF4-FFF2-40B4-BE49-F238E27FC236}">
                <a16:creationId xmlns:a16="http://schemas.microsoft.com/office/drawing/2014/main" id="{4AD28186-FF06-4B48-BA41-8A9A77B8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3914774"/>
            <a:ext cx="29337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| VM.PL">
            <a:extLst>
              <a:ext uri="{FF2B5EF4-FFF2-40B4-BE49-F238E27FC236}">
                <a16:creationId xmlns:a16="http://schemas.microsoft.com/office/drawing/2014/main" id="{FB72C4E7-08E8-4FFD-AB37-2134A22C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3111" y1="21778" x2="22222" y2="35111"/>
                        <a14:foregroundMark x1="22222" y1="35111" x2="23111" y2="69333"/>
                        <a14:foregroundMark x1="46222" y1="48444" x2="46222" y2="48444"/>
                        <a14:foregroundMark x1="76444" y1="35111" x2="43556" y2="21778"/>
                        <a14:foregroundMark x1="76444" y1="66667" x2="70667" y2="39111"/>
                        <a14:foregroundMark x1="70667" y1="39111" x2="51111" y2="23556"/>
                        <a14:foregroundMark x1="51111" y1="23556" x2="25333" y2="44000"/>
                        <a14:foregroundMark x1="25333" y1="44000" x2="58667" y2="64444"/>
                        <a14:foregroundMark x1="58667" y1="64444" x2="42667" y2="48444"/>
                        <a14:foregroundMark x1="42667" y1="48444" x2="41778" y2="48889"/>
                        <a14:foregroundMark x1="42222" y1="21333" x2="72889" y2="42222"/>
                        <a14:foregroundMark x1="72889" y1="42222" x2="40000" y2="42222"/>
                        <a14:foregroundMark x1="40000" y1="42222" x2="26667" y2="70222"/>
                        <a14:foregroundMark x1="26667" y1="70222" x2="28000" y2="36889"/>
                        <a14:foregroundMark x1="28000" y1="36889" x2="66667" y2="30222"/>
                        <a14:foregroundMark x1="66667" y1="30222" x2="77333" y2="60889"/>
                        <a14:foregroundMark x1="77333" y1="60889" x2="48000" y2="76444"/>
                        <a14:foregroundMark x1="48000" y1="76444" x2="58222" y2="62222"/>
                        <a14:foregroundMark x1="42222" y1="60889" x2="70667" y2="62222"/>
                        <a14:foregroundMark x1="70667" y1="62222" x2="68889" y2="37333"/>
                        <a14:foregroundMark x1="68889" y1="37333" x2="71111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38" y="3567111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sual Studio Download for Free - 2022 Latest Version">
            <a:extLst>
              <a:ext uri="{FF2B5EF4-FFF2-40B4-BE49-F238E27FC236}">
                <a16:creationId xmlns:a16="http://schemas.microsoft.com/office/drawing/2014/main" id="{B3FDCA0B-7FE5-4C55-ACDC-41C05AEF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9625" r="90000">
                        <a14:foregroundMark x1="9625" y1="42000" x2="9625" y2="42000"/>
                        <a14:foregroundMark x1="49500" y1="33500" x2="49500" y2="33500"/>
                        <a14:foregroundMark x1="58875" y1="34000" x2="58875" y2="34000"/>
                        <a14:foregroundMark x1="62875" y1="35500" x2="62875" y2="35500"/>
                        <a14:foregroundMark x1="68875" y1="39000" x2="68875" y2="39000"/>
                        <a14:foregroundMark x1="78375" y1="41000" x2="78375" y2="41000"/>
                        <a14:foregroundMark x1="58625" y1="22750" x2="58625" y2="22750"/>
                        <a14:foregroundMark x1="86875" y1="32000" x2="86875" y2="32000"/>
                        <a14:foregroundMark x1="48125" y1="58500" x2="48125" y2="58500"/>
                        <a14:foregroundMark x1="56750" y1="62750" x2="56750" y2="62750"/>
                        <a14:foregroundMark x1="61500" y1="65000" x2="61500" y2="65000"/>
                        <a14:foregroundMark x1="71250" y1="67750" x2="71250" y2="67750"/>
                        <a14:foregroundMark x1="80875" y1="67000" x2="80875" y2="67000"/>
                        <a14:foregroundMark x1="84750" y1="69750" x2="84750" y2="69750"/>
                        <a14:foregroundMark x1="80625" y1="56000" x2="80625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91" y="2088566"/>
            <a:ext cx="2357021" cy="11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6FB80CB-2A5A-4156-A8EC-7F260469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08" y="1474470"/>
            <a:ext cx="7534275" cy="390906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BB90109-7804-4D83-BDEC-09FCD505BC00}"/>
              </a:ext>
            </a:extLst>
          </p:cNvPr>
          <p:cNvSpPr txBox="1"/>
          <p:nvPr/>
        </p:nvSpPr>
        <p:spPr>
          <a:xfrm>
            <a:off x="3392018" y="887201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Diagram rozmieszczenia UML</a:t>
            </a:r>
          </a:p>
        </p:txBody>
      </p:sp>
    </p:spTree>
    <p:extLst>
      <p:ext uri="{BB962C8B-B14F-4D97-AF65-F5344CB8AC3E}">
        <p14:creationId xmlns:p14="http://schemas.microsoft.com/office/powerpoint/2010/main" val="258156898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4.png">
            <a:extLst>
              <a:ext uri="{FF2B5EF4-FFF2-40B4-BE49-F238E27FC236}">
                <a16:creationId xmlns:a16="http://schemas.microsoft.com/office/drawing/2014/main" id="{54F93F93-ABCB-4CDE-80D2-BBB75CFE2EC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75240" y="1165851"/>
            <a:ext cx="6057900" cy="4962525"/>
          </a:xfrm>
          <a:prstGeom prst="rect">
            <a:avLst/>
          </a:prstGeom>
          <a:ln/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BBE9883-841B-48A0-9948-A34A1F6D3A4D}"/>
              </a:ext>
            </a:extLst>
          </p:cNvPr>
          <p:cNvSpPr txBox="1"/>
          <p:nvPr/>
        </p:nvSpPr>
        <p:spPr>
          <a:xfrm>
            <a:off x="3375240" y="593586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Schemat bazy danych</a:t>
            </a:r>
          </a:p>
        </p:txBody>
      </p:sp>
    </p:spTree>
    <p:extLst>
      <p:ext uri="{BB962C8B-B14F-4D97-AF65-F5344CB8AC3E}">
        <p14:creationId xmlns:p14="http://schemas.microsoft.com/office/powerpoint/2010/main" val="78513812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D9F4700-F31F-49E6-9225-3F4D0C033CC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3188148" y="2564904"/>
            <a:ext cx="5815704" cy="864096"/>
          </a:xfrm>
        </p:spPr>
        <p:txBody>
          <a:bodyPr/>
          <a:lstStyle/>
          <a:p>
            <a:pPr algn="ctr"/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8208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297</TotalTime>
  <Words>284</Words>
  <Application>Microsoft Office PowerPoint</Application>
  <PresentationFormat>Panoramiczny</PresentationFormat>
  <Paragraphs>41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Agata Rudzka</dc:creator>
  <cp:lastModifiedBy>barcis00@o2.pl</cp:lastModifiedBy>
  <cp:revision>15</cp:revision>
  <dcterms:created xsi:type="dcterms:W3CDTF">2021-11-16T19:39:04Z</dcterms:created>
  <dcterms:modified xsi:type="dcterms:W3CDTF">2022-01-31T15:03:58Z</dcterms:modified>
</cp:coreProperties>
</file>