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Keen" userId="5867f733daab2a6c" providerId="LiveId" clId="{F216BEA8-7334-4B07-861C-1CB89B0FC6B9}"/>
    <pc:docChg chg="modSld">
      <pc:chgData name="Nicholas Keen" userId="5867f733daab2a6c" providerId="LiveId" clId="{F216BEA8-7334-4B07-861C-1CB89B0FC6B9}" dt="2023-02-23T01:18:55.558" v="5" actId="20577"/>
      <pc:docMkLst>
        <pc:docMk/>
      </pc:docMkLst>
      <pc:sldChg chg="modSp mod">
        <pc:chgData name="Nicholas Keen" userId="5867f733daab2a6c" providerId="LiveId" clId="{F216BEA8-7334-4B07-861C-1CB89B0FC6B9}" dt="2023-02-23T01:18:55.558" v="5" actId="20577"/>
        <pc:sldMkLst>
          <pc:docMk/>
          <pc:sldMk cId="2355841116" sldId="256"/>
        </pc:sldMkLst>
        <pc:spChg chg="mod">
          <ac:chgData name="Nicholas Keen" userId="5867f733daab2a6c" providerId="LiveId" clId="{F216BEA8-7334-4B07-861C-1CB89B0FC6B9}" dt="2023-02-23T01:18:55.558" v="5" actId="20577"/>
          <ac:spMkLst>
            <pc:docMk/>
            <pc:sldMk cId="2355841116" sldId="256"/>
            <ac:spMk id="16" creationId="{5B3C76D4-0DA7-2876-E2E2-F52C1981B5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B512-FFCC-C8CC-7A05-1A035BC0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5803B-7338-30BD-9C20-D2351E6C1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D4DA-B39D-E0D2-0C9D-156DBAA7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D42B-A048-8986-D813-234CED7F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6672E-9BBD-D6A9-BA4A-F819895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DE4C-CE70-3FCB-C493-5A2E3E42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1FBF5-27F9-7E87-7D33-5FCAD1E3B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4B8C-191C-7D1F-9615-C13BD773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A685-EC2B-9C50-A0E7-7498C158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9CF7-23EC-2D0E-3EE7-772201A4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74BA9-58D1-4376-1478-072D92966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6102E-318E-7C57-F858-3E1C8B952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8253-C952-F91E-B50D-7E6FB255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5D13E-AB14-0C68-4C4A-FDB4EA5A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F45C-5383-CE25-9F31-F915205D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0B4E-3CD1-EDC9-29BA-825D89E3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2D00-47F7-E488-CD40-C2F45967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5B669-E06B-6973-287C-BD774B78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B703-9813-4121-C17D-07A0DF1C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8105-D3A2-0E15-2BC9-91F772F1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BDDC-7FE5-1B47-304B-BF41428F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D01B-CBC9-8201-ECEF-B42093FA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6D12C-2351-4371-DF46-25CB9680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4B06-1B78-64EA-78CE-6455E16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80FF-FDA3-6E99-4FEF-4943DC6E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8CD8-3BCE-FF88-B7DD-80673B7A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3E97-F2F2-F966-D1EC-8C8223DD8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9F88E-C877-F424-9D81-ABF360DB3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3980-A483-1D06-0A87-E9E1FE4E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3C398-40BA-BA27-E593-A68C81AE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33C2F-6452-6486-E9DF-656A435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907D-3FC8-E6A0-DF26-99A75410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A021-9BF5-3AC0-8EC7-62C63EE6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E9A22-9B3D-FE85-7F5F-C0A823AA4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49C7E-630B-424F-6067-CDD12D4F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84809-2C03-9A87-2883-1D4F4BB82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6AC4D-8F93-D90C-AA55-FB03F1EF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E8BAD-0011-A7C1-348F-3D54D424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8F2FC-D367-7E92-CDD0-BFF51EF0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D7B1-948E-B714-7C48-D27B85C3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98EFD-04FF-F78E-906D-EA44C774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A1451-48CC-E079-0E49-7B84D913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D260D-6404-BA1B-DD32-8FF6170B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57AA8-BF85-4D99-CF24-938D7C70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0379F-DBC7-469E-E8AA-D246F31D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22A6-8D76-5D2F-7CB4-C619C718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587E-A021-5351-85F0-C241FB0E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44D2-AD3D-55FE-FFF2-702D9E3E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DF6C7-50A9-3967-1312-578110875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B8EC0-B583-72C0-E6BA-8DF03FB1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FF558-F590-D454-E639-60DB382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8965-84D1-A178-1B5A-50457458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E400-3334-280D-7FB2-E4791650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9F093-ACEB-DB87-4C17-A0071290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38F0-B469-F48C-9A19-E4E19F52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0D4C-1E4A-BC8B-E1F6-B3FB8673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C91E3-B1E2-4809-5EDC-060B3159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D876D-6E73-53F6-5BB5-C1554574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7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6EC57-B17D-8A36-E4A8-60AD2800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391C3-7F10-287D-5920-EB49010E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C040-FAEF-4E16-502A-EE96348E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3818-491D-4A1F-B74A-D543EF932B9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9975-4693-7FCF-7245-973C7CEEF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CDE7-7429-A739-C2BF-CD0364E5C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6A4-2AA2-4389-8E34-1FBC59CC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4BF105-CA05-7A9E-8BE6-E360C257CCDF}"/>
              </a:ext>
            </a:extLst>
          </p:cNvPr>
          <p:cNvSpPr txBox="1"/>
          <p:nvPr/>
        </p:nvSpPr>
        <p:spPr>
          <a:xfrm>
            <a:off x="25877" y="129873"/>
            <a:ext cx="121028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					NAVIGATION</a:t>
            </a:r>
          </a:p>
          <a:p>
            <a:r>
              <a:rPr lang="en-US" dirty="0"/>
              <a:t>HOME		CONTACT US		SITE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F1698-956A-0649-CB70-D4AF4B94B4D0}"/>
              </a:ext>
            </a:extLst>
          </p:cNvPr>
          <p:cNvSpPr txBox="1"/>
          <p:nvPr/>
        </p:nvSpPr>
        <p:spPr>
          <a:xfrm>
            <a:off x="69010" y="983411"/>
            <a:ext cx="120338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					FAQ</a:t>
            </a:r>
          </a:p>
          <a:p>
            <a:r>
              <a:rPr lang="en-US" dirty="0"/>
              <a:t>			answers to the most common questions regarding our services</a:t>
            </a:r>
          </a:p>
          <a:p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05AC8-663E-80E7-6350-6AF240A2A57E}"/>
              </a:ext>
            </a:extLst>
          </p:cNvPr>
          <p:cNvSpPr txBox="1"/>
          <p:nvPr/>
        </p:nvSpPr>
        <p:spPr>
          <a:xfrm>
            <a:off x="293297" y="2035834"/>
            <a:ext cx="2380892" cy="27699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LOREM IPSOM DOLOR?</a:t>
            </a:r>
          </a:p>
          <a:p>
            <a:r>
              <a:rPr lang="en-US" sz="1000" dirty="0"/>
              <a:t>LOREM IPSOM DOLOR</a:t>
            </a:r>
          </a:p>
          <a:p>
            <a:r>
              <a:rPr lang="en-US" sz="1000" dirty="0"/>
              <a:t>LOREM IPSOM DOLOR</a:t>
            </a:r>
          </a:p>
          <a:p>
            <a:r>
              <a:rPr lang="en-US" sz="1000" dirty="0"/>
              <a:t>LOREM IPSOM DOLOR</a:t>
            </a:r>
          </a:p>
          <a:p>
            <a:endParaRPr lang="en-US" sz="1000" dirty="0"/>
          </a:p>
          <a:p>
            <a:r>
              <a:rPr lang="en-US" dirty="0"/>
              <a:t>LOREM IPSOM DOLOR?</a:t>
            </a:r>
            <a:endParaRPr lang="en-US" sz="1000" dirty="0"/>
          </a:p>
          <a:p>
            <a:r>
              <a:rPr lang="en-US" sz="1000" dirty="0"/>
              <a:t>LOREM IPSOM DOLOR</a:t>
            </a:r>
          </a:p>
          <a:p>
            <a:r>
              <a:rPr lang="en-US" sz="1000" dirty="0"/>
              <a:t>LOREM IPSOM DOLOR</a:t>
            </a:r>
          </a:p>
          <a:p>
            <a:r>
              <a:rPr lang="en-US" sz="1000" dirty="0"/>
              <a:t>LOREM IPSOM DOLOR</a:t>
            </a:r>
          </a:p>
          <a:p>
            <a:endParaRPr lang="en-US" sz="1000" dirty="0"/>
          </a:p>
          <a:p>
            <a:r>
              <a:rPr lang="en-US" dirty="0"/>
              <a:t>LOREM IPSOM DOLOR?</a:t>
            </a:r>
          </a:p>
          <a:p>
            <a:r>
              <a:rPr lang="en-US" sz="1000" dirty="0"/>
              <a:t>LOREM IPSOM DOLOR</a:t>
            </a:r>
          </a:p>
          <a:p>
            <a:r>
              <a:rPr lang="en-US" sz="1000" dirty="0"/>
              <a:t>LOREM IPSOM DOLOR</a:t>
            </a:r>
          </a:p>
          <a:p>
            <a:r>
              <a:rPr lang="en-US" sz="1000" dirty="0"/>
              <a:t>LOREM IPSOM DOLOR</a:t>
            </a:r>
          </a:p>
          <a:p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C9B1F-8B96-6CD4-B10F-3D36D7740912}"/>
              </a:ext>
            </a:extLst>
          </p:cNvPr>
          <p:cNvSpPr txBox="1"/>
          <p:nvPr/>
        </p:nvSpPr>
        <p:spPr>
          <a:xfrm>
            <a:off x="4537494" y="2035834"/>
            <a:ext cx="2389517" cy="26161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DOLOR?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CCC94-6EC1-D5F2-B301-E21D39A0D4A3}"/>
              </a:ext>
            </a:extLst>
          </p:cNvPr>
          <p:cNvSpPr txBox="1"/>
          <p:nvPr/>
        </p:nvSpPr>
        <p:spPr>
          <a:xfrm>
            <a:off x="8591909" y="2035834"/>
            <a:ext cx="2493034" cy="26161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DOLOR?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IPSOM DOLOR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58B7D-17D8-1706-04E1-4BDC12BC2DB4}"/>
              </a:ext>
            </a:extLst>
          </p:cNvPr>
          <p:cNvSpPr txBox="1"/>
          <p:nvPr/>
        </p:nvSpPr>
        <p:spPr>
          <a:xfrm>
            <a:off x="69009" y="1975449"/>
            <a:ext cx="12033849" cy="2963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C76D4-0DA7-2876-E2E2-F52C1981B59E}"/>
              </a:ext>
            </a:extLst>
          </p:cNvPr>
          <p:cNvSpPr txBox="1"/>
          <p:nvPr/>
        </p:nvSpPr>
        <p:spPr>
          <a:xfrm>
            <a:off x="293297" y="5072332"/>
            <a:ext cx="1180956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				     FOOTER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03884-FD10-E301-7CBF-696ED4ECDA22}"/>
              </a:ext>
            </a:extLst>
          </p:cNvPr>
          <p:cNvSpPr/>
          <p:nvPr/>
        </p:nvSpPr>
        <p:spPr>
          <a:xfrm>
            <a:off x="69009" y="439947"/>
            <a:ext cx="871269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E2928-4961-AFA0-166E-D75EDCF79000}"/>
              </a:ext>
            </a:extLst>
          </p:cNvPr>
          <p:cNvSpPr/>
          <p:nvPr/>
        </p:nvSpPr>
        <p:spPr>
          <a:xfrm>
            <a:off x="1897811" y="439947"/>
            <a:ext cx="1406106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2D74D-ED4E-9AC4-5BE2-253EB1361757}"/>
              </a:ext>
            </a:extLst>
          </p:cNvPr>
          <p:cNvSpPr/>
          <p:nvPr/>
        </p:nvSpPr>
        <p:spPr>
          <a:xfrm>
            <a:off x="4615131" y="439947"/>
            <a:ext cx="1224951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PLAN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FA455A-86ED-EEB7-8817-2947F399DA88}"/>
              </a:ext>
            </a:extLst>
          </p:cNvPr>
          <p:cNvSpPr/>
          <p:nvPr/>
        </p:nvSpPr>
        <p:spPr>
          <a:xfrm>
            <a:off x="3140015" y="5626330"/>
            <a:ext cx="1397479" cy="55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CEE13F-7A86-8E32-E370-27A83701D598}"/>
              </a:ext>
            </a:extLst>
          </p:cNvPr>
          <p:cNvSpPr/>
          <p:nvPr/>
        </p:nvSpPr>
        <p:spPr>
          <a:xfrm>
            <a:off x="4942936" y="5626330"/>
            <a:ext cx="1397479" cy="55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0B6D98-2803-0896-2F06-580C4248E90C}"/>
              </a:ext>
            </a:extLst>
          </p:cNvPr>
          <p:cNvSpPr/>
          <p:nvPr/>
        </p:nvSpPr>
        <p:spPr>
          <a:xfrm>
            <a:off x="6719976" y="5626330"/>
            <a:ext cx="1397479" cy="55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235584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169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Keen</dc:creator>
  <cp:lastModifiedBy>Nicholas Keen</cp:lastModifiedBy>
  <cp:revision>1</cp:revision>
  <dcterms:created xsi:type="dcterms:W3CDTF">2023-02-23T00:58:22Z</dcterms:created>
  <dcterms:modified xsi:type="dcterms:W3CDTF">2023-02-23T01:20:46Z</dcterms:modified>
</cp:coreProperties>
</file>