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66" r:id="rId2"/>
  </p:sldMasterIdLst>
  <p:notesMasterIdLst>
    <p:notesMasterId r:id="rId21"/>
  </p:notesMasterIdLst>
  <p:sldIdLst>
    <p:sldId id="256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49046-A6F2-4E79-9EC3-D5988041B02A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206D8-7746-486E-96C8-E3B40141DF4A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329102-B18B-4E31-8B43-A688B295C1F6}" type="parTrans" cxnId="{64435364-999B-4CD3-B197-41278427326B}">
      <dgm:prSet/>
      <dgm:spPr/>
      <dgm:t>
        <a:bodyPr/>
        <a:lstStyle/>
        <a:p>
          <a:endParaRPr lang="en-US"/>
        </a:p>
      </dgm:t>
    </dgm:pt>
    <dgm:pt modelId="{CBBAB349-A757-4648-83FA-50FC591066AB}" type="sibTrans" cxnId="{64435364-999B-4CD3-B197-41278427326B}">
      <dgm:prSet/>
      <dgm:spPr/>
      <dgm:t>
        <a:bodyPr/>
        <a:lstStyle/>
        <a:p>
          <a:endParaRPr lang="en-US"/>
        </a:p>
      </dgm:t>
    </dgm:pt>
    <dgm:pt modelId="{6E6AD2F1-858F-431C-9A7F-2418BFB2FE59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9E1254-C299-40D0-A7FD-BCE7AFA6F36A}" type="parTrans" cxnId="{BD64059C-1A77-46AD-A40F-70B38B974898}">
      <dgm:prSet/>
      <dgm:spPr/>
      <dgm:t>
        <a:bodyPr/>
        <a:lstStyle/>
        <a:p>
          <a:endParaRPr lang="en-US"/>
        </a:p>
      </dgm:t>
    </dgm:pt>
    <dgm:pt modelId="{AF6591CF-0E74-4E01-9148-4594EABA2710}" type="sibTrans" cxnId="{BD64059C-1A77-46AD-A40F-70B38B974898}">
      <dgm:prSet/>
      <dgm:spPr/>
      <dgm:t>
        <a:bodyPr/>
        <a:lstStyle/>
        <a:p>
          <a:endParaRPr lang="en-US"/>
        </a:p>
      </dgm:t>
    </dgm:pt>
    <dgm:pt modelId="{2891D7A9-A39A-4B72-9E73-ED54A071558B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gm:t>
    </dgm:pt>
    <dgm:pt modelId="{FD54A164-A2DE-4B38-87D0-A7F301216C0B}" type="parTrans" cxnId="{8C13D4D5-E72E-4486-83CB-3BFC8F721193}">
      <dgm:prSet/>
      <dgm:spPr/>
      <dgm:t>
        <a:bodyPr/>
        <a:lstStyle/>
        <a:p>
          <a:endParaRPr lang="en-US"/>
        </a:p>
      </dgm:t>
    </dgm:pt>
    <dgm:pt modelId="{DDD61A31-EF7C-44C4-92FA-BB626386C53C}" type="sibTrans" cxnId="{8C13D4D5-E72E-4486-83CB-3BFC8F721193}">
      <dgm:prSet/>
      <dgm:spPr/>
      <dgm:t>
        <a:bodyPr/>
        <a:lstStyle/>
        <a:p>
          <a:endParaRPr lang="en-US"/>
        </a:p>
      </dgm:t>
    </dgm:pt>
    <dgm:pt modelId="{97CACD2C-92D3-4AAA-9CDE-A27273DE162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gm:t>
    </dgm:pt>
    <dgm:pt modelId="{BC780581-9854-4753-9014-4F78E7193649}" type="parTrans" cxnId="{42F5AE9B-834D-400A-B2B2-3092709AA608}">
      <dgm:prSet/>
      <dgm:spPr/>
      <dgm:t>
        <a:bodyPr/>
        <a:lstStyle/>
        <a:p>
          <a:endParaRPr lang="en-US"/>
        </a:p>
      </dgm:t>
    </dgm:pt>
    <dgm:pt modelId="{55024C14-1892-4823-8773-660DC8018C9D}" type="sibTrans" cxnId="{42F5AE9B-834D-400A-B2B2-3092709AA608}">
      <dgm:prSet/>
      <dgm:spPr/>
      <dgm:t>
        <a:bodyPr/>
        <a:lstStyle/>
        <a:p>
          <a:endParaRPr lang="en-US"/>
        </a:p>
      </dgm:t>
    </dgm:pt>
    <dgm:pt modelId="{E6AB69AA-FAF0-4120-BAB5-7DE2855A932D}" type="pres">
      <dgm:prSet presAssocID="{BAC49046-A6F2-4E79-9EC3-D5988041B02A}" presName="Name0" presStyleCnt="0">
        <dgm:presLayoutVars>
          <dgm:chMax val="7"/>
          <dgm:chPref val="7"/>
          <dgm:dir/>
        </dgm:presLayoutVars>
      </dgm:prSet>
      <dgm:spPr/>
    </dgm:pt>
    <dgm:pt modelId="{39E5F081-9A99-4051-B6DE-35C5F6E736BA}" type="pres">
      <dgm:prSet presAssocID="{BAC49046-A6F2-4E79-9EC3-D5988041B02A}" presName="Name1" presStyleCnt="0"/>
      <dgm:spPr/>
    </dgm:pt>
    <dgm:pt modelId="{EFDE1212-505D-413F-AE6D-17E54F2AE3F3}" type="pres">
      <dgm:prSet presAssocID="{BAC49046-A6F2-4E79-9EC3-D5988041B02A}" presName="cycle" presStyleCnt="0"/>
      <dgm:spPr/>
    </dgm:pt>
    <dgm:pt modelId="{1A687902-8131-4AF6-80CF-6651258CCB3E}" type="pres">
      <dgm:prSet presAssocID="{BAC49046-A6F2-4E79-9EC3-D5988041B02A}" presName="srcNode" presStyleLbl="node1" presStyleIdx="0" presStyleCnt="4"/>
      <dgm:spPr/>
    </dgm:pt>
    <dgm:pt modelId="{33B063F1-14C7-41B0-87EB-D6D91EAF0214}" type="pres">
      <dgm:prSet presAssocID="{BAC49046-A6F2-4E79-9EC3-D5988041B02A}" presName="conn" presStyleLbl="parChTrans1D2" presStyleIdx="0" presStyleCnt="1"/>
      <dgm:spPr/>
    </dgm:pt>
    <dgm:pt modelId="{2ABF6671-BBAB-419F-BEE5-B66186556935}" type="pres">
      <dgm:prSet presAssocID="{BAC49046-A6F2-4E79-9EC3-D5988041B02A}" presName="extraNode" presStyleLbl="node1" presStyleIdx="0" presStyleCnt="4"/>
      <dgm:spPr/>
    </dgm:pt>
    <dgm:pt modelId="{EF7E1486-93AB-453E-84F4-D342BB274748}" type="pres">
      <dgm:prSet presAssocID="{BAC49046-A6F2-4E79-9EC3-D5988041B02A}" presName="dstNode" presStyleLbl="node1" presStyleIdx="0" presStyleCnt="4"/>
      <dgm:spPr/>
    </dgm:pt>
    <dgm:pt modelId="{A5BE72B1-C7E5-4F83-ABA4-E8BC5F3C6026}" type="pres">
      <dgm:prSet presAssocID="{F9A206D8-7746-486E-96C8-E3B40141DF4A}" presName="text_1" presStyleLbl="node1" presStyleIdx="0" presStyleCnt="4">
        <dgm:presLayoutVars>
          <dgm:bulletEnabled val="1"/>
        </dgm:presLayoutVars>
      </dgm:prSet>
      <dgm:spPr/>
    </dgm:pt>
    <dgm:pt modelId="{66930254-3DBB-42BE-A82A-FA74A7CDF8E8}" type="pres">
      <dgm:prSet presAssocID="{F9A206D8-7746-486E-96C8-E3B40141DF4A}" presName="accent_1" presStyleCnt="0"/>
      <dgm:spPr/>
    </dgm:pt>
    <dgm:pt modelId="{207D486B-B438-4948-96B5-2074B9F49419}" type="pres">
      <dgm:prSet presAssocID="{F9A206D8-7746-486E-96C8-E3B40141DF4A}" presName="accentRepeatNode" presStyleLbl="solidFgAcc1" presStyleIdx="0" presStyleCnt="4"/>
      <dgm:spPr/>
    </dgm:pt>
    <dgm:pt modelId="{98B37DF0-968E-44D0-A5E8-1789BA5A0953}" type="pres">
      <dgm:prSet presAssocID="{6E6AD2F1-858F-431C-9A7F-2418BFB2FE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CB6-024B-4BC6-BE71-8B69C3D43E84}" type="pres">
      <dgm:prSet presAssocID="{6E6AD2F1-858F-431C-9A7F-2418BFB2FE59}" presName="accent_2" presStyleCnt="0"/>
      <dgm:spPr/>
    </dgm:pt>
    <dgm:pt modelId="{FCBD10B5-4236-4CD0-86D8-3E2D1209A764}" type="pres">
      <dgm:prSet presAssocID="{6E6AD2F1-858F-431C-9A7F-2418BFB2FE59}" presName="accentRepeatNode" presStyleLbl="solidFgAcc1" presStyleIdx="1" presStyleCnt="4"/>
      <dgm:spPr/>
    </dgm:pt>
    <dgm:pt modelId="{9CA849BB-9178-458F-B950-B22BE710635B}" type="pres">
      <dgm:prSet presAssocID="{97CACD2C-92D3-4AAA-9CDE-A27273DE162F}" presName="text_3" presStyleLbl="node1" presStyleIdx="2" presStyleCnt="4">
        <dgm:presLayoutVars>
          <dgm:bulletEnabled val="1"/>
        </dgm:presLayoutVars>
      </dgm:prSet>
      <dgm:spPr/>
    </dgm:pt>
    <dgm:pt modelId="{C92C864D-F0E2-4344-B0E2-03D3232DC8D7}" type="pres">
      <dgm:prSet presAssocID="{97CACD2C-92D3-4AAA-9CDE-A27273DE162F}" presName="accent_3" presStyleCnt="0"/>
      <dgm:spPr/>
    </dgm:pt>
    <dgm:pt modelId="{E4FBB2C3-BF05-4E95-9574-7BB5706C8445}" type="pres">
      <dgm:prSet presAssocID="{97CACD2C-92D3-4AAA-9CDE-A27273DE162F}" presName="accentRepeatNode" presStyleLbl="solidFgAcc1" presStyleIdx="2" presStyleCnt="4"/>
      <dgm:spPr/>
    </dgm:pt>
    <dgm:pt modelId="{180128C8-6965-480D-ABD3-DE24A3FAB3AF}" type="pres">
      <dgm:prSet presAssocID="{2891D7A9-A39A-4B72-9E73-ED54A07155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0A797-D1FA-4038-BC59-0DE319D4D822}" type="pres">
      <dgm:prSet presAssocID="{2891D7A9-A39A-4B72-9E73-ED54A071558B}" presName="accent_4" presStyleCnt="0"/>
      <dgm:spPr/>
    </dgm:pt>
    <dgm:pt modelId="{7628524D-FCFC-4D44-878C-F8F6F27426B9}" type="pres">
      <dgm:prSet presAssocID="{2891D7A9-A39A-4B72-9E73-ED54A071558B}" presName="accentRepeatNode" presStyleLbl="solidFgAcc1" presStyleIdx="3" presStyleCnt="4"/>
      <dgm:spPr/>
    </dgm:pt>
  </dgm:ptLst>
  <dgm:cxnLst>
    <dgm:cxn modelId="{B240ACB4-09D9-4AF0-A9C3-D6018A124EEE}" type="presOf" srcId="{CBBAB349-A757-4648-83FA-50FC591066AB}" destId="{33B063F1-14C7-41B0-87EB-D6D91EAF0214}" srcOrd="0" destOrd="0" presId="urn:microsoft.com/office/officeart/2008/layout/VerticalCurvedList"/>
    <dgm:cxn modelId="{42F5AE9B-834D-400A-B2B2-3092709AA608}" srcId="{BAC49046-A6F2-4E79-9EC3-D5988041B02A}" destId="{97CACD2C-92D3-4AAA-9CDE-A27273DE162F}" srcOrd="2" destOrd="0" parTransId="{BC780581-9854-4753-9014-4F78E7193649}" sibTransId="{55024C14-1892-4823-8773-660DC8018C9D}"/>
    <dgm:cxn modelId="{64435364-999B-4CD3-B197-41278427326B}" srcId="{BAC49046-A6F2-4E79-9EC3-D5988041B02A}" destId="{F9A206D8-7746-486E-96C8-E3B40141DF4A}" srcOrd="0" destOrd="0" parTransId="{57329102-B18B-4E31-8B43-A688B295C1F6}" sibTransId="{CBBAB349-A757-4648-83FA-50FC591066AB}"/>
    <dgm:cxn modelId="{D142FA43-6B3A-429D-B031-1354E2D096E0}" type="presOf" srcId="{6E6AD2F1-858F-431C-9A7F-2418BFB2FE59}" destId="{98B37DF0-968E-44D0-A5E8-1789BA5A0953}" srcOrd="0" destOrd="0" presId="urn:microsoft.com/office/officeart/2008/layout/VerticalCurvedList"/>
    <dgm:cxn modelId="{1213D9AF-9C47-46E0-A844-F311BB088462}" type="presOf" srcId="{F9A206D8-7746-486E-96C8-E3B40141DF4A}" destId="{A5BE72B1-C7E5-4F83-ABA4-E8BC5F3C6026}" srcOrd="0" destOrd="0" presId="urn:microsoft.com/office/officeart/2008/layout/VerticalCurvedList"/>
    <dgm:cxn modelId="{BD64059C-1A77-46AD-A40F-70B38B974898}" srcId="{BAC49046-A6F2-4E79-9EC3-D5988041B02A}" destId="{6E6AD2F1-858F-431C-9A7F-2418BFB2FE59}" srcOrd="1" destOrd="0" parTransId="{509E1254-C299-40D0-A7FD-BCE7AFA6F36A}" sibTransId="{AF6591CF-0E74-4E01-9148-4594EABA2710}"/>
    <dgm:cxn modelId="{AB5A9253-9449-4FBB-8689-1658B1596D11}" type="presOf" srcId="{BAC49046-A6F2-4E79-9EC3-D5988041B02A}" destId="{E6AB69AA-FAF0-4120-BAB5-7DE2855A932D}" srcOrd="0" destOrd="0" presId="urn:microsoft.com/office/officeart/2008/layout/VerticalCurvedList"/>
    <dgm:cxn modelId="{509A3C2F-ACD8-4031-B1AA-83EC84A21C65}" type="presOf" srcId="{97CACD2C-92D3-4AAA-9CDE-A27273DE162F}" destId="{9CA849BB-9178-458F-B950-B22BE710635B}" srcOrd="0" destOrd="0" presId="urn:microsoft.com/office/officeart/2008/layout/VerticalCurvedList"/>
    <dgm:cxn modelId="{8C13D4D5-E72E-4486-83CB-3BFC8F721193}" srcId="{BAC49046-A6F2-4E79-9EC3-D5988041B02A}" destId="{2891D7A9-A39A-4B72-9E73-ED54A071558B}" srcOrd="3" destOrd="0" parTransId="{FD54A164-A2DE-4B38-87D0-A7F301216C0B}" sibTransId="{DDD61A31-EF7C-44C4-92FA-BB626386C53C}"/>
    <dgm:cxn modelId="{974AB10D-6D82-4B9F-B2E1-A6F0C7774AEC}" type="presOf" srcId="{2891D7A9-A39A-4B72-9E73-ED54A071558B}" destId="{180128C8-6965-480D-ABD3-DE24A3FAB3AF}" srcOrd="0" destOrd="0" presId="urn:microsoft.com/office/officeart/2008/layout/VerticalCurvedList"/>
    <dgm:cxn modelId="{8FCDAD81-C804-4F18-9D2F-EF1BE0C0C125}" type="presParOf" srcId="{E6AB69AA-FAF0-4120-BAB5-7DE2855A932D}" destId="{39E5F081-9A99-4051-B6DE-35C5F6E736BA}" srcOrd="0" destOrd="0" presId="urn:microsoft.com/office/officeart/2008/layout/VerticalCurvedList"/>
    <dgm:cxn modelId="{1DC7CEE0-3D66-43AE-BD7D-E86CB5184533}" type="presParOf" srcId="{39E5F081-9A99-4051-B6DE-35C5F6E736BA}" destId="{EFDE1212-505D-413F-AE6D-17E54F2AE3F3}" srcOrd="0" destOrd="0" presId="urn:microsoft.com/office/officeart/2008/layout/VerticalCurvedList"/>
    <dgm:cxn modelId="{58CF54DA-6507-4C64-9B8D-C7150F4AD02B}" type="presParOf" srcId="{EFDE1212-505D-413F-AE6D-17E54F2AE3F3}" destId="{1A687902-8131-4AF6-80CF-6651258CCB3E}" srcOrd="0" destOrd="0" presId="urn:microsoft.com/office/officeart/2008/layout/VerticalCurvedList"/>
    <dgm:cxn modelId="{138A8530-1F7B-4FBE-A093-49839E7EA8C0}" type="presParOf" srcId="{EFDE1212-505D-413F-AE6D-17E54F2AE3F3}" destId="{33B063F1-14C7-41B0-87EB-D6D91EAF0214}" srcOrd="1" destOrd="0" presId="urn:microsoft.com/office/officeart/2008/layout/VerticalCurvedList"/>
    <dgm:cxn modelId="{0EC8D2A4-BA1C-4F86-93EF-69842A67180C}" type="presParOf" srcId="{EFDE1212-505D-413F-AE6D-17E54F2AE3F3}" destId="{2ABF6671-BBAB-419F-BEE5-B66186556935}" srcOrd="2" destOrd="0" presId="urn:microsoft.com/office/officeart/2008/layout/VerticalCurvedList"/>
    <dgm:cxn modelId="{6657A5C2-05BA-4B49-BB9A-024A916DEDB9}" type="presParOf" srcId="{EFDE1212-505D-413F-AE6D-17E54F2AE3F3}" destId="{EF7E1486-93AB-453E-84F4-D342BB274748}" srcOrd="3" destOrd="0" presId="urn:microsoft.com/office/officeart/2008/layout/VerticalCurvedList"/>
    <dgm:cxn modelId="{D7CD1686-A0C3-433D-A2DB-1FC822F84A64}" type="presParOf" srcId="{39E5F081-9A99-4051-B6DE-35C5F6E736BA}" destId="{A5BE72B1-C7E5-4F83-ABA4-E8BC5F3C6026}" srcOrd="1" destOrd="0" presId="urn:microsoft.com/office/officeart/2008/layout/VerticalCurvedList"/>
    <dgm:cxn modelId="{288B7C25-828C-4C8F-A7AD-03A894A04CC2}" type="presParOf" srcId="{39E5F081-9A99-4051-B6DE-35C5F6E736BA}" destId="{66930254-3DBB-42BE-A82A-FA74A7CDF8E8}" srcOrd="2" destOrd="0" presId="urn:microsoft.com/office/officeart/2008/layout/VerticalCurvedList"/>
    <dgm:cxn modelId="{87EAB517-B91E-4265-B963-A9ED3A735F15}" type="presParOf" srcId="{66930254-3DBB-42BE-A82A-FA74A7CDF8E8}" destId="{207D486B-B438-4948-96B5-2074B9F49419}" srcOrd="0" destOrd="0" presId="urn:microsoft.com/office/officeart/2008/layout/VerticalCurvedList"/>
    <dgm:cxn modelId="{BB668941-F8AA-4EB2-ABFF-1310B00E8E5E}" type="presParOf" srcId="{39E5F081-9A99-4051-B6DE-35C5F6E736BA}" destId="{98B37DF0-968E-44D0-A5E8-1789BA5A0953}" srcOrd="3" destOrd="0" presId="urn:microsoft.com/office/officeart/2008/layout/VerticalCurvedList"/>
    <dgm:cxn modelId="{8CD5FE1F-825A-4264-902D-E886012184DE}" type="presParOf" srcId="{39E5F081-9A99-4051-B6DE-35C5F6E736BA}" destId="{C538DCB6-024B-4BC6-BE71-8B69C3D43E84}" srcOrd="4" destOrd="0" presId="urn:microsoft.com/office/officeart/2008/layout/VerticalCurvedList"/>
    <dgm:cxn modelId="{BBE8B62E-0D46-4D05-8C80-5F0375A69D96}" type="presParOf" srcId="{C538DCB6-024B-4BC6-BE71-8B69C3D43E84}" destId="{FCBD10B5-4236-4CD0-86D8-3E2D1209A764}" srcOrd="0" destOrd="0" presId="urn:microsoft.com/office/officeart/2008/layout/VerticalCurvedList"/>
    <dgm:cxn modelId="{56411839-416B-47A2-8CAC-7F53422EA22A}" type="presParOf" srcId="{39E5F081-9A99-4051-B6DE-35C5F6E736BA}" destId="{9CA849BB-9178-458F-B950-B22BE710635B}" srcOrd="5" destOrd="0" presId="urn:microsoft.com/office/officeart/2008/layout/VerticalCurvedList"/>
    <dgm:cxn modelId="{887D39B5-D250-46DC-891C-3FA6DECC26F4}" type="presParOf" srcId="{39E5F081-9A99-4051-B6DE-35C5F6E736BA}" destId="{C92C864D-F0E2-4344-B0E2-03D3232DC8D7}" srcOrd="6" destOrd="0" presId="urn:microsoft.com/office/officeart/2008/layout/VerticalCurvedList"/>
    <dgm:cxn modelId="{5F3CC4E4-F51D-44AC-B777-2C3E4879D742}" type="presParOf" srcId="{C92C864D-F0E2-4344-B0E2-03D3232DC8D7}" destId="{E4FBB2C3-BF05-4E95-9574-7BB5706C8445}" srcOrd="0" destOrd="0" presId="urn:microsoft.com/office/officeart/2008/layout/VerticalCurvedList"/>
    <dgm:cxn modelId="{2B6014A7-ECE5-46AB-8EDB-01021C021B37}" type="presParOf" srcId="{39E5F081-9A99-4051-B6DE-35C5F6E736BA}" destId="{180128C8-6965-480D-ABD3-DE24A3FAB3AF}" srcOrd="7" destOrd="0" presId="urn:microsoft.com/office/officeart/2008/layout/VerticalCurvedList"/>
    <dgm:cxn modelId="{597B9F20-A4DC-42D0-867E-8AB3DF65A144}" type="presParOf" srcId="{39E5F081-9A99-4051-B6DE-35C5F6E736BA}" destId="{7340A797-D1FA-4038-BC59-0DE319D4D822}" srcOrd="8" destOrd="0" presId="urn:microsoft.com/office/officeart/2008/layout/VerticalCurvedList"/>
    <dgm:cxn modelId="{B0EA904C-2FEA-46C5-87FF-2197B5A4CA74}" type="presParOf" srcId="{7340A797-D1FA-4038-BC59-0DE319D4D822}" destId="{7628524D-FCFC-4D44-878C-F8F6F2742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49046-A6F2-4E79-9EC3-D5988041B02A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206D8-7746-486E-96C8-E3B40141DF4A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329102-B18B-4E31-8B43-A688B295C1F6}" type="parTrans" cxnId="{64435364-999B-4CD3-B197-41278427326B}">
      <dgm:prSet/>
      <dgm:spPr/>
      <dgm:t>
        <a:bodyPr/>
        <a:lstStyle/>
        <a:p>
          <a:endParaRPr lang="en-US"/>
        </a:p>
      </dgm:t>
    </dgm:pt>
    <dgm:pt modelId="{CBBAB349-A757-4648-83FA-50FC591066AB}" type="sibTrans" cxnId="{64435364-999B-4CD3-B197-41278427326B}">
      <dgm:prSet/>
      <dgm:spPr/>
      <dgm:t>
        <a:bodyPr/>
        <a:lstStyle/>
        <a:p>
          <a:endParaRPr lang="en-US"/>
        </a:p>
      </dgm:t>
    </dgm:pt>
    <dgm:pt modelId="{6E6AD2F1-858F-431C-9A7F-2418BFB2FE59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9E1254-C299-40D0-A7FD-BCE7AFA6F36A}" type="parTrans" cxnId="{BD64059C-1A77-46AD-A40F-70B38B974898}">
      <dgm:prSet/>
      <dgm:spPr/>
      <dgm:t>
        <a:bodyPr/>
        <a:lstStyle/>
        <a:p>
          <a:endParaRPr lang="en-US"/>
        </a:p>
      </dgm:t>
    </dgm:pt>
    <dgm:pt modelId="{AF6591CF-0E74-4E01-9148-4594EABA2710}" type="sibTrans" cxnId="{BD64059C-1A77-46AD-A40F-70B38B974898}">
      <dgm:prSet/>
      <dgm:spPr/>
      <dgm:t>
        <a:bodyPr/>
        <a:lstStyle/>
        <a:p>
          <a:endParaRPr lang="en-US"/>
        </a:p>
      </dgm:t>
    </dgm:pt>
    <dgm:pt modelId="{2891D7A9-A39A-4B72-9E73-ED54A071558B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gm:t>
    </dgm:pt>
    <dgm:pt modelId="{FD54A164-A2DE-4B38-87D0-A7F301216C0B}" type="parTrans" cxnId="{8C13D4D5-E72E-4486-83CB-3BFC8F721193}">
      <dgm:prSet/>
      <dgm:spPr/>
      <dgm:t>
        <a:bodyPr/>
        <a:lstStyle/>
        <a:p>
          <a:endParaRPr lang="en-US"/>
        </a:p>
      </dgm:t>
    </dgm:pt>
    <dgm:pt modelId="{DDD61A31-EF7C-44C4-92FA-BB626386C53C}" type="sibTrans" cxnId="{8C13D4D5-E72E-4486-83CB-3BFC8F721193}">
      <dgm:prSet/>
      <dgm:spPr/>
      <dgm:t>
        <a:bodyPr/>
        <a:lstStyle/>
        <a:p>
          <a:endParaRPr lang="en-US"/>
        </a:p>
      </dgm:t>
    </dgm:pt>
    <dgm:pt modelId="{97CACD2C-92D3-4AAA-9CDE-A27273DE162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gm:t>
    </dgm:pt>
    <dgm:pt modelId="{BC780581-9854-4753-9014-4F78E7193649}" type="parTrans" cxnId="{42F5AE9B-834D-400A-B2B2-3092709AA608}">
      <dgm:prSet/>
      <dgm:spPr/>
      <dgm:t>
        <a:bodyPr/>
        <a:lstStyle/>
        <a:p>
          <a:endParaRPr lang="en-US"/>
        </a:p>
      </dgm:t>
    </dgm:pt>
    <dgm:pt modelId="{55024C14-1892-4823-8773-660DC8018C9D}" type="sibTrans" cxnId="{42F5AE9B-834D-400A-B2B2-3092709AA608}">
      <dgm:prSet/>
      <dgm:spPr/>
      <dgm:t>
        <a:bodyPr/>
        <a:lstStyle/>
        <a:p>
          <a:endParaRPr lang="en-US"/>
        </a:p>
      </dgm:t>
    </dgm:pt>
    <dgm:pt modelId="{E6AB69AA-FAF0-4120-BAB5-7DE2855A932D}" type="pres">
      <dgm:prSet presAssocID="{BAC49046-A6F2-4E79-9EC3-D5988041B02A}" presName="Name0" presStyleCnt="0">
        <dgm:presLayoutVars>
          <dgm:chMax val="7"/>
          <dgm:chPref val="7"/>
          <dgm:dir/>
        </dgm:presLayoutVars>
      </dgm:prSet>
      <dgm:spPr/>
    </dgm:pt>
    <dgm:pt modelId="{39E5F081-9A99-4051-B6DE-35C5F6E736BA}" type="pres">
      <dgm:prSet presAssocID="{BAC49046-A6F2-4E79-9EC3-D5988041B02A}" presName="Name1" presStyleCnt="0"/>
      <dgm:spPr/>
    </dgm:pt>
    <dgm:pt modelId="{EFDE1212-505D-413F-AE6D-17E54F2AE3F3}" type="pres">
      <dgm:prSet presAssocID="{BAC49046-A6F2-4E79-9EC3-D5988041B02A}" presName="cycle" presStyleCnt="0"/>
      <dgm:spPr/>
    </dgm:pt>
    <dgm:pt modelId="{1A687902-8131-4AF6-80CF-6651258CCB3E}" type="pres">
      <dgm:prSet presAssocID="{BAC49046-A6F2-4E79-9EC3-D5988041B02A}" presName="srcNode" presStyleLbl="node1" presStyleIdx="0" presStyleCnt="4"/>
      <dgm:spPr/>
    </dgm:pt>
    <dgm:pt modelId="{33B063F1-14C7-41B0-87EB-D6D91EAF0214}" type="pres">
      <dgm:prSet presAssocID="{BAC49046-A6F2-4E79-9EC3-D5988041B02A}" presName="conn" presStyleLbl="parChTrans1D2" presStyleIdx="0" presStyleCnt="1"/>
      <dgm:spPr/>
    </dgm:pt>
    <dgm:pt modelId="{2ABF6671-BBAB-419F-BEE5-B66186556935}" type="pres">
      <dgm:prSet presAssocID="{BAC49046-A6F2-4E79-9EC3-D5988041B02A}" presName="extraNode" presStyleLbl="node1" presStyleIdx="0" presStyleCnt="4"/>
      <dgm:spPr/>
    </dgm:pt>
    <dgm:pt modelId="{EF7E1486-93AB-453E-84F4-D342BB274748}" type="pres">
      <dgm:prSet presAssocID="{BAC49046-A6F2-4E79-9EC3-D5988041B02A}" presName="dstNode" presStyleLbl="node1" presStyleIdx="0" presStyleCnt="4"/>
      <dgm:spPr/>
    </dgm:pt>
    <dgm:pt modelId="{A5BE72B1-C7E5-4F83-ABA4-E8BC5F3C6026}" type="pres">
      <dgm:prSet presAssocID="{F9A206D8-7746-486E-96C8-E3B40141DF4A}" presName="text_1" presStyleLbl="node1" presStyleIdx="0" presStyleCnt="4">
        <dgm:presLayoutVars>
          <dgm:bulletEnabled val="1"/>
        </dgm:presLayoutVars>
      </dgm:prSet>
      <dgm:spPr/>
    </dgm:pt>
    <dgm:pt modelId="{66930254-3DBB-42BE-A82A-FA74A7CDF8E8}" type="pres">
      <dgm:prSet presAssocID="{F9A206D8-7746-486E-96C8-E3B40141DF4A}" presName="accent_1" presStyleCnt="0"/>
      <dgm:spPr/>
    </dgm:pt>
    <dgm:pt modelId="{207D486B-B438-4948-96B5-2074B9F49419}" type="pres">
      <dgm:prSet presAssocID="{F9A206D8-7746-486E-96C8-E3B40141DF4A}" presName="accentRepeatNode" presStyleLbl="solidFgAcc1" presStyleIdx="0" presStyleCnt="4"/>
      <dgm:spPr/>
    </dgm:pt>
    <dgm:pt modelId="{98B37DF0-968E-44D0-A5E8-1789BA5A0953}" type="pres">
      <dgm:prSet presAssocID="{6E6AD2F1-858F-431C-9A7F-2418BFB2FE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CB6-024B-4BC6-BE71-8B69C3D43E84}" type="pres">
      <dgm:prSet presAssocID="{6E6AD2F1-858F-431C-9A7F-2418BFB2FE59}" presName="accent_2" presStyleCnt="0"/>
      <dgm:spPr/>
    </dgm:pt>
    <dgm:pt modelId="{FCBD10B5-4236-4CD0-86D8-3E2D1209A764}" type="pres">
      <dgm:prSet presAssocID="{6E6AD2F1-858F-431C-9A7F-2418BFB2FE59}" presName="accentRepeatNode" presStyleLbl="solidFgAcc1" presStyleIdx="1" presStyleCnt="4"/>
      <dgm:spPr/>
    </dgm:pt>
    <dgm:pt modelId="{9CA849BB-9178-458F-B950-B22BE710635B}" type="pres">
      <dgm:prSet presAssocID="{97CACD2C-92D3-4AAA-9CDE-A27273DE162F}" presName="text_3" presStyleLbl="node1" presStyleIdx="2" presStyleCnt="4">
        <dgm:presLayoutVars>
          <dgm:bulletEnabled val="1"/>
        </dgm:presLayoutVars>
      </dgm:prSet>
      <dgm:spPr/>
    </dgm:pt>
    <dgm:pt modelId="{C92C864D-F0E2-4344-B0E2-03D3232DC8D7}" type="pres">
      <dgm:prSet presAssocID="{97CACD2C-92D3-4AAA-9CDE-A27273DE162F}" presName="accent_3" presStyleCnt="0"/>
      <dgm:spPr/>
    </dgm:pt>
    <dgm:pt modelId="{E4FBB2C3-BF05-4E95-9574-7BB5706C8445}" type="pres">
      <dgm:prSet presAssocID="{97CACD2C-92D3-4AAA-9CDE-A27273DE162F}" presName="accentRepeatNode" presStyleLbl="solidFgAcc1" presStyleIdx="2" presStyleCnt="4"/>
      <dgm:spPr/>
    </dgm:pt>
    <dgm:pt modelId="{180128C8-6965-480D-ABD3-DE24A3FAB3AF}" type="pres">
      <dgm:prSet presAssocID="{2891D7A9-A39A-4B72-9E73-ED54A07155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0A797-D1FA-4038-BC59-0DE319D4D822}" type="pres">
      <dgm:prSet presAssocID="{2891D7A9-A39A-4B72-9E73-ED54A071558B}" presName="accent_4" presStyleCnt="0"/>
      <dgm:spPr/>
    </dgm:pt>
    <dgm:pt modelId="{7628524D-FCFC-4D44-878C-F8F6F27426B9}" type="pres">
      <dgm:prSet presAssocID="{2891D7A9-A39A-4B72-9E73-ED54A071558B}" presName="accentRepeatNode" presStyleLbl="solidFgAcc1" presStyleIdx="3" presStyleCnt="4"/>
      <dgm:spPr/>
    </dgm:pt>
  </dgm:ptLst>
  <dgm:cxnLst>
    <dgm:cxn modelId="{42F5AE9B-834D-400A-B2B2-3092709AA608}" srcId="{BAC49046-A6F2-4E79-9EC3-D5988041B02A}" destId="{97CACD2C-92D3-4AAA-9CDE-A27273DE162F}" srcOrd="2" destOrd="0" parTransId="{BC780581-9854-4753-9014-4F78E7193649}" sibTransId="{55024C14-1892-4823-8773-660DC8018C9D}"/>
    <dgm:cxn modelId="{64435364-999B-4CD3-B197-41278427326B}" srcId="{BAC49046-A6F2-4E79-9EC3-D5988041B02A}" destId="{F9A206D8-7746-486E-96C8-E3B40141DF4A}" srcOrd="0" destOrd="0" parTransId="{57329102-B18B-4E31-8B43-A688B295C1F6}" sibTransId="{CBBAB349-A757-4648-83FA-50FC591066AB}"/>
    <dgm:cxn modelId="{D98A5786-7A93-43BE-A48C-D6FFB775D441}" type="presOf" srcId="{2891D7A9-A39A-4B72-9E73-ED54A071558B}" destId="{180128C8-6965-480D-ABD3-DE24A3FAB3AF}" srcOrd="0" destOrd="0" presId="urn:microsoft.com/office/officeart/2008/layout/VerticalCurvedList"/>
    <dgm:cxn modelId="{BD64059C-1A77-46AD-A40F-70B38B974898}" srcId="{BAC49046-A6F2-4E79-9EC3-D5988041B02A}" destId="{6E6AD2F1-858F-431C-9A7F-2418BFB2FE59}" srcOrd="1" destOrd="0" parTransId="{509E1254-C299-40D0-A7FD-BCE7AFA6F36A}" sibTransId="{AF6591CF-0E74-4E01-9148-4594EABA2710}"/>
    <dgm:cxn modelId="{143753D8-E5DF-4D11-8E6A-8BF6BEBFB28B}" type="presOf" srcId="{BAC49046-A6F2-4E79-9EC3-D5988041B02A}" destId="{E6AB69AA-FAF0-4120-BAB5-7DE2855A932D}" srcOrd="0" destOrd="0" presId="urn:microsoft.com/office/officeart/2008/layout/VerticalCurvedList"/>
    <dgm:cxn modelId="{A2E42C6E-E2C4-4DAD-862B-DEC7179CC53D}" type="presOf" srcId="{6E6AD2F1-858F-431C-9A7F-2418BFB2FE59}" destId="{98B37DF0-968E-44D0-A5E8-1789BA5A0953}" srcOrd="0" destOrd="0" presId="urn:microsoft.com/office/officeart/2008/layout/VerticalCurvedList"/>
    <dgm:cxn modelId="{05017227-A36F-469C-83E2-8819E491C368}" type="presOf" srcId="{97CACD2C-92D3-4AAA-9CDE-A27273DE162F}" destId="{9CA849BB-9178-458F-B950-B22BE710635B}" srcOrd="0" destOrd="0" presId="urn:microsoft.com/office/officeart/2008/layout/VerticalCurvedList"/>
    <dgm:cxn modelId="{8C13D4D5-E72E-4486-83CB-3BFC8F721193}" srcId="{BAC49046-A6F2-4E79-9EC3-D5988041B02A}" destId="{2891D7A9-A39A-4B72-9E73-ED54A071558B}" srcOrd="3" destOrd="0" parTransId="{FD54A164-A2DE-4B38-87D0-A7F301216C0B}" sibTransId="{DDD61A31-EF7C-44C4-92FA-BB626386C53C}"/>
    <dgm:cxn modelId="{025770BB-D3F6-4922-9366-E36C87B7D876}" type="presOf" srcId="{CBBAB349-A757-4648-83FA-50FC591066AB}" destId="{33B063F1-14C7-41B0-87EB-D6D91EAF0214}" srcOrd="0" destOrd="0" presId="urn:microsoft.com/office/officeart/2008/layout/VerticalCurvedList"/>
    <dgm:cxn modelId="{ED7955A0-39E1-4665-A37F-98FEE0C36C0B}" type="presOf" srcId="{F9A206D8-7746-486E-96C8-E3B40141DF4A}" destId="{A5BE72B1-C7E5-4F83-ABA4-E8BC5F3C6026}" srcOrd="0" destOrd="0" presId="urn:microsoft.com/office/officeart/2008/layout/VerticalCurvedList"/>
    <dgm:cxn modelId="{1F85B9B4-E6DC-4A64-84C0-80E610DFCC97}" type="presParOf" srcId="{E6AB69AA-FAF0-4120-BAB5-7DE2855A932D}" destId="{39E5F081-9A99-4051-B6DE-35C5F6E736BA}" srcOrd="0" destOrd="0" presId="urn:microsoft.com/office/officeart/2008/layout/VerticalCurvedList"/>
    <dgm:cxn modelId="{6EA7568A-A9D4-49D5-95E6-B71ABD489A60}" type="presParOf" srcId="{39E5F081-9A99-4051-B6DE-35C5F6E736BA}" destId="{EFDE1212-505D-413F-AE6D-17E54F2AE3F3}" srcOrd="0" destOrd="0" presId="urn:microsoft.com/office/officeart/2008/layout/VerticalCurvedList"/>
    <dgm:cxn modelId="{A0AB57E2-8187-4AA1-A7FE-FF5B1846E8B9}" type="presParOf" srcId="{EFDE1212-505D-413F-AE6D-17E54F2AE3F3}" destId="{1A687902-8131-4AF6-80CF-6651258CCB3E}" srcOrd="0" destOrd="0" presId="urn:microsoft.com/office/officeart/2008/layout/VerticalCurvedList"/>
    <dgm:cxn modelId="{1BE2D9FB-54FF-4072-98AC-20D0132C190D}" type="presParOf" srcId="{EFDE1212-505D-413F-AE6D-17E54F2AE3F3}" destId="{33B063F1-14C7-41B0-87EB-D6D91EAF0214}" srcOrd="1" destOrd="0" presId="urn:microsoft.com/office/officeart/2008/layout/VerticalCurvedList"/>
    <dgm:cxn modelId="{AC1C8B4E-90BD-4A09-BEB8-81F1053E7AC7}" type="presParOf" srcId="{EFDE1212-505D-413F-AE6D-17E54F2AE3F3}" destId="{2ABF6671-BBAB-419F-BEE5-B66186556935}" srcOrd="2" destOrd="0" presId="urn:microsoft.com/office/officeart/2008/layout/VerticalCurvedList"/>
    <dgm:cxn modelId="{12543E54-AF78-47D1-866B-D708547CC5DA}" type="presParOf" srcId="{EFDE1212-505D-413F-AE6D-17E54F2AE3F3}" destId="{EF7E1486-93AB-453E-84F4-D342BB274748}" srcOrd="3" destOrd="0" presId="urn:microsoft.com/office/officeart/2008/layout/VerticalCurvedList"/>
    <dgm:cxn modelId="{6E7E27C8-82DD-4B8F-8A7E-32BA23BBBDE4}" type="presParOf" srcId="{39E5F081-9A99-4051-B6DE-35C5F6E736BA}" destId="{A5BE72B1-C7E5-4F83-ABA4-E8BC5F3C6026}" srcOrd="1" destOrd="0" presId="urn:microsoft.com/office/officeart/2008/layout/VerticalCurvedList"/>
    <dgm:cxn modelId="{01DD0BB9-7EB3-42D5-A773-D330DF603228}" type="presParOf" srcId="{39E5F081-9A99-4051-B6DE-35C5F6E736BA}" destId="{66930254-3DBB-42BE-A82A-FA74A7CDF8E8}" srcOrd="2" destOrd="0" presId="urn:microsoft.com/office/officeart/2008/layout/VerticalCurvedList"/>
    <dgm:cxn modelId="{2CD99750-71D3-45B5-B836-1AFA3778E163}" type="presParOf" srcId="{66930254-3DBB-42BE-A82A-FA74A7CDF8E8}" destId="{207D486B-B438-4948-96B5-2074B9F49419}" srcOrd="0" destOrd="0" presId="urn:microsoft.com/office/officeart/2008/layout/VerticalCurvedList"/>
    <dgm:cxn modelId="{48ED0F49-8DC9-4970-B553-4D1C05F89937}" type="presParOf" srcId="{39E5F081-9A99-4051-B6DE-35C5F6E736BA}" destId="{98B37DF0-968E-44D0-A5E8-1789BA5A0953}" srcOrd="3" destOrd="0" presId="urn:microsoft.com/office/officeart/2008/layout/VerticalCurvedList"/>
    <dgm:cxn modelId="{1877D4F0-6773-4B21-A0DC-3977E11956F8}" type="presParOf" srcId="{39E5F081-9A99-4051-B6DE-35C5F6E736BA}" destId="{C538DCB6-024B-4BC6-BE71-8B69C3D43E84}" srcOrd="4" destOrd="0" presId="urn:microsoft.com/office/officeart/2008/layout/VerticalCurvedList"/>
    <dgm:cxn modelId="{155364C0-14EC-441C-8D31-FDCA01718FD5}" type="presParOf" srcId="{C538DCB6-024B-4BC6-BE71-8B69C3D43E84}" destId="{FCBD10B5-4236-4CD0-86D8-3E2D1209A764}" srcOrd="0" destOrd="0" presId="urn:microsoft.com/office/officeart/2008/layout/VerticalCurvedList"/>
    <dgm:cxn modelId="{37DC5696-E303-4CEF-9675-5D9FE9341AA9}" type="presParOf" srcId="{39E5F081-9A99-4051-B6DE-35C5F6E736BA}" destId="{9CA849BB-9178-458F-B950-B22BE710635B}" srcOrd="5" destOrd="0" presId="urn:microsoft.com/office/officeart/2008/layout/VerticalCurvedList"/>
    <dgm:cxn modelId="{0363E28B-AF5F-4CD5-930A-10D1BD65F176}" type="presParOf" srcId="{39E5F081-9A99-4051-B6DE-35C5F6E736BA}" destId="{C92C864D-F0E2-4344-B0E2-03D3232DC8D7}" srcOrd="6" destOrd="0" presId="urn:microsoft.com/office/officeart/2008/layout/VerticalCurvedList"/>
    <dgm:cxn modelId="{D3868887-FAE0-4A74-9C88-A317E4690A36}" type="presParOf" srcId="{C92C864D-F0E2-4344-B0E2-03D3232DC8D7}" destId="{E4FBB2C3-BF05-4E95-9574-7BB5706C8445}" srcOrd="0" destOrd="0" presId="urn:microsoft.com/office/officeart/2008/layout/VerticalCurvedList"/>
    <dgm:cxn modelId="{CD466178-AB75-4AE9-9183-10E40243FCAB}" type="presParOf" srcId="{39E5F081-9A99-4051-B6DE-35C5F6E736BA}" destId="{180128C8-6965-480D-ABD3-DE24A3FAB3AF}" srcOrd="7" destOrd="0" presId="urn:microsoft.com/office/officeart/2008/layout/VerticalCurvedList"/>
    <dgm:cxn modelId="{F0EBEAE0-5D0D-4FFB-BC24-33EBE5CB978F}" type="presParOf" srcId="{39E5F081-9A99-4051-B6DE-35C5F6E736BA}" destId="{7340A797-D1FA-4038-BC59-0DE319D4D822}" srcOrd="8" destOrd="0" presId="urn:microsoft.com/office/officeart/2008/layout/VerticalCurvedList"/>
    <dgm:cxn modelId="{45DBD197-B5A5-4C49-851D-FD0E32256C85}" type="presParOf" srcId="{7340A797-D1FA-4038-BC59-0DE319D4D822}" destId="{7628524D-FCFC-4D44-878C-F8F6F2742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49046-A6F2-4E79-9EC3-D5988041B02A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206D8-7746-486E-96C8-E3B40141DF4A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329102-B18B-4E31-8B43-A688B295C1F6}" type="parTrans" cxnId="{64435364-999B-4CD3-B197-41278427326B}">
      <dgm:prSet/>
      <dgm:spPr/>
      <dgm:t>
        <a:bodyPr/>
        <a:lstStyle/>
        <a:p>
          <a:endParaRPr lang="en-US"/>
        </a:p>
      </dgm:t>
    </dgm:pt>
    <dgm:pt modelId="{CBBAB349-A757-4648-83FA-50FC591066AB}" type="sibTrans" cxnId="{64435364-999B-4CD3-B197-41278427326B}">
      <dgm:prSet/>
      <dgm:spPr/>
      <dgm:t>
        <a:bodyPr/>
        <a:lstStyle/>
        <a:p>
          <a:endParaRPr lang="en-US"/>
        </a:p>
      </dgm:t>
    </dgm:pt>
    <dgm:pt modelId="{6E6AD2F1-858F-431C-9A7F-2418BFB2FE59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9E1254-C299-40D0-A7FD-BCE7AFA6F36A}" type="parTrans" cxnId="{BD64059C-1A77-46AD-A40F-70B38B974898}">
      <dgm:prSet/>
      <dgm:spPr/>
      <dgm:t>
        <a:bodyPr/>
        <a:lstStyle/>
        <a:p>
          <a:endParaRPr lang="en-US"/>
        </a:p>
      </dgm:t>
    </dgm:pt>
    <dgm:pt modelId="{AF6591CF-0E74-4E01-9148-4594EABA2710}" type="sibTrans" cxnId="{BD64059C-1A77-46AD-A40F-70B38B974898}">
      <dgm:prSet/>
      <dgm:spPr/>
      <dgm:t>
        <a:bodyPr/>
        <a:lstStyle/>
        <a:p>
          <a:endParaRPr lang="en-US"/>
        </a:p>
      </dgm:t>
    </dgm:pt>
    <dgm:pt modelId="{2891D7A9-A39A-4B72-9E73-ED54A071558B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gm:t>
    </dgm:pt>
    <dgm:pt modelId="{FD54A164-A2DE-4B38-87D0-A7F301216C0B}" type="parTrans" cxnId="{8C13D4D5-E72E-4486-83CB-3BFC8F721193}">
      <dgm:prSet/>
      <dgm:spPr/>
      <dgm:t>
        <a:bodyPr/>
        <a:lstStyle/>
        <a:p>
          <a:endParaRPr lang="en-US"/>
        </a:p>
      </dgm:t>
    </dgm:pt>
    <dgm:pt modelId="{DDD61A31-EF7C-44C4-92FA-BB626386C53C}" type="sibTrans" cxnId="{8C13D4D5-E72E-4486-83CB-3BFC8F721193}">
      <dgm:prSet/>
      <dgm:spPr/>
      <dgm:t>
        <a:bodyPr/>
        <a:lstStyle/>
        <a:p>
          <a:endParaRPr lang="en-US"/>
        </a:p>
      </dgm:t>
    </dgm:pt>
    <dgm:pt modelId="{97CACD2C-92D3-4AAA-9CDE-A27273DE162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gm:t>
    </dgm:pt>
    <dgm:pt modelId="{BC780581-9854-4753-9014-4F78E7193649}" type="parTrans" cxnId="{42F5AE9B-834D-400A-B2B2-3092709AA608}">
      <dgm:prSet/>
      <dgm:spPr/>
      <dgm:t>
        <a:bodyPr/>
        <a:lstStyle/>
        <a:p>
          <a:endParaRPr lang="en-US"/>
        </a:p>
      </dgm:t>
    </dgm:pt>
    <dgm:pt modelId="{55024C14-1892-4823-8773-660DC8018C9D}" type="sibTrans" cxnId="{42F5AE9B-834D-400A-B2B2-3092709AA608}">
      <dgm:prSet/>
      <dgm:spPr/>
      <dgm:t>
        <a:bodyPr/>
        <a:lstStyle/>
        <a:p>
          <a:endParaRPr lang="en-US"/>
        </a:p>
      </dgm:t>
    </dgm:pt>
    <dgm:pt modelId="{E6AB69AA-FAF0-4120-BAB5-7DE2855A932D}" type="pres">
      <dgm:prSet presAssocID="{BAC49046-A6F2-4E79-9EC3-D5988041B02A}" presName="Name0" presStyleCnt="0">
        <dgm:presLayoutVars>
          <dgm:chMax val="7"/>
          <dgm:chPref val="7"/>
          <dgm:dir/>
        </dgm:presLayoutVars>
      </dgm:prSet>
      <dgm:spPr/>
    </dgm:pt>
    <dgm:pt modelId="{39E5F081-9A99-4051-B6DE-35C5F6E736BA}" type="pres">
      <dgm:prSet presAssocID="{BAC49046-A6F2-4E79-9EC3-D5988041B02A}" presName="Name1" presStyleCnt="0"/>
      <dgm:spPr/>
    </dgm:pt>
    <dgm:pt modelId="{EFDE1212-505D-413F-AE6D-17E54F2AE3F3}" type="pres">
      <dgm:prSet presAssocID="{BAC49046-A6F2-4E79-9EC3-D5988041B02A}" presName="cycle" presStyleCnt="0"/>
      <dgm:spPr/>
    </dgm:pt>
    <dgm:pt modelId="{1A687902-8131-4AF6-80CF-6651258CCB3E}" type="pres">
      <dgm:prSet presAssocID="{BAC49046-A6F2-4E79-9EC3-D5988041B02A}" presName="srcNode" presStyleLbl="node1" presStyleIdx="0" presStyleCnt="4"/>
      <dgm:spPr/>
    </dgm:pt>
    <dgm:pt modelId="{33B063F1-14C7-41B0-87EB-D6D91EAF0214}" type="pres">
      <dgm:prSet presAssocID="{BAC49046-A6F2-4E79-9EC3-D5988041B02A}" presName="conn" presStyleLbl="parChTrans1D2" presStyleIdx="0" presStyleCnt="1"/>
      <dgm:spPr/>
    </dgm:pt>
    <dgm:pt modelId="{2ABF6671-BBAB-419F-BEE5-B66186556935}" type="pres">
      <dgm:prSet presAssocID="{BAC49046-A6F2-4E79-9EC3-D5988041B02A}" presName="extraNode" presStyleLbl="node1" presStyleIdx="0" presStyleCnt="4"/>
      <dgm:spPr/>
    </dgm:pt>
    <dgm:pt modelId="{EF7E1486-93AB-453E-84F4-D342BB274748}" type="pres">
      <dgm:prSet presAssocID="{BAC49046-A6F2-4E79-9EC3-D5988041B02A}" presName="dstNode" presStyleLbl="node1" presStyleIdx="0" presStyleCnt="4"/>
      <dgm:spPr/>
    </dgm:pt>
    <dgm:pt modelId="{A5BE72B1-C7E5-4F83-ABA4-E8BC5F3C6026}" type="pres">
      <dgm:prSet presAssocID="{F9A206D8-7746-486E-96C8-E3B40141DF4A}" presName="text_1" presStyleLbl="node1" presStyleIdx="0" presStyleCnt="4">
        <dgm:presLayoutVars>
          <dgm:bulletEnabled val="1"/>
        </dgm:presLayoutVars>
      </dgm:prSet>
      <dgm:spPr/>
    </dgm:pt>
    <dgm:pt modelId="{66930254-3DBB-42BE-A82A-FA74A7CDF8E8}" type="pres">
      <dgm:prSet presAssocID="{F9A206D8-7746-486E-96C8-E3B40141DF4A}" presName="accent_1" presStyleCnt="0"/>
      <dgm:spPr/>
    </dgm:pt>
    <dgm:pt modelId="{207D486B-B438-4948-96B5-2074B9F49419}" type="pres">
      <dgm:prSet presAssocID="{F9A206D8-7746-486E-96C8-E3B40141DF4A}" presName="accentRepeatNode" presStyleLbl="solidFgAcc1" presStyleIdx="0" presStyleCnt="4"/>
      <dgm:spPr/>
    </dgm:pt>
    <dgm:pt modelId="{98B37DF0-968E-44D0-A5E8-1789BA5A0953}" type="pres">
      <dgm:prSet presAssocID="{6E6AD2F1-858F-431C-9A7F-2418BFB2FE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CB6-024B-4BC6-BE71-8B69C3D43E84}" type="pres">
      <dgm:prSet presAssocID="{6E6AD2F1-858F-431C-9A7F-2418BFB2FE59}" presName="accent_2" presStyleCnt="0"/>
      <dgm:spPr/>
    </dgm:pt>
    <dgm:pt modelId="{FCBD10B5-4236-4CD0-86D8-3E2D1209A764}" type="pres">
      <dgm:prSet presAssocID="{6E6AD2F1-858F-431C-9A7F-2418BFB2FE59}" presName="accentRepeatNode" presStyleLbl="solidFgAcc1" presStyleIdx="1" presStyleCnt="4"/>
      <dgm:spPr/>
    </dgm:pt>
    <dgm:pt modelId="{9CA849BB-9178-458F-B950-B22BE710635B}" type="pres">
      <dgm:prSet presAssocID="{97CACD2C-92D3-4AAA-9CDE-A27273DE162F}" presName="text_3" presStyleLbl="node1" presStyleIdx="2" presStyleCnt="4">
        <dgm:presLayoutVars>
          <dgm:bulletEnabled val="1"/>
        </dgm:presLayoutVars>
      </dgm:prSet>
      <dgm:spPr/>
    </dgm:pt>
    <dgm:pt modelId="{C92C864D-F0E2-4344-B0E2-03D3232DC8D7}" type="pres">
      <dgm:prSet presAssocID="{97CACD2C-92D3-4AAA-9CDE-A27273DE162F}" presName="accent_3" presStyleCnt="0"/>
      <dgm:spPr/>
    </dgm:pt>
    <dgm:pt modelId="{E4FBB2C3-BF05-4E95-9574-7BB5706C8445}" type="pres">
      <dgm:prSet presAssocID="{97CACD2C-92D3-4AAA-9CDE-A27273DE162F}" presName="accentRepeatNode" presStyleLbl="solidFgAcc1" presStyleIdx="2" presStyleCnt="4"/>
      <dgm:spPr/>
    </dgm:pt>
    <dgm:pt modelId="{180128C8-6965-480D-ABD3-DE24A3FAB3AF}" type="pres">
      <dgm:prSet presAssocID="{2891D7A9-A39A-4B72-9E73-ED54A07155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0A797-D1FA-4038-BC59-0DE319D4D822}" type="pres">
      <dgm:prSet presAssocID="{2891D7A9-A39A-4B72-9E73-ED54A071558B}" presName="accent_4" presStyleCnt="0"/>
      <dgm:spPr/>
    </dgm:pt>
    <dgm:pt modelId="{7628524D-FCFC-4D44-878C-F8F6F27426B9}" type="pres">
      <dgm:prSet presAssocID="{2891D7A9-A39A-4B72-9E73-ED54A071558B}" presName="accentRepeatNode" presStyleLbl="solidFgAcc1" presStyleIdx="3" presStyleCnt="4"/>
      <dgm:spPr/>
    </dgm:pt>
  </dgm:ptLst>
  <dgm:cxnLst>
    <dgm:cxn modelId="{42F5AE9B-834D-400A-B2B2-3092709AA608}" srcId="{BAC49046-A6F2-4E79-9EC3-D5988041B02A}" destId="{97CACD2C-92D3-4AAA-9CDE-A27273DE162F}" srcOrd="2" destOrd="0" parTransId="{BC780581-9854-4753-9014-4F78E7193649}" sibTransId="{55024C14-1892-4823-8773-660DC8018C9D}"/>
    <dgm:cxn modelId="{D2412727-F72B-4A69-AB23-CB5EEA33B9BE}" type="presOf" srcId="{97CACD2C-92D3-4AAA-9CDE-A27273DE162F}" destId="{9CA849BB-9178-458F-B950-B22BE710635B}" srcOrd="0" destOrd="0" presId="urn:microsoft.com/office/officeart/2008/layout/VerticalCurvedList"/>
    <dgm:cxn modelId="{64435364-999B-4CD3-B197-41278427326B}" srcId="{BAC49046-A6F2-4E79-9EC3-D5988041B02A}" destId="{F9A206D8-7746-486E-96C8-E3B40141DF4A}" srcOrd="0" destOrd="0" parTransId="{57329102-B18B-4E31-8B43-A688B295C1F6}" sibTransId="{CBBAB349-A757-4648-83FA-50FC591066AB}"/>
    <dgm:cxn modelId="{593BD7B8-62F3-4FA9-9DC1-77C2F448B257}" type="presOf" srcId="{F9A206D8-7746-486E-96C8-E3B40141DF4A}" destId="{A5BE72B1-C7E5-4F83-ABA4-E8BC5F3C6026}" srcOrd="0" destOrd="0" presId="urn:microsoft.com/office/officeart/2008/layout/VerticalCurvedList"/>
    <dgm:cxn modelId="{C721B649-897B-4C2B-804F-2AE53F592EE9}" type="presOf" srcId="{2891D7A9-A39A-4B72-9E73-ED54A071558B}" destId="{180128C8-6965-480D-ABD3-DE24A3FAB3AF}" srcOrd="0" destOrd="0" presId="urn:microsoft.com/office/officeart/2008/layout/VerticalCurvedList"/>
    <dgm:cxn modelId="{6F6AB8FA-9CC3-49BB-985B-48686C8160B7}" type="presOf" srcId="{6E6AD2F1-858F-431C-9A7F-2418BFB2FE59}" destId="{98B37DF0-968E-44D0-A5E8-1789BA5A0953}" srcOrd="0" destOrd="0" presId="urn:microsoft.com/office/officeart/2008/layout/VerticalCurvedList"/>
    <dgm:cxn modelId="{118C686B-CA30-4DE7-B186-698D748A4970}" type="presOf" srcId="{CBBAB349-A757-4648-83FA-50FC591066AB}" destId="{33B063F1-14C7-41B0-87EB-D6D91EAF0214}" srcOrd="0" destOrd="0" presId="urn:microsoft.com/office/officeart/2008/layout/VerticalCurvedList"/>
    <dgm:cxn modelId="{BD64059C-1A77-46AD-A40F-70B38B974898}" srcId="{BAC49046-A6F2-4E79-9EC3-D5988041B02A}" destId="{6E6AD2F1-858F-431C-9A7F-2418BFB2FE59}" srcOrd="1" destOrd="0" parTransId="{509E1254-C299-40D0-A7FD-BCE7AFA6F36A}" sibTransId="{AF6591CF-0E74-4E01-9148-4594EABA2710}"/>
    <dgm:cxn modelId="{5AFAB1C0-A966-4C85-97E7-8D711ECD802E}" type="presOf" srcId="{BAC49046-A6F2-4E79-9EC3-D5988041B02A}" destId="{E6AB69AA-FAF0-4120-BAB5-7DE2855A932D}" srcOrd="0" destOrd="0" presId="urn:microsoft.com/office/officeart/2008/layout/VerticalCurvedList"/>
    <dgm:cxn modelId="{8C13D4D5-E72E-4486-83CB-3BFC8F721193}" srcId="{BAC49046-A6F2-4E79-9EC3-D5988041B02A}" destId="{2891D7A9-A39A-4B72-9E73-ED54A071558B}" srcOrd="3" destOrd="0" parTransId="{FD54A164-A2DE-4B38-87D0-A7F301216C0B}" sibTransId="{DDD61A31-EF7C-44C4-92FA-BB626386C53C}"/>
    <dgm:cxn modelId="{B505EED5-FF4D-4755-AD79-99423BF45FEE}" type="presParOf" srcId="{E6AB69AA-FAF0-4120-BAB5-7DE2855A932D}" destId="{39E5F081-9A99-4051-B6DE-35C5F6E736BA}" srcOrd="0" destOrd="0" presId="urn:microsoft.com/office/officeart/2008/layout/VerticalCurvedList"/>
    <dgm:cxn modelId="{02E75BB3-B3F5-4203-803A-3399D33C0725}" type="presParOf" srcId="{39E5F081-9A99-4051-B6DE-35C5F6E736BA}" destId="{EFDE1212-505D-413F-AE6D-17E54F2AE3F3}" srcOrd="0" destOrd="0" presId="urn:microsoft.com/office/officeart/2008/layout/VerticalCurvedList"/>
    <dgm:cxn modelId="{4EBFA5A0-1B46-49B5-9F01-39D53B15D0A8}" type="presParOf" srcId="{EFDE1212-505D-413F-AE6D-17E54F2AE3F3}" destId="{1A687902-8131-4AF6-80CF-6651258CCB3E}" srcOrd="0" destOrd="0" presId="urn:microsoft.com/office/officeart/2008/layout/VerticalCurvedList"/>
    <dgm:cxn modelId="{38067F85-864E-4566-8A2E-E2719F3C7DCA}" type="presParOf" srcId="{EFDE1212-505D-413F-AE6D-17E54F2AE3F3}" destId="{33B063F1-14C7-41B0-87EB-D6D91EAF0214}" srcOrd="1" destOrd="0" presId="urn:microsoft.com/office/officeart/2008/layout/VerticalCurvedList"/>
    <dgm:cxn modelId="{58BC3DCB-A1DB-46A3-98EF-61FFF10CDF22}" type="presParOf" srcId="{EFDE1212-505D-413F-AE6D-17E54F2AE3F3}" destId="{2ABF6671-BBAB-419F-BEE5-B66186556935}" srcOrd="2" destOrd="0" presId="urn:microsoft.com/office/officeart/2008/layout/VerticalCurvedList"/>
    <dgm:cxn modelId="{87D13443-CB2F-4C89-AA19-612971554ADC}" type="presParOf" srcId="{EFDE1212-505D-413F-AE6D-17E54F2AE3F3}" destId="{EF7E1486-93AB-453E-84F4-D342BB274748}" srcOrd="3" destOrd="0" presId="urn:microsoft.com/office/officeart/2008/layout/VerticalCurvedList"/>
    <dgm:cxn modelId="{A3FA52FE-DDF3-41F0-ADDF-99C911F08DC9}" type="presParOf" srcId="{39E5F081-9A99-4051-B6DE-35C5F6E736BA}" destId="{A5BE72B1-C7E5-4F83-ABA4-E8BC5F3C6026}" srcOrd="1" destOrd="0" presId="urn:microsoft.com/office/officeart/2008/layout/VerticalCurvedList"/>
    <dgm:cxn modelId="{C2B39759-41D4-4602-ACFF-9C6EA0615D52}" type="presParOf" srcId="{39E5F081-9A99-4051-B6DE-35C5F6E736BA}" destId="{66930254-3DBB-42BE-A82A-FA74A7CDF8E8}" srcOrd="2" destOrd="0" presId="urn:microsoft.com/office/officeart/2008/layout/VerticalCurvedList"/>
    <dgm:cxn modelId="{18548920-B20B-4EEC-ABDD-53053252DE77}" type="presParOf" srcId="{66930254-3DBB-42BE-A82A-FA74A7CDF8E8}" destId="{207D486B-B438-4948-96B5-2074B9F49419}" srcOrd="0" destOrd="0" presId="urn:microsoft.com/office/officeart/2008/layout/VerticalCurvedList"/>
    <dgm:cxn modelId="{F20B5C8B-68F4-402F-868C-B1B4E83E12E7}" type="presParOf" srcId="{39E5F081-9A99-4051-B6DE-35C5F6E736BA}" destId="{98B37DF0-968E-44D0-A5E8-1789BA5A0953}" srcOrd="3" destOrd="0" presId="urn:microsoft.com/office/officeart/2008/layout/VerticalCurvedList"/>
    <dgm:cxn modelId="{A0F942EC-1399-4508-8C2F-4BF1CB7B09D9}" type="presParOf" srcId="{39E5F081-9A99-4051-B6DE-35C5F6E736BA}" destId="{C538DCB6-024B-4BC6-BE71-8B69C3D43E84}" srcOrd="4" destOrd="0" presId="urn:microsoft.com/office/officeart/2008/layout/VerticalCurvedList"/>
    <dgm:cxn modelId="{2FF00A5B-ACF4-4A82-8636-9B777DC60905}" type="presParOf" srcId="{C538DCB6-024B-4BC6-BE71-8B69C3D43E84}" destId="{FCBD10B5-4236-4CD0-86D8-3E2D1209A764}" srcOrd="0" destOrd="0" presId="urn:microsoft.com/office/officeart/2008/layout/VerticalCurvedList"/>
    <dgm:cxn modelId="{F87E5967-32DF-4732-B740-DDB8976D9111}" type="presParOf" srcId="{39E5F081-9A99-4051-B6DE-35C5F6E736BA}" destId="{9CA849BB-9178-458F-B950-B22BE710635B}" srcOrd="5" destOrd="0" presId="urn:microsoft.com/office/officeart/2008/layout/VerticalCurvedList"/>
    <dgm:cxn modelId="{B4340B68-7040-481C-9F01-889DEDC36721}" type="presParOf" srcId="{39E5F081-9A99-4051-B6DE-35C5F6E736BA}" destId="{C92C864D-F0E2-4344-B0E2-03D3232DC8D7}" srcOrd="6" destOrd="0" presId="urn:microsoft.com/office/officeart/2008/layout/VerticalCurvedList"/>
    <dgm:cxn modelId="{53275124-218F-4F59-8BED-FB2DC8E02176}" type="presParOf" srcId="{C92C864D-F0E2-4344-B0E2-03D3232DC8D7}" destId="{E4FBB2C3-BF05-4E95-9574-7BB5706C8445}" srcOrd="0" destOrd="0" presId="urn:microsoft.com/office/officeart/2008/layout/VerticalCurvedList"/>
    <dgm:cxn modelId="{22ABA189-718F-433D-9B5E-724BE3FE57D0}" type="presParOf" srcId="{39E5F081-9A99-4051-B6DE-35C5F6E736BA}" destId="{180128C8-6965-480D-ABD3-DE24A3FAB3AF}" srcOrd="7" destOrd="0" presId="urn:microsoft.com/office/officeart/2008/layout/VerticalCurvedList"/>
    <dgm:cxn modelId="{C0249238-79F7-4D4E-87C7-8272AAFDABEC}" type="presParOf" srcId="{39E5F081-9A99-4051-B6DE-35C5F6E736BA}" destId="{7340A797-D1FA-4038-BC59-0DE319D4D822}" srcOrd="8" destOrd="0" presId="urn:microsoft.com/office/officeart/2008/layout/VerticalCurvedList"/>
    <dgm:cxn modelId="{7897B995-6E2C-4EA2-A9AB-78C5E66E7210}" type="presParOf" srcId="{7340A797-D1FA-4038-BC59-0DE319D4D822}" destId="{7628524D-FCFC-4D44-878C-F8F6F2742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49046-A6F2-4E79-9EC3-D5988041B02A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206D8-7746-486E-96C8-E3B40141DF4A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329102-B18B-4E31-8B43-A688B295C1F6}" type="parTrans" cxnId="{64435364-999B-4CD3-B197-41278427326B}">
      <dgm:prSet/>
      <dgm:spPr/>
      <dgm:t>
        <a:bodyPr/>
        <a:lstStyle/>
        <a:p>
          <a:endParaRPr lang="en-US"/>
        </a:p>
      </dgm:t>
    </dgm:pt>
    <dgm:pt modelId="{CBBAB349-A757-4648-83FA-50FC591066AB}" type="sibTrans" cxnId="{64435364-999B-4CD3-B197-41278427326B}">
      <dgm:prSet/>
      <dgm:spPr/>
      <dgm:t>
        <a:bodyPr/>
        <a:lstStyle/>
        <a:p>
          <a:endParaRPr lang="en-US"/>
        </a:p>
      </dgm:t>
    </dgm:pt>
    <dgm:pt modelId="{6E6AD2F1-858F-431C-9A7F-2418BFB2FE59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9E1254-C299-40D0-A7FD-BCE7AFA6F36A}" type="parTrans" cxnId="{BD64059C-1A77-46AD-A40F-70B38B974898}">
      <dgm:prSet/>
      <dgm:spPr/>
      <dgm:t>
        <a:bodyPr/>
        <a:lstStyle/>
        <a:p>
          <a:endParaRPr lang="en-US"/>
        </a:p>
      </dgm:t>
    </dgm:pt>
    <dgm:pt modelId="{AF6591CF-0E74-4E01-9148-4594EABA2710}" type="sibTrans" cxnId="{BD64059C-1A77-46AD-A40F-70B38B974898}">
      <dgm:prSet/>
      <dgm:spPr/>
      <dgm:t>
        <a:bodyPr/>
        <a:lstStyle/>
        <a:p>
          <a:endParaRPr lang="en-US"/>
        </a:p>
      </dgm:t>
    </dgm:pt>
    <dgm:pt modelId="{2891D7A9-A39A-4B72-9E73-ED54A071558B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gm:t>
    </dgm:pt>
    <dgm:pt modelId="{FD54A164-A2DE-4B38-87D0-A7F301216C0B}" type="parTrans" cxnId="{8C13D4D5-E72E-4486-83CB-3BFC8F721193}">
      <dgm:prSet/>
      <dgm:spPr/>
      <dgm:t>
        <a:bodyPr/>
        <a:lstStyle/>
        <a:p>
          <a:endParaRPr lang="en-US"/>
        </a:p>
      </dgm:t>
    </dgm:pt>
    <dgm:pt modelId="{DDD61A31-EF7C-44C4-92FA-BB626386C53C}" type="sibTrans" cxnId="{8C13D4D5-E72E-4486-83CB-3BFC8F721193}">
      <dgm:prSet/>
      <dgm:spPr/>
      <dgm:t>
        <a:bodyPr/>
        <a:lstStyle/>
        <a:p>
          <a:endParaRPr lang="en-US"/>
        </a:p>
      </dgm:t>
    </dgm:pt>
    <dgm:pt modelId="{97CACD2C-92D3-4AAA-9CDE-A27273DE162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gm:t>
    </dgm:pt>
    <dgm:pt modelId="{BC780581-9854-4753-9014-4F78E7193649}" type="parTrans" cxnId="{42F5AE9B-834D-400A-B2B2-3092709AA608}">
      <dgm:prSet/>
      <dgm:spPr/>
      <dgm:t>
        <a:bodyPr/>
        <a:lstStyle/>
        <a:p>
          <a:endParaRPr lang="en-US"/>
        </a:p>
      </dgm:t>
    </dgm:pt>
    <dgm:pt modelId="{55024C14-1892-4823-8773-660DC8018C9D}" type="sibTrans" cxnId="{42F5AE9B-834D-400A-B2B2-3092709AA608}">
      <dgm:prSet/>
      <dgm:spPr/>
      <dgm:t>
        <a:bodyPr/>
        <a:lstStyle/>
        <a:p>
          <a:endParaRPr lang="en-US"/>
        </a:p>
      </dgm:t>
    </dgm:pt>
    <dgm:pt modelId="{E6AB69AA-FAF0-4120-BAB5-7DE2855A932D}" type="pres">
      <dgm:prSet presAssocID="{BAC49046-A6F2-4E79-9EC3-D5988041B02A}" presName="Name0" presStyleCnt="0">
        <dgm:presLayoutVars>
          <dgm:chMax val="7"/>
          <dgm:chPref val="7"/>
          <dgm:dir/>
        </dgm:presLayoutVars>
      </dgm:prSet>
      <dgm:spPr/>
    </dgm:pt>
    <dgm:pt modelId="{39E5F081-9A99-4051-B6DE-35C5F6E736BA}" type="pres">
      <dgm:prSet presAssocID="{BAC49046-A6F2-4E79-9EC3-D5988041B02A}" presName="Name1" presStyleCnt="0"/>
      <dgm:spPr/>
    </dgm:pt>
    <dgm:pt modelId="{EFDE1212-505D-413F-AE6D-17E54F2AE3F3}" type="pres">
      <dgm:prSet presAssocID="{BAC49046-A6F2-4E79-9EC3-D5988041B02A}" presName="cycle" presStyleCnt="0"/>
      <dgm:spPr/>
    </dgm:pt>
    <dgm:pt modelId="{1A687902-8131-4AF6-80CF-6651258CCB3E}" type="pres">
      <dgm:prSet presAssocID="{BAC49046-A6F2-4E79-9EC3-D5988041B02A}" presName="srcNode" presStyleLbl="node1" presStyleIdx="0" presStyleCnt="4"/>
      <dgm:spPr/>
    </dgm:pt>
    <dgm:pt modelId="{33B063F1-14C7-41B0-87EB-D6D91EAF0214}" type="pres">
      <dgm:prSet presAssocID="{BAC49046-A6F2-4E79-9EC3-D5988041B02A}" presName="conn" presStyleLbl="parChTrans1D2" presStyleIdx="0" presStyleCnt="1"/>
      <dgm:spPr/>
    </dgm:pt>
    <dgm:pt modelId="{2ABF6671-BBAB-419F-BEE5-B66186556935}" type="pres">
      <dgm:prSet presAssocID="{BAC49046-A6F2-4E79-9EC3-D5988041B02A}" presName="extraNode" presStyleLbl="node1" presStyleIdx="0" presStyleCnt="4"/>
      <dgm:spPr/>
    </dgm:pt>
    <dgm:pt modelId="{EF7E1486-93AB-453E-84F4-D342BB274748}" type="pres">
      <dgm:prSet presAssocID="{BAC49046-A6F2-4E79-9EC3-D5988041B02A}" presName="dstNode" presStyleLbl="node1" presStyleIdx="0" presStyleCnt="4"/>
      <dgm:spPr/>
    </dgm:pt>
    <dgm:pt modelId="{A5BE72B1-C7E5-4F83-ABA4-E8BC5F3C6026}" type="pres">
      <dgm:prSet presAssocID="{F9A206D8-7746-486E-96C8-E3B40141DF4A}" presName="text_1" presStyleLbl="node1" presStyleIdx="0" presStyleCnt="4">
        <dgm:presLayoutVars>
          <dgm:bulletEnabled val="1"/>
        </dgm:presLayoutVars>
      </dgm:prSet>
      <dgm:spPr/>
    </dgm:pt>
    <dgm:pt modelId="{66930254-3DBB-42BE-A82A-FA74A7CDF8E8}" type="pres">
      <dgm:prSet presAssocID="{F9A206D8-7746-486E-96C8-E3B40141DF4A}" presName="accent_1" presStyleCnt="0"/>
      <dgm:spPr/>
    </dgm:pt>
    <dgm:pt modelId="{207D486B-B438-4948-96B5-2074B9F49419}" type="pres">
      <dgm:prSet presAssocID="{F9A206D8-7746-486E-96C8-E3B40141DF4A}" presName="accentRepeatNode" presStyleLbl="solidFgAcc1" presStyleIdx="0" presStyleCnt="4"/>
      <dgm:spPr/>
    </dgm:pt>
    <dgm:pt modelId="{98B37DF0-968E-44D0-A5E8-1789BA5A0953}" type="pres">
      <dgm:prSet presAssocID="{6E6AD2F1-858F-431C-9A7F-2418BFB2FE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CB6-024B-4BC6-BE71-8B69C3D43E84}" type="pres">
      <dgm:prSet presAssocID="{6E6AD2F1-858F-431C-9A7F-2418BFB2FE59}" presName="accent_2" presStyleCnt="0"/>
      <dgm:spPr/>
    </dgm:pt>
    <dgm:pt modelId="{FCBD10B5-4236-4CD0-86D8-3E2D1209A764}" type="pres">
      <dgm:prSet presAssocID="{6E6AD2F1-858F-431C-9A7F-2418BFB2FE59}" presName="accentRepeatNode" presStyleLbl="solidFgAcc1" presStyleIdx="1" presStyleCnt="4"/>
      <dgm:spPr/>
    </dgm:pt>
    <dgm:pt modelId="{9CA849BB-9178-458F-B950-B22BE710635B}" type="pres">
      <dgm:prSet presAssocID="{97CACD2C-92D3-4AAA-9CDE-A27273DE162F}" presName="text_3" presStyleLbl="node1" presStyleIdx="2" presStyleCnt="4">
        <dgm:presLayoutVars>
          <dgm:bulletEnabled val="1"/>
        </dgm:presLayoutVars>
      </dgm:prSet>
      <dgm:spPr/>
    </dgm:pt>
    <dgm:pt modelId="{C92C864D-F0E2-4344-B0E2-03D3232DC8D7}" type="pres">
      <dgm:prSet presAssocID="{97CACD2C-92D3-4AAA-9CDE-A27273DE162F}" presName="accent_3" presStyleCnt="0"/>
      <dgm:spPr/>
    </dgm:pt>
    <dgm:pt modelId="{E4FBB2C3-BF05-4E95-9574-7BB5706C8445}" type="pres">
      <dgm:prSet presAssocID="{97CACD2C-92D3-4AAA-9CDE-A27273DE162F}" presName="accentRepeatNode" presStyleLbl="solidFgAcc1" presStyleIdx="2" presStyleCnt="4"/>
      <dgm:spPr/>
    </dgm:pt>
    <dgm:pt modelId="{180128C8-6965-480D-ABD3-DE24A3FAB3AF}" type="pres">
      <dgm:prSet presAssocID="{2891D7A9-A39A-4B72-9E73-ED54A07155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0A797-D1FA-4038-BC59-0DE319D4D822}" type="pres">
      <dgm:prSet presAssocID="{2891D7A9-A39A-4B72-9E73-ED54A071558B}" presName="accent_4" presStyleCnt="0"/>
      <dgm:spPr/>
    </dgm:pt>
    <dgm:pt modelId="{7628524D-FCFC-4D44-878C-F8F6F27426B9}" type="pres">
      <dgm:prSet presAssocID="{2891D7A9-A39A-4B72-9E73-ED54A071558B}" presName="accentRepeatNode" presStyleLbl="solidFgAcc1" presStyleIdx="3" presStyleCnt="4"/>
      <dgm:spPr/>
    </dgm:pt>
  </dgm:ptLst>
  <dgm:cxnLst>
    <dgm:cxn modelId="{42F5AE9B-834D-400A-B2B2-3092709AA608}" srcId="{BAC49046-A6F2-4E79-9EC3-D5988041B02A}" destId="{97CACD2C-92D3-4AAA-9CDE-A27273DE162F}" srcOrd="2" destOrd="0" parTransId="{BC780581-9854-4753-9014-4F78E7193649}" sibTransId="{55024C14-1892-4823-8773-660DC8018C9D}"/>
    <dgm:cxn modelId="{BD64059C-1A77-46AD-A40F-70B38B974898}" srcId="{BAC49046-A6F2-4E79-9EC3-D5988041B02A}" destId="{6E6AD2F1-858F-431C-9A7F-2418BFB2FE59}" srcOrd="1" destOrd="0" parTransId="{509E1254-C299-40D0-A7FD-BCE7AFA6F36A}" sibTransId="{AF6591CF-0E74-4E01-9148-4594EABA2710}"/>
    <dgm:cxn modelId="{8C13D4D5-E72E-4486-83CB-3BFC8F721193}" srcId="{BAC49046-A6F2-4E79-9EC3-D5988041B02A}" destId="{2891D7A9-A39A-4B72-9E73-ED54A071558B}" srcOrd="3" destOrd="0" parTransId="{FD54A164-A2DE-4B38-87D0-A7F301216C0B}" sibTransId="{DDD61A31-EF7C-44C4-92FA-BB626386C53C}"/>
    <dgm:cxn modelId="{8D4F5837-61AD-4B90-93D7-039F836CE06B}" type="presOf" srcId="{2891D7A9-A39A-4B72-9E73-ED54A071558B}" destId="{180128C8-6965-480D-ABD3-DE24A3FAB3AF}" srcOrd="0" destOrd="0" presId="urn:microsoft.com/office/officeart/2008/layout/VerticalCurvedList"/>
    <dgm:cxn modelId="{B6E81E82-79BA-456B-9102-3776329B2957}" type="presOf" srcId="{97CACD2C-92D3-4AAA-9CDE-A27273DE162F}" destId="{9CA849BB-9178-458F-B950-B22BE710635B}" srcOrd="0" destOrd="0" presId="urn:microsoft.com/office/officeart/2008/layout/VerticalCurvedList"/>
    <dgm:cxn modelId="{64435364-999B-4CD3-B197-41278427326B}" srcId="{BAC49046-A6F2-4E79-9EC3-D5988041B02A}" destId="{F9A206D8-7746-486E-96C8-E3B40141DF4A}" srcOrd="0" destOrd="0" parTransId="{57329102-B18B-4E31-8B43-A688B295C1F6}" sibTransId="{CBBAB349-A757-4648-83FA-50FC591066AB}"/>
    <dgm:cxn modelId="{37194EB2-7069-4FF9-918A-BB9CC2E357AF}" type="presOf" srcId="{6E6AD2F1-858F-431C-9A7F-2418BFB2FE59}" destId="{98B37DF0-968E-44D0-A5E8-1789BA5A0953}" srcOrd="0" destOrd="0" presId="urn:microsoft.com/office/officeart/2008/layout/VerticalCurvedList"/>
    <dgm:cxn modelId="{24A42060-A202-4E2F-80C1-7F53081ED57F}" type="presOf" srcId="{F9A206D8-7746-486E-96C8-E3B40141DF4A}" destId="{A5BE72B1-C7E5-4F83-ABA4-E8BC5F3C6026}" srcOrd="0" destOrd="0" presId="urn:microsoft.com/office/officeart/2008/layout/VerticalCurvedList"/>
    <dgm:cxn modelId="{DA441076-4116-4D75-B6E1-1D81BF4F02EC}" type="presOf" srcId="{BAC49046-A6F2-4E79-9EC3-D5988041B02A}" destId="{E6AB69AA-FAF0-4120-BAB5-7DE2855A932D}" srcOrd="0" destOrd="0" presId="urn:microsoft.com/office/officeart/2008/layout/VerticalCurvedList"/>
    <dgm:cxn modelId="{C9962E77-00DB-4885-94D8-E620FE73F275}" type="presOf" srcId="{CBBAB349-A757-4648-83FA-50FC591066AB}" destId="{33B063F1-14C7-41B0-87EB-D6D91EAF0214}" srcOrd="0" destOrd="0" presId="urn:microsoft.com/office/officeart/2008/layout/VerticalCurvedList"/>
    <dgm:cxn modelId="{D6F64D4F-04EE-412B-9031-B3274E61C16F}" type="presParOf" srcId="{E6AB69AA-FAF0-4120-BAB5-7DE2855A932D}" destId="{39E5F081-9A99-4051-B6DE-35C5F6E736BA}" srcOrd="0" destOrd="0" presId="urn:microsoft.com/office/officeart/2008/layout/VerticalCurvedList"/>
    <dgm:cxn modelId="{184B3162-DAF3-4C9E-8A4F-F0650955654C}" type="presParOf" srcId="{39E5F081-9A99-4051-B6DE-35C5F6E736BA}" destId="{EFDE1212-505D-413F-AE6D-17E54F2AE3F3}" srcOrd="0" destOrd="0" presId="urn:microsoft.com/office/officeart/2008/layout/VerticalCurvedList"/>
    <dgm:cxn modelId="{9ACF9E9D-82FF-4BF0-AE4C-952ED9D068E5}" type="presParOf" srcId="{EFDE1212-505D-413F-AE6D-17E54F2AE3F3}" destId="{1A687902-8131-4AF6-80CF-6651258CCB3E}" srcOrd="0" destOrd="0" presId="urn:microsoft.com/office/officeart/2008/layout/VerticalCurvedList"/>
    <dgm:cxn modelId="{49E2E773-8E83-4893-8765-B4F73EF8F0F7}" type="presParOf" srcId="{EFDE1212-505D-413F-AE6D-17E54F2AE3F3}" destId="{33B063F1-14C7-41B0-87EB-D6D91EAF0214}" srcOrd="1" destOrd="0" presId="urn:microsoft.com/office/officeart/2008/layout/VerticalCurvedList"/>
    <dgm:cxn modelId="{8634E050-BC9A-4F07-872D-5F9133A83400}" type="presParOf" srcId="{EFDE1212-505D-413F-AE6D-17E54F2AE3F3}" destId="{2ABF6671-BBAB-419F-BEE5-B66186556935}" srcOrd="2" destOrd="0" presId="urn:microsoft.com/office/officeart/2008/layout/VerticalCurvedList"/>
    <dgm:cxn modelId="{38EB3186-16A2-44A1-AECD-B31EA3AC5305}" type="presParOf" srcId="{EFDE1212-505D-413F-AE6D-17E54F2AE3F3}" destId="{EF7E1486-93AB-453E-84F4-D342BB274748}" srcOrd="3" destOrd="0" presId="urn:microsoft.com/office/officeart/2008/layout/VerticalCurvedList"/>
    <dgm:cxn modelId="{30986284-D55A-4507-9E33-AD311D1E8905}" type="presParOf" srcId="{39E5F081-9A99-4051-B6DE-35C5F6E736BA}" destId="{A5BE72B1-C7E5-4F83-ABA4-E8BC5F3C6026}" srcOrd="1" destOrd="0" presId="urn:microsoft.com/office/officeart/2008/layout/VerticalCurvedList"/>
    <dgm:cxn modelId="{A5895C7D-A08D-47B9-B1E4-0D9EBF46FDF3}" type="presParOf" srcId="{39E5F081-9A99-4051-B6DE-35C5F6E736BA}" destId="{66930254-3DBB-42BE-A82A-FA74A7CDF8E8}" srcOrd="2" destOrd="0" presId="urn:microsoft.com/office/officeart/2008/layout/VerticalCurvedList"/>
    <dgm:cxn modelId="{FF7AE014-613F-476B-B7E4-CE65ED597829}" type="presParOf" srcId="{66930254-3DBB-42BE-A82A-FA74A7CDF8E8}" destId="{207D486B-B438-4948-96B5-2074B9F49419}" srcOrd="0" destOrd="0" presId="urn:microsoft.com/office/officeart/2008/layout/VerticalCurvedList"/>
    <dgm:cxn modelId="{EA695282-63EE-4383-8C7F-278FA86BB12E}" type="presParOf" srcId="{39E5F081-9A99-4051-B6DE-35C5F6E736BA}" destId="{98B37DF0-968E-44D0-A5E8-1789BA5A0953}" srcOrd="3" destOrd="0" presId="urn:microsoft.com/office/officeart/2008/layout/VerticalCurvedList"/>
    <dgm:cxn modelId="{4E2BF1BC-6C8C-4F6D-A05C-64A6959C617F}" type="presParOf" srcId="{39E5F081-9A99-4051-B6DE-35C5F6E736BA}" destId="{C538DCB6-024B-4BC6-BE71-8B69C3D43E84}" srcOrd="4" destOrd="0" presId="urn:microsoft.com/office/officeart/2008/layout/VerticalCurvedList"/>
    <dgm:cxn modelId="{814C1787-4EE2-4813-9FE7-CBEC5FD92847}" type="presParOf" srcId="{C538DCB6-024B-4BC6-BE71-8B69C3D43E84}" destId="{FCBD10B5-4236-4CD0-86D8-3E2D1209A764}" srcOrd="0" destOrd="0" presId="urn:microsoft.com/office/officeart/2008/layout/VerticalCurvedList"/>
    <dgm:cxn modelId="{A783290F-BE6B-417D-B53B-145495AFE0ED}" type="presParOf" srcId="{39E5F081-9A99-4051-B6DE-35C5F6E736BA}" destId="{9CA849BB-9178-458F-B950-B22BE710635B}" srcOrd="5" destOrd="0" presId="urn:microsoft.com/office/officeart/2008/layout/VerticalCurvedList"/>
    <dgm:cxn modelId="{91A8A272-1301-4D9B-94CE-F62B06EC4DEE}" type="presParOf" srcId="{39E5F081-9A99-4051-B6DE-35C5F6E736BA}" destId="{C92C864D-F0E2-4344-B0E2-03D3232DC8D7}" srcOrd="6" destOrd="0" presId="urn:microsoft.com/office/officeart/2008/layout/VerticalCurvedList"/>
    <dgm:cxn modelId="{7E176ACB-AC65-4883-86F4-841055BAB9B8}" type="presParOf" srcId="{C92C864D-F0E2-4344-B0E2-03D3232DC8D7}" destId="{E4FBB2C3-BF05-4E95-9574-7BB5706C8445}" srcOrd="0" destOrd="0" presId="urn:microsoft.com/office/officeart/2008/layout/VerticalCurvedList"/>
    <dgm:cxn modelId="{63D24250-7998-461C-A64D-029595BC4E54}" type="presParOf" srcId="{39E5F081-9A99-4051-B6DE-35C5F6E736BA}" destId="{180128C8-6965-480D-ABD3-DE24A3FAB3AF}" srcOrd="7" destOrd="0" presId="urn:microsoft.com/office/officeart/2008/layout/VerticalCurvedList"/>
    <dgm:cxn modelId="{A2A3C418-94B0-4891-9BDE-DDE520837B52}" type="presParOf" srcId="{39E5F081-9A99-4051-B6DE-35C5F6E736BA}" destId="{7340A797-D1FA-4038-BC59-0DE319D4D822}" srcOrd="8" destOrd="0" presId="urn:microsoft.com/office/officeart/2008/layout/VerticalCurvedList"/>
    <dgm:cxn modelId="{6723A7A0-0838-463D-85EB-78FFA3E5CAE1}" type="presParOf" srcId="{7340A797-D1FA-4038-BC59-0DE319D4D822}" destId="{7628524D-FCFC-4D44-878C-F8F6F2742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675DFD-D4EC-4526-84F6-B9E5DCF89B84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A0FCB-6EAF-4452-87F9-563946F9BA2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Present &amp; Previous Transactions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6F4CDC-2241-4AD9-A118-A86422F0BB78}" type="parTrans" cxnId="{92515846-AED9-486B-BC3E-A1801EE7B289}">
      <dgm:prSet/>
      <dgm:spPr/>
      <dgm:t>
        <a:bodyPr/>
        <a:lstStyle/>
        <a:p>
          <a:endParaRPr lang="en-US"/>
        </a:p>
      </dgm:t>
    </dgm:pt>
    <dgm:pt modelId="{BCB5C136-4A95-4F53-A160-A604D5D751DC}" type="sibTrans" cxnId="{92515846-AED9-486B-BC3E-A1801EE7B289}">
      <dgm:prSet/>
      <dgm:spPr/>
      <dgm:t>
        <a:bodyPr/>
        <a:lstStyle/>
        <a:p>
          <a:endParaRPr lang="en-US"/>
        </a:p>
      </dgm:t>
    </dgm:pt>
    <dgm:pt modelId="{CDD4A9C9-264D-46A0-B499-F6F5AC3C558E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Increase / Decrease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32707D-4AFF-4AF6-9451-7DDFBA9CF172}" type="parTrans" cxnId="{AE62438A-BEB2-40EB-AA45-FC4155BFACF6}">
      <dgm:prSet/>
      <dgm:spPr/>
      <dgm:t>
        <a:bodyPr/>
        <a:lstStyle/>
        <a:p>
          <a:endParaRPr lang="en-US"/>
        </a:p>
      </dgm:t>
    </dgm:pt>
    <dgm:pt modelId="{FF3A847B-C484-46F6-BF27-8D45CD634B5C}" type="sibTrans" cxnId="{AE62438A-BEB2-40EB-AA45-FC4155BFACF6}">
      <dgm:prSet/>
      <dgm:spPr/>
      <dgm:t>
        <a:bodyPr/>
        <a:lstStyle/>
        <a:p>
          <a:endParaRPr lang="en-US"/>
        </a:p>
      </dgm:t>
    </dgm:pt>
    <dgm:pt modelId="{6CAE0A37-7046-4280-8BB3-7CC846ECF3C4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Traded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F8525D-EBD9-4738-A141-DCB09ADC5F7B}" type="parTrans" cxnId="{91AFB653-40F3-411B-9C48-429ABE29F305}">
      <dgm:prSet/>
      <dgm:spPr/>
      <dgm:t>
        <a:bodyPr/>
        <a:lstStyle/>
        <a:p>
          <a:endParaRPr lang="en-US"/>
        </a:p>
      </dgm:t>
    </dgm:pt>
    <dgm:pt modelId="{FF4E8C68-0039-4E69-A7ED-1F782B365327}" type="sibTrans" cxnId="{91AFB653-40F3-411B-9C48-429ABE29F305}">
      <dgm:prSet/>
      <dgm:spPr/>
      <dgm:t>
        <a:bodyPr/>
        <a:lstStyle/>
        <a:p>
          <a:endParaRPr lang="en-US"/>
        </a:p>
      </dgm:t>
    </dgm:pt>
    <dgm:pt modelId="{9C553E51-B4A3-4766-A682-9A394DC7EFEC}" type="pres">
      <dgm:prSet presAssocID="{45675DFD-D4EC-4526-84F6-B9E5DCF89B84}" presName="linear" presStyleCnt="0">
        <dgm:presLayoutVars>
          <dgm:dir/>
          <dgm:animLvl val="lvl"/>
          <dgm:resizeHandles val="exact"/>
        </dgm:presLayoutVars>
      </dgm:prSet>
      <dgm:spPr/>
    </dgm:pt>
    <dgm:pt modelId="{849AFC48-FA98-4508-AE04-BE022AA70CAB}" type="pres">
      <dgm:prSet presAssocID="{45EA0FCB-6EAF-4452-87F9-563946F9BA26}" presName="parentLin" presStyleCnt="0"/>
      <dgm:spPr/>
    </dgm:pt>
    <dgm:pt modelId="{F75455AF-7FBE-4DF7-986E-DB2F4CDC2B59}" type="pres">
      <dgm:prSet presAssocID="{45EA0FCB-6EAF-4452-87F9-563946F9BA26}" presName="parentLeftMargin" presStyleLbl="node1" presStyleIdx="0" presStyleCnt="3"/>
      <dgm:spPr/>
    </dgm:pt>
    <dgm:pt modelId="{D03E7F2E-9F8C-4126-B283-CD82B9BF2257}" type="pres">
      <dgm:prSet presAssocID="{45EA0FCB-6EAF-4452-87F9-563946F9B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D62ECC-1379-4224-8317-EA3EA13FE021}" type="pres">
      <dgm:prSet presAssocID="{45EA0FCB-6EAF-4452-87F9-563946F9BA26}" presName="negativeSpace" presStyleCnt="0"/>
      <dgm:spPr/>
    </dgm:pt>
    <dgm:pt modelId="{D0C1A792-4399-426F-8E85-08C55BE9BB52}" type="pres">
      <dgm:prSet presAssocID="{45EA0FCB-6EAF-4452-87F9-563946F9BA26}" presName="childText" presStyleLbl="conFgAcc1" presStyleIdx="0" presStyleCnt="3">
        <dgm:presLayoutVars>
          <dgm:bulletEnabled val="1"/>
        </dgm:presLayoutVars>
      </dgm:prSet>
      <dgm:spPr/>
    </dgm:pt>
    <dgm:pt modelId="{8DCA6F92-E919-48B1-8B05-004B6D759474}" type="pres">
      <dgm:prSet presAssocID="{BCB5C136-4A95-4F53-A160-A604D5D751DC}" presName="spaceBetweenRectangles" presStyleCnt="0"/>
      <dgm:spPr/>
    </dgm:pt>
    <dgm:pt modelId="{0E73BAEB-EA73-465D-8907-7EB7EDFA2FAC}" type="pres">
      <dgm:prSet presAssocID="{CDD4A9C9-264D-46A0-B499-F6F5AC3C558E}" presName="parentLin" presStyleCnt="0"/>
      <dgm:spPr/>
    </dgm:pt>
    <dgm:pt modelId="{B2BE9A23-A7C3-40DE-AA31-F02D512FAEDD}" type="pres">
      <dgm:prSet presAssocID="{CDD4A9C9-264D-46A0-B499-F6F5AC3C558E}" presName="parentLeftMargin" presStyleLbl="node1" presStyleIdx="0" presStyleCnt="3"/>
      <dgm:spPr/>
    </dgm:pt>
    <dgm:pt modelId="{23B3903D-9380-4180-A0B8-49579C27FE16}" type="pres">
      <dgm:prSet presAssocID="{CDD4A9C9-264D-46A0-B499-F6F5AC3C558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ED127-2FD4-4A7D-9DC1-37E9AA9757A1}" type="pres">
      <dgm:prSet presAssocID="{CDD4A9C9-264D-46A0-B499-F6F5AC3C558E}" presName="negativeSpace" presStyleCnt="0"/>
      <dgm:spPr/>
    </dgm:pt>
    <dgm:pt modelId="{906B49B0-CDC9-419E-BA66-FE84CCE6F50F}" type="pres">
      <dgm:prSet presAssocID="{CDD4A9C9-264D-46A0-B499-F6F5AC3C558E}" presName="childText" presStyleLbl="conFgAcc1" presStyleIdx="1" presStyleCnt="3">
        <dgm:presLayoutVars>
          <dgm:bulletEnabled val="1"/>
        </dgm:presLayoutVars>
      </dgm:prSet>
      <dgm:spPr/>
    </dgm:pt>
    <dgm:pt modelId="{DBF5A353-CA6A-477E-9EF4-448E38F961A5}" type="pres">
      <dgm:prSet presAssocID="{FF3A847B-C484-46F6-BF27-8D45CD634B5C}" presName="spaceBetweenRectangles" presStyleCnt="0"/>
      <dgm:spPr/>
    </dgm:pt>
    <dgm:pt modelId="{27B3F424-BAFE-4DD7-BD59-033C08C237F9}" type="pres">
      <dgm:prSet presAssocID="{6CAE0A37-7046-4280-8BB3-7CC846ECF3C4}" presName="parentLin" presStyleCnt="0"/>
      <dgm:spPr/>
    </dgm:pt>
    <dgm:pt modelId="{4418231C-A813-4EE8-882E-98458E235960}" type="pres">
      <dgm:prSet presAssocID="{6CAE0A37-7046-4280-8BB3-7CC846ECF3C4}" presName="parentLeftMargin" presStyleLbl="node1" presStyleIdx="1" presStyleCnt="3"/>
      <dgm:spPr/>
    </dgm:pt>
    <dgm:pt modelId="{BCCE5745-5D9F-496C-BC3E-72DC9BE2799A}" type="pres">
      <dgm:prSet presAssocID="{6CAE0A37-7046-4280-8BB3-7CC846ECF3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07FDD7-79ED-4806-8A2B-181BA6F8DF7A}" type="pres">
      <dgm:prSet presAssocID="{6CAE0A37-7046-4280-8BB3-7CC846ECF3C4}" presName="negativeSpace" presStyleCnt="0"/>
      <dgm:spPr/>
    </dgm:pt>
    <dgm:pt modelId="{EA414048-DB36-490D-982E-A6C6BF8718C0}" type="pres">
      <dgm:prSet presAssocID="{6CAE0A37-7046-4280-8BB3-7CC846ECF3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297BE1-A4B3-48E8-8569-924D43FC43EC}" type="presOf" srcId="{6CAE0A37-7046-4280-8BB3-7CC846ECF3C4}" destId="{4418231C-A813-4EE8-882E-98458E235960}" srcOrd="0" destOrd="0" presId="urn:microsoft.com/office/officeart/2005/8/layout/list1"/>
    <dgm:cxn modelId="{0CE05BCA-9EEA-4A12-A68F-86CE36D5FE71}" type="presOf" srcId="{45EA0FCB-6EAF-4452-87F9-563946F9BA26}" destId="{F75455AF-7FBE-4DF7-986E-DB2F4CDC2B59}" srcOrd="0" destOrd="0" presId="urn:microsoft.com/office/officeart/2005/8/layout/list1"/>
    <dgm:cxn modelId="{73BD9E62-CB1C-4E14-AFC5-95C00B4B6405}" type="presOf" srcId="{CDD4A9C9-264D-46A0-B499-F6F5AC3C558E}" destId="{23B3903D-9380-4180-A0B8-49579C27FE16}" srcOrd="1" destOrd="0" presId="urn:microsoft.com/office/officeart/2005/8/layout/list1"/>
    <dgm:cxn modelId="{97D397CE-0AEB-490E-8706-A52B476BF5BF}" type="presOf" srcId="{45675DFD-D4EC-4526-84F6-B9E5DCF89B84}" destId="{9C553E51-B4A3-4766-A682-9A394DC7EFEC}" srcOrd="0" destOrd="0" presId="urn:microsoft.com/office/officeart/2005/8/layout/list1"/>
    <dgm:cxn modelId="{396AF1EC-0556-407C-A822-C1935BC636B0}" type="presOf" srcId="{45EA0FCB-6EAF-4452-87F9-563946F9BA26}" destId="{D03E7F2E-9F8C-4126-B283-CD82B9BF2257}" srcOrd="1" destOrd="0" presId="urn:microsoft.com/office/officeart/2005/8/layout/list1"/>
    <dgm:cxn modelId="{F95AF4D7-3202-4CE3-9EC2-7541855DB3B0}" type="presOf" srcId="{6CAE0A37-7046-4280-8BB3-7CC846ECF3C4}" destId="{BCCE5745-5D9F-496C-BC3E-72DC9BE2799A}" srcOrd="1" destOrd="0" presId="urn:microsoft.com/office/officeart/2005/8/layout/list1"/>
    <dgm:cxn modelId="{91AFB653-40F3-411B-9C48-429ABE29F305}" srcId="{45675DFD-D4EC-4526-84F6-B9E5DCF89B84}" destId="{6CAE0A37-7046-4280-8BB3-7CC846ECF3C4}" srcOrd="2" destOrd="0" parTransId="{98F8525D-EBD9-4738-A141-DCB09ADC5F7B}" sibTransId="{FF4E8C68-0039-4E69-A7ED-1F782B365327}"/>
    <dgm:cxn modelId="{AE62438A-BEB2-40EB-AA45-FC4155BFACF6}" srcId="{45675DFD-D4EC-4526-84F6-B9E5DCF89B84}" destId="{CDD4A9C9-264D-46A0-B499-F6F5AC3C558E}" srcOrd="1" destOrd="0" parTransId="{1C32707D-4AFF-4AF6-9451-7DDFBA9CF172}" sibTransId="{FF3A847B-C484-46F6-BF27-8D45CD634B5C}"/>
    <dgm:cxn modelId="{59490221-B768-48CD-981C-403C735D537E}" type="presOf" srcId="{CDD4A9C9-264D-46A0-B499-F6F5AC3C558E}" destId="{B2BE9A23-A7C3-40DE-AA31-F02D512FAEDD}" srcOrd="0" destOrd="0" presId="urn:microsoft.com/office/officeart/2005/8/layout/list1"/>
    <dgm:cxn modelId="{92515846-AED9-486B-BC3E-A1801EE7B289}" srcId="{45675DFD-D4EC-4526-84F6-B9E5DCF89B84}" destId="{45EA0FCB-6EAF-4452-87F9-563946F9BA26}" srcOrd="0" destOrd="0" parTransId="{C06F4CDC-2241-4AD9-A118-A86422F0BB78}" sibTransId="{BCB5C136-4A95-4F53-A160-A604D5D751DC}"/>
    <dgm:cxn modelId="{3C6045E6-CA3B-49EB-9D41-177F562C7252}" type="presParOf" srcId="{9C553E51-B4A3-4766-A682-9A394DC7EFEC}" destId="{849AFC48-FA98-4508-AE04-BE022AA70CAB}" srcOrd="0" destOrd="0" presId="urn:microsoft.com/office/officeart/2005/8/layout/list1"/>
    <dgm:cxn modelId="{5FE50FDA-B370-4BCF-B2F1-08CC6D00529F}" type="presParOf" srcId="{849AFC48-FA98-4508-AE04-BE022AA70CAB}" destId="{F75455AF-7FBE-4DF7-986E-DB2F4CDC2B59}" srcOrd="0" destOrd="0" presId="urn:microsoft.com/office/officeart/2005/8/layout/list1"/>
    <dgm:cxn modelId="{F238E2E8-A175-4BEA-AAD0-5230E41C73D4}" type="presParOf" srcId="{849AFC48-FA98-4508-AE04-BE022AA70CAB}" destId="{D03E7F2E-9F8C-4126-B283-CD82B9BF2257}" srcOrd="1" destOrd="0" presId="urn:microsoft.com/office/officeart/2005/8/layout/list1"/>
    <dgm:cxn modelId="{D84D8515-ADF6-464C-9F14-6A2CF229CB6D}" type="presParOf" srcId="{9C553E51-B4A3-4766-A682-9A394DC7EFEC}" destId="{86D62ECC-1379-4224-8317-EA3EA13FE021}" srcOrd="1" destOrd="0" presId="urn:microsoft.com/office/officeart/2005/8/layout/list1"/>
    <dgm:cxn modelId="{0805C5A3-6257-490D-9EBF-5C2530199DCD}" type="presParOf" srcId="{9C553E51-B4A3-4766-A682-9A394DC7EFEC}" destId="{D0C1A792-4399-426F-8E85-08C55BE9BB52}" srcOrd="2" destOrd="0" presId="urn:microsoft.com/office/officeart/2005/8/layout/list1"/>
    <dgm:cxn modelId="{FBD143D0-1C69-41EA-8077-CA2C1BE5F7BC}" type="presParOf" srcId="{9C553E51-B4A3-4766-A682-9A394DC7EFEC}" destId="{8DCA6F92-E919-48B1-8B05-004B6D759474}" srcOrd="3" destOrd="0" presId="urn:microsoft.com/office/officeart/2005/8/layout/list1"/>
    <dgm:cxn modelId="{822D308F-663E-4F2E-A0C7-0A26CB46B33D}" type="presParOf" srcId="{9C553E51-B4A3-4766-A682-9A394DC7EFEC}" destId="{0E73BAEB-EA73-465D-8907-7EB7EDFA2FAC}" srcOrd="4" destOrd="0" presId="urn:microsoft.com/office/officeart/2005/8/layout/list1"/>
    <dgm:cxn modelId="{DA6E4ADD-7379-4904-951C-843C703D72AE}" type="presParOf" srcId="{0E73BAEB-EA73-465D-8907-7EB7EDFA2FAC}" destId="{B2BE9A23-A7C3-40DE-AA31-F02D512FAEDD}" srcOrd="0" destOrd="0" presId="urn:microsoft.com/office/officeart/2005/8/layout/list1"/>
    <dgm:cxn modelId="{2F0C8B46-D8B8-4127-8502-495B01F6DD29}" type="presParOf" srcId="{0E73BAEB-EA73-465D-8907-7EB7EDFA2FAC}" destId="{23B3903D-9380-4180-A0B8-49579C27FE16}" srcOrd="1" destOrd="0" presId="urn:microsoft.com/office/officeart/2005/8/layout/list1"/>
    <dgm:cxn modelId="{7A29F89E-497B-4BF7-9E2E-3E77D6AD41B5}" type="presParOf" srcId="{9C553E51-B4A3-4766-A682-9A394DC7EFEC}" destId="{97AED127-2FD4-4A7D-9DC1-37E9AA9757A1}" srcOrd="5" destOrd="0" presId="urn:microsoft.com/office/officeart/2005/8/layout/list1"/>
    <dgm:cxn modelId="{80B8D213-68A8-43D6-B33A-921B9537BF6A}" type="presParOf" srcId="{9C553E51-B4A3-4766-A682-9A394DC7EFEC}" destId="{906B49B0-CDC9-419E-BA66-FE84CCE6F50F}" srcOrd="6" destOrd="0" presId="urn:microsoft.com/office/officeart/2005/8/layout/list1"/>
    <dgm:cxn modelId="{6A378CC3-778C-461D-955D-B55A99B28512}" type="presParOf" srcId="{9C553E51-B4A3-4766-A682-9A394DC7EFEC}" destId="{DBF5A353-CA6A-477E-9EF4-448E38F961A5}" srcOrd="7" destOrd="0" presId="urn:microsoft.com/office/officeart/2005/8/layout/list1"/>
    <dgm:cxn modelId="{C650F467-769B-4DDE-8B1F-B11F277B1CA1}" type="presParOf" srcId="{9C553E51-B4A3-4766-A682-9A394DC7EFEC}" destId="{27B3F424-BAFE-4DD7-BD59-033C08C237F9}" srcOrd="8" destOrd="0" presId="urn:microsoft.com/office/officeart/2005/8/layout/list1"/>
    <dgm:cxn modelId="{AB35D084-6343-4240-B256-57AD6C6BF210}" type="presParOf" srcId="{27B3F424-BAFE-4DD7-BD59-033C08C237F9}" destId="{4418231C-A813-4EE8-882E-98458E235960}" srcOrd="0" destOrd="0" presId="urn:microsoft.com/office/officeart/2005/8/layout/list1"/>
    <dgm:cxn modelId="{956BAE05-307B-49F6-A2A1-B991AAED453F}" type="presParOf" srcId="{27B3F424-BAFE-4DD7-BD59-033C08C237F9}" destId="{BCCE5745-5D9F-496C-BC3E-72DC9BE2799A}" srcOrd="1" destOrd="0" presId="urn:microsoft.com/office/officeart/2005/8/layout/list1"/>
    <dgm:cxn modelId="{35D5C2B5-EE5D-44A0-92AE-1EB9987105C4}" type="presParOf" srcId="{9C553E51-B4A3-4766-A682-9A394DC7EFEC}" destId="{2807FDD7-79ED-4806-8A2B-181BA6F8DF7A}" srcOrd="9" destOrd="0" presId="urn:microsoft.com/office/officeart/2005/8/layout/list1"/>
    <dgm:cxn modelId="{68F71857-D33D-4984-BF55-14A40BE82C01}" type="presParOf" srcId="{9C553E51-B4A3-4766-A682-9A394DC7EFEC}" destId="{EA414048-DB36-490D-982E-A6C6BF8718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A8D2F7-634E-408A-856A-855AFD0E60A0}" type="doc">
      <dgm:prSet loTypeId="urn:microsoft.com/office/officeart/2008/layout/AlternatingPictureBlocks" loCatId="list" qsTypeId="urn:microsoft.com/office/officeart/2005/8/quickstyle/3d1" qsCatId="3D" csTypeId="urn:microsoft.com/office/officeart/2005/8/colors/accent1_2" csCatId="accent1" phldr="1"/>
      <dgm:spPr/>
    </dgm:pt>
    <dgm:pt modelId="{7F7C5D27-A7D2-4189-8C7D-489E6A16288E}">
      <dgm:prSet phldrT="[Text]" custT="1"/>
      <dgm:spPr/>
      <dgm:t>
        <a:bodyPr/>
        <a:lstStyle/>
        <a:p>
          <a:r>
            <a: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 Report</a:t>
          </a:r>
          <a:endParaRPr lang="en-US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DFFFDC-661B-4B4F-9CF2-96CA571CBB53}" type="parTrans" cxnId="{97BA97B5-A04B-4474-A94D-CB0FB6417D2D}">
      <dgm:prSet/>
      <dgm:spPr/>
      <dgm:t>
        <a:bodyPr/>
        <a:lstStyle/>
        <a:p>
          <a:endParaRPr lang="en-US"/>
        </a:p>
      </dgm:t>
    </dgm:pt>
    <dgm:pt modelId="{38EF29A4-68F8-4D49-B199-4DE6643D00E1}" type="sibTrans" cxnId="{97BA97B5-A04B-4474-A94D-CB0FB6417D2D}">
      <dgm:prSet/>
      <dgm:spPr/>
      <dgm:t>
        <a:bodyPr/>
        <a:lstStyle/>
        <a:p>
          <a:endParaRPr lang="en-US"/>
        </a:p>
      </dgm:t>
    </dgm:pt>
    <dgm:pt modelId="{2D378EC3-B076-4DC2-A859-5595F41ABD99}">
      <dgm:prSet phldrT="[Text]" custT="1"/>
      <dgm:spPr/>
      <dgm:t>
        <a:bodyPr/>
        <a:lstStyle/>
        <a:p>
          <a:r>
            <a: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 Indicators</a:t>
          </a:r>
          <a:endParaRPr lang="en-US" sz="3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AD52E4-1BC0-4F51-8852-CE93896597DD}" type="parTrans" cxnId="{7B03EB9C-96CB-4362-9D2E-5C79B86EC42B}">
      <dgm:prSet/>
      <dgm:spPr/>
      <dgm:t>
        <a:bodyPr/>
        <a:lstStyle/>
        <a:p>
          <a:endParaRPr lang="en-US"/>
        </a:p>
      </dgm:t>
    </dgm:pt>
    <dgm:pt modelId="{D9F2CE36-2BEA-4711-A77E-F203121AD5DA}" type="sibTrans" cxnId="{7B03EB9C-96CB-4362-9D2E-5C79B86EC42B}">
      <dgm:prSet/>
      <dgm:spPr/>
      <dgm:t>
        <a:bodyPr/>
        <a:lstStyle/>
        <a:p>
          <a:endParaRPr lang="en-US"/>
        </a:p>
      </dgm:t>
    </dgm:pt>
    <dgm:pt modelId="{8BFC0E5F-5A1B-4328-95B4-F16352AD1722}" type="pres">
      <dgm:prSet presAssocID="{0AA8D2F7-634E-408A-856A-855AFD0E60A0}" presName="linearFlow" presStyleCnt="0">
        <dgm:presLayoutVars>
          <dgm:dir/>
          <dgm:resizeHandles val="exact"/>
        </dgm:presLayoutVars>
      </dgm:prSet>
      <dgm:spPr/>
    </dgm:pt>
    <dgm:pt modelId="{D2967CE9-1497-410D-AA46-8EBFB57647CD}" type="pres">
      <dgm:prSet presAssocID="{7F7C5D27-A7D2-4189-8C7D-489E6A16288E}" presName="comp" presStyleCnt="0"/>
      <dgm:spPr/>
    </dgm:pt>
    <dgm:pt modelId="{423535F6-236D-4FE8-9ADA-41CE7E3BF081}" type="pres">
      <dgm:prSet presAssocID="{7F7C5D27-A7D2-4189-8C7D-489E6A16288E}" presName="rect2" presStyleLbl="node1" presStyleIdx="0" presStyleCnt="2">
        <dgm:presLayoutVars>
          <dgm:bulletEnabled val="1"/>
        </dgm:presLayoutVars>
      </dgm:prSet>
      <dgm:spPr/>
    </dgm:pt>
    <dgm:pt modelId="{7BB7FD7C-FEE3-425B-97F4-351308227CC9}" type="pres">
      <dgm:prSet presAssocID="{7F7C5D27-A7D2-4189-8C7D-489E6A16288E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441AC54-7CB6-45CC-A535-5CF6AB5A8D5F}" type="pres">
      <dgm:prSet presAssocID="{38EF29A4-68F8-4D49-B199-4DE6643D00E1}" presName="sibTrans" presStyleCnt="0"/>
      <dgm:spPr/>
    </dgm:pt>
    <dgm:pt modelId="{7C9B9579-5998-48CD-A38A-C131864D3BF2}" type="pres">
      <dgm:prSet presAssocID="{2D378EC3-B076-4DC2-A859-5595F41ABD99}" presName="comp" presStyleCnt="0"/>
      <dgm:spPr/>
    </dgm:pt>
    <dgm:pt modelId="{013754A7-A764-49F2-9E8F-6D4FE624344A}" type="pres">
      <dgm:prSet presAssocID="{2D378EC3-B076-4DC2-A859-5595F41ABD99}" presName="rect2" presStyleLbl="node1" presStyleIdx="1" presStyleCnt="2" custLinFactNeighborX="42" custLinFactNeighborY="29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7D031-52CB-4C65-9F34-9D7143E2D1A3}" type="pres">
      <dgm:prSet presAssocID="{2D378EC3-B076-4DC2-A859-5595F41ABD99}" presName="rect1" presStyleLbl="ln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6F4E967B-2F88-4C87-93E1-988C843367E4}" type="presOf" srcId="{7F7C5D27-A7D2-4189-8C7D-489E6A16288E}" destId="{423535F6-236D-4FE8-9ADA-41CE7E3BF081}" srcOrd="0" destOrd="0" presId="urn:microsoft.com/office/officeart/2008/layout/AlternatingPictureBlocks"/>
    <dgm:cxn modelId="{7B03EB9C-96CB-4362-9D2E-5C79B86EC42B}" srcId="{0AA8D2F7-634E-408A-856A-855AFD0E60A0}" destId="{2D378EC3-B076-4DC2-A859-5595F41ABD99}" srcOrd="1" destOrd="0" parTransId="{4DAD52E4-1BC0-4F51-8852-CE93896597DD}" sibTransId="{D9F2CE36-2BEA-4711-A77E-F203121AD5DA}"/>
    <dgm:cxn modelId="{A0B07428-6F71-4AE3-8DD1-B571E29C36CB}" type="presOf" srcId="{0AA8D2F7-634E-408A-856A-855AFD0E60A0}" destId="{8BFC0E5F-5A1B-4328-95B4-F16352AD1722}" srcOrd="0" destOrd="0" presId="urn:microsoft.com/office/officeart/2008/layout/AlternatingPictureBlocks"/>
    <dgm:cxn modelId="{E0593872-CAFF-4B33-BFD0-CC29BFA43EC6}" type="presOf" srcId="{2D378EC3-B076-4DC2-A859-5595F41ABD99}" destId="{013754A7-A764-49F2-9E8F-6D4FE624344A}" srcOrd="0" destOrd="0" presId="urn:microsoft.com/office/officeart/2008/layout/AlternatingPictureBlocks"/>
    <dgm:cxn modelId="{97BA97B5-A04B-4474-A94D-CB0FB6417D2D}" srcId="{0AA8D2F7-634E-408A-856A-855AFD0E60A0}" destId="{7F7C5D27-A7D2-4189-8C7D-489E6A16288E}" srcOrd="0" destOrd="0" parTransId="{8EDFFFDC-661B-4B4F-9CF2-96CA571CBB53}" sibTransId="{38EF29A4-68F8-4D49-B199-4DE6643D00E1}"/>
    <dgm:cxn modelId="{9309802A-19F1-45F6-844B-DFA0290E7522}" type="presParOf" srcId="{8BFC0E5F-5A1B-4328-95B4-F16352AD1722}" destId="{D2967CE9-1497-410D-AA46-8EBFB57647CD}" srcOrd="0" destOrd="0" presId="urn:microsoft.com/office/officeart/2008/layout/AlternatingPictureBlocks"/>
    <dgm:cxn modelId="{3C3800A3-BE4D-4E72-B29A-776E0396BEA3}" type="presParOf" srcId="{D2967CE9-1497-410D-AA46-8EBFB57647CD}" destId="{423535F6-236D-4FE8-9ADA-41CE7E3BF081}" srcOrd="0" destOrd="0" presId="urn:microsoft.com/office/officeart/2008/layout/AlternatingPictureBlocks"/>
    <dgm:cxn modelId="{665DE6E5-1398-4DAD-992B-31504DE162E9}" type="presParOf" srcId="{D2967CE9-1497-410D-AA46-8EBFB57647CD}" destId="{7BB7FD7C-FEE3-425B-97F4-351308227CC9}" srcOrd="1" destOrd="0" presId="urn:microsoft.com/office/officeart/2008/layout/AlternatingPictureBlocks"/>
    <dgm:cxn modelId="{B92B8459-32FB-45E5-957D-9C2166D73B2D}" type="presParOf" srcId="{8BFC0E5F-5A1B-4328-95B4-F16352AD1722}" destId="{3441AC54-7CB6-45CC-A535-5CF6AB5A8D5F}" srcOrd="1" destOrd="0" presId="urn:microsoft.com/office/officeart/2008/layout/AlternatingPictureBlocks"/>
    <dgm:cxn modelId="{36A9A638-9C73-4783-94B0-5257A390FB4F}" type="presParOf" srcId="{8BFC0E5F-5A1B-4328-95B4-F16352AD1722}" destId="{7C9B9579-5998-48CD-A38A-C131864D3BF2}" srcOrd="2" destOrd="0" presId="urn:microsoft.com/office/officeart/2008/layout/AlternatingPictureBlocks"/>
    <dgm:cxn modelId="{451068B1-B5E7-4FFC-B6D9-AA7CC05981FB}" type="presParOf" srcId="{7C9B9579-5998-48CD-A38A-C131864D3BF2}" destId="{013754A7-A764-49F2-9E8F-6D4FE624344A}" srcOrd="0" destOrd="0" presId="urn:microsoft.com/office/officeart/2008/layout/AlternatingPictureBlocks"/>
    <dgm:cxn modelId="{36A71A1B-54E1-4114-B8A7-D42820FC4651}" type="presParOf" srcId="{7C9B9579-5998-48CD-A38A-C131864D3BF2}" destId="{1D57D031-52CB-4C65-9F34-9D7143E2D1A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76B18-794B-42BE-ABD0-D9058B62D074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129EE994-5A99-4E02-924D-1EFD7BC0DA6C}">
      <dgm:prSet phldrT="[Text]" custT="1"/>
      <dgm:spPr/>
      <dgm:t>
        <a:bodyPr/>
        <a:lstStyle/>
        <a:p>
          <a:r>
            <a:rPr lang="en-US" sz="4400" dirty="0" smtClean="0"/>
            <a:t>Forecast</a:t>
          </a:r>
          <a:endParaRPr lang="en-US" sz="4400" dirty="0"/>
        </a:p>
      </dgm:t>
    </dgm:pt>
    <dgm:pt modelId="{746C9A00-D809-4803-AA51-6359101D8591}" type="parTrans" cxnId="{8B49224A-23FB-4702-B1B8-25BFC18E1275}">
      <dgm:prSet/>
      <dgm:spPr/>
      <dgm:t>
        <a:bodyPr/>
        <a:lstStyle/>
        <a:p>
          <a:endParaRPr lang="en-US"/>
        </a:p>
      </dgm:t>
    </dgm:pt>
    <dgm:pt modelId="{B0A6AA7E-15F9-4FE3-8135-608C9D04D8D8}" type="sibTrans" cxnId="{8B49224A-23FB-4702-B1B8-25BFC18E1275}">
      <dgm:prSet/>
      <dgm:spPr/>
      <dgm:t>
        <a:bodyPr/>
        <a:lstStyle/>
        <a:p>
          <a:endParaRPr lang="en-US"/>
        </a:p>
      </dgm:t>
    </dgm:pt>
    <dgm:pt modelId="{49A7033E-6683-4FFD-B358-88A52247DE33}">
      <dgm:prSet phldrT="[Text]" custT="1"/>
      <dgm:spPr/>
      <dgm:t>
        <a:bodyPr/>
        <a:lstStyle/>
        <a:p>
          <a:r>
            <a:rPr lang="en-US" sz="4400" dirty="0" smtClean="0"/>
            <a:t>Confidence</a:t>
          </a:r>
          <a:endParaRPr lang="en-US" sz="4400" dirty="0"/>
        </a:p>
      </dgm:t>
    </dgm:pt>
    <dgm:pt modelId="{69E5FBFC-5FF0-420D-BB0C-AD4FFFE45AD2}" type="parTrans" cxnId="{D44C1B7D-CC98-430C-9895-7EC9F1218C48}">
      <dgm:prSet/>
      <dgm:spPr/>
      <dgm:t>
        <a:bodyPr/>
        <a:lstStyle/>
        <a:p>
          <a:endParaRPr lang="en-US"/>
        </a:p>
      </dgm:t>
    </dgm:pt>
    <dgm:pt modelId="{691BC6AD-971F-4780-B776-CACEFCE50FC1}" type="sibTrans" cxnId="{D44C1B7D-CC98-430C-9895-7EC9F1218C48}">
      <dgm:prSet/>
      <dgm:spPr/>
      <dgm:t>
        <a:bodyPr/>
        <a:lstStyle/>
        <a:p>
          <a:endParaRPr lang="en-US"/>
        </a:p>
      </dgm:t>
    </dgm:pt>
    <dgm:pt modelId="{BD2C3A40-3610-4E42-8DF5-22946A6F8DB5}" type="pres">
      <dgm:prSet presAssocID="{04676B18-794B-42BE-ABD0-D9058B62D074}" presName="CompostProcess" presStyleCnt="0">
        <dgm:presLayoutVars>
          <dgm:dir/>
          <dgm:resizeHandles val="exact"/>
        </dgm:presLayoutVars>
      </dgm:prSet>
      <dgm:spPr/>
    </dgm:pt>
    <dgm:pt modelId="{1B8C6133-5584-48AD-B524-906C256D8C51}" type="pres">
      <dgm:prSet presAssocID="{04676B18-794B-42BE-ABD0-D9058B62D074}" presName="arrow" presStyleLbl="bgShp" presStyleIdx="0" presStyleCnt="1"/>
      <dgm:spPr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49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</dgm:pt>
    <dgm:pt modelId="{72ACAEC6-A115-4203-B8A7-0DBC8037007B}" type="pres">
      <dgm:prSet presAssocID="{04676B18-794B-42BE-ABD0-D9058B62D074}" presName="linearProcess" presStyleCnt="0"/>
      <dgm:spPr/>
    </dgm:pt>
    <dgm:pt modelId="{98E8E828-341F-4206-9794-7BB56900CA64}" type="pres">
      <dgm:prSet presAssocID="{129EE994-5A99-4E02-924D-1EFD7BC0DA6C}" presName="textNode" presStyleLbl="node1" presStyleIdx="0" presStyleCnt="2" custScaleX="74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F1088-047D-4E4A-B3F1-4E6012BFCF84}" type="pres">
      <dgm:prSet presAssocID="{B0A6AA7E-15F9-4FE3-8135-608C9D04D8D8}" presName="sibTrans" presStyleCnt="0"/>
      <dgm:spPr/>
    </dgm:pt>
    <dgm:pt modelId="{DDF899D4-299C-4CDB-A718-C7C684655F15}" type="pres">
      <dgm:prSet presAssocID="{49A7033E-6683-4FFD-B358-88A52247DE33}" presName="textNode" presStyleLbl="node1" presStyleIdx="1" presStyleCnt="2" custScaleX="88634">
        <dgm:presLayoutVars>
          <dgm:bulletEnabled val="1"/>
        </dgm:presLayoutVars>
      </dgm:prSet>
      <dgm:spPr/>
    </dgm:pt>
  </dgm:ptLst>
  <dgm:cxnLst>
    <dgm:cxn modelId="{D44C1B7D-CC98-430C-9895-7EC9F1218C48}" srcId="{04676B18-794B-42BE-ABD0-D9058B62D074}" destId="{49A7033E-6683-4FFD-B358-88A52247DE33}" srcOrd="1" destOrd="0" parTransId="{69E5FBFC-5FF0-420D-BB0C-AD4FFFE45AD2}" sibTransId="{691BC6AD-971F-4780-B776-CACEFCE50FC1}"/>
    <dgm:cxn modelId="{50B09D7E-3368-456E-8FDF-E47673B393AC}" type="presOf" srcId="{49A7033E-6683-4FFD-B358-88A52247DE33}" destId="{DDF899D4-299C-4CDB-A718-C7C684655F15}" srcOrd="0" destOrd="0" presId="urn:microsoft.com/office/officeart/2005/8/layout/hProcess9"/>
    <dgm:cxn modelId="{E24F0DDA-7E15-4657-96A7-AB94F7135395}" type="presOf" srcId="{129EE994-5A99-4E02-924D-1EFD7BC0DA6C}" destId="{98E8E828-341F-4206-9794-7BB56900CA64}" srcOrd="0" destOrd="0" presId="urn:microsoft.com/office/officeart/2005/8/layout/hProcess9"/>
    <dgm:cxn modelId="{563B09D2-0061-4B66-85D2-7FCEBE608845}" type="presOf" srcId="{04676B18-794B-42BE-ABD0-D9058B62D074}" destId="{BD2C3A40-3610-4E42-8DF5-22946A6F8DB5}" srcOrd="0" destOrd="0" presId="urn:microsoft.com/office/officeart/2005/8/layout/hProcess9"/>
    <dgm:cxn modelId="{8B49224A-23FB-4702-B1B8-25BFC18E1275}" srcId="{04676B18-794B-42BE-ABD0-D9058B62D074}" destId="{129EE994-5A99-4E02-924D-1EFD7BC0DA6C}" srcOrd="0" destOrd="0" parTransId="{746C9A00-D809-4803-AA51-6359101D8591}" sibTransId="{B0A6AA7E-15F9-4FE3-8135-608C9D04D8D8}"/>
    <dgm:cxn modelId="{69ECC397-69D8-4F54-BFC6-BC853EDBA3E8}" type="presParOf" srcId="{BD2C3A40-3610-4E42-8DF5-22946A6F8DB5}" destId="{1B8C6133-5584-48AD-B524-906C256D8C51}" srcOrd="0" destOrd="0" presId="urn:microsoft.com/office/officeart/2005/8/layout/hProcess9"/>
    <dgm:cxn modelId="{B446F491-EBD1-4137-8638-DD84A664E697}" type="presParOf" srcId="{BD2C3A40-3610-4E42-8DF5-22946A6F8DB5}" destId="{72ACAEC6-A115-4203-B8A7-0DBC8037007B}" srcOrd="1" destOrd="0" presId="urn:microsoft.com/office/officeart/2005/8/layout/hProcess9"/>
    <dgm:cxn modelId="{C255C6A3-5BA2-40EA-A68A-89B80EC4887B}" type="presParOf" srcId="{72ACAEC6-A115-4203-B8A7-0DBC8037007B}" destId="{98E8E828-341F-4206-9794-7BB56900CA64}" srcOrd="0" destOrd="0" presId="urn:microsoft.com/office/officeart/2005/8/layout/hProcess9"/>
    <dgm:cxn modelId="{0AF9ACEF-FD9C-4207-BCFD-B8FBCDB151EF}" type="presParOf" srcId="{72ACAEC6-A115-4203-B8A7-0DBC8037007B}" destId="{096F1088-047D-4E4A-B3F1-4E6012BFCF84}" srcOrd="1" destOrd="0" presId="urn:microsoft.com/office/officeart/2005/8/layout/hProcess9"/>
    <dgm:cxn modelId="{3358FEF6-E21F-4D93-8DB6-2BB60470B6C5}" type="presParOf" srcId="{72ACAEC6-A115-4203-B8A7-0DBC8037007B}" destId="{DDF899D4-299C-4CDB-A718-C7C684655F15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49046-A6F2-4E79-9EC3-D5988041B02A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206D8-7746-486E-96C8-E3B40141DF4A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329102-B18B-4E31-8B43-A688B295C1F6}" type="parTrans" cxnId="{64435364-999B-4CD3-B197-41278427326B}">
      <dgm:prSet/>
      <dgm:spPr/>
      <dgm:t>
        <a:bodyPr/>
        <a:lstStyle/>
        <a:p>
          <a:endParaRPr lang="en-US"/>
        </a:p>
      </dgm:t>
    </dgm:pt>
    <dgm:pt modelId="{CBBAB349-A757-4648-83FA-50FC591066AB}" type="sibTrans" cxnId="{64435364-999B-4CD3-B197-41278427326B}">
      <dgm:prSet/>
      <dgm:spPr/>
      <dgm:t>
        <a:bodyPr/>
        <a:lstStyle/>
        <a:p>
          <a:endParaRPr lang="en-US"/>
        </a:p>
      </dgm:t>
    </dgm:pt>
    <dgm:pt modelId="{6E6AD2F1-858F-431C-9A7F-2418BFB2FE59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9E1254-C299-40D0-A7FD-BCE7AFA6F36A}" type="parTrans" cxnId="{BD64059C-1A77-46AD-A40F-70B38B974898}">
      <dgm:prSet/>
      <dgm:spPr/>
      <dgm:t>
        <a:bodyPr/>
        <a:lstStyle/>
        <a:p>
          <a:endParaRPr lang="en-US"/>
        </a:p>
      </dgm:t>
    </dgm:pt>
    <dgm:pt modelId="{AF6591CF-0E74-4E01-9148-4594EABA2710}" type="sibTrans" cxnId="{BD64059C-1A77-46AD-A40F-70B38B974898}">
      <dgm:prSet/>
      <dgm:spPr/>
      <dgm:t>
        <a:bodyPr/>
        <a:lstStyle/>
        <a:p>
          <a:endParaRPr lang="en-US"/>
        </a:p>
      </dgm:t>
    </dgm:pt>
    <dgm:pt modelId="{2891D7A9-A39A-4B72-9E73-ED54A071558B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gm:t>
    </dgm:pt>
    <dgm:pt modelId="{FD54A164-A2DE-4B38-87D0-A7F301216C0B}" type="parTrans" cxnId="{8C13D4D5-E72E-4486-83CB-3BFC8F721193}">
      <dgm:prSet/>
      <dgm:spPr/>
      <dgm:t>
        <a:bodyPr/>
        <a:lstStyle/>
        <a:p>
          <a:endParaRPr lang="en-US"/>
        </a:p>
      </dgm:t>
    </dgm:pt>
    <dgm:pt modelId="{DDD61A31-EF7C-44C4-92FA-BB626386C53C}" type="sibTrans" cxnId="{8C13D4D5-E72E-4486-83CB-3BFC8F721193}">
      <dgm:prSet/>
      <dgm:spPr/>
      <dgm:t>
        <a:bodyPr/>
        <a:lstStyle/>
        <a:p>
          <a:endParaRPr lang="en-US"/>
        </a:p>
      </dgm:t>
    </dgm:pt>
    <dgm:pt modelId="{97CACD2C-92D3-4AAA-9CDE-A27273DE162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gm:t>
    </dgm:pt>
    <dgm:pt modelId="{BC780581-9854-4753-9014-4F78E7193649}" type="parTrans" cxnId="{42F5AE9B-834D-400A-B2B2-3092709AA608}">
      <dgm:prSet/>
      <dgm:spPr/>
      <dgm:t>
        <a:bodyPr/>
        <a:lstStyle/>
        <a:p>
          <a:endParaRPr lang="en-US"/>
        </a:p>
      </dgm:t>
    </dgm:pt>
    <dgm:pt modelId="{55024C14-1892-4823-8773-660DC8018C9D}" type="sibTrans" cxnId="{42F5AE9B-834D-400A-B2B2-3092709AA608}">
      <dgm:prSet/>
      <dgm:spPr/>
      <dgm:t>
        <a:bodyPr/>
        <a:lstStyle/>
        <a:p>
          <a:endParaRPr lang="en-US"/>
        </a:p>
      </dgm:t>
    </dgm:pt>
    <dgm:pt modelId="{E6AB69AA-FAF0-4120-BAB5-7DE2855A932D}" type="pres">
      <dgm:prSet presAssocID="{BAC49046-A6F2-4E79-9EC3-D5988041B02A}" presName="Name0" presStyleCnt="0">
        <dgm:presLayoutVars>
          <dgm:chMax val="7"/>
          <dgm:chPref val="7"/>
          <dgm:dir/>
        </dgm:presLayoutVars>
      </dgm:prSet>
      <dgm:spPr/>
    </dgm:pt>
    <dgm:pt modelId="{39E5F081-9A99-4051-B6DE-35C5F6E736BA}" type="pres">
      <dgm:prSet presAssocID="{BAC49046-A6F2-4E79-9EC3-D5988041B02A}" presName="Name1" presStyleCnt="0"/>
      <dgm:spPr/>
    </dgm:pt>
    <dgm:pt modelId="{EFDE1212-505D-413F-AE6D-17E54F2AE3F3}" type="pres">
      <dgm:prSet presAssocID="{BAC49046-A6F2-4E79-9EC3-D5988041B02A}" presName="cycle" presStyleCnt="0"/>
      <dgm:spPr/>
    </dgm:pt>
    <dgm:pt modelId="{1A687902-8131-4AF6-80CF-6651258CCB3E}" type="pres">
      <dgm:prSet presAssocID="{BAC49046-A6F2-4E79-9EC3-D5988041B02A}" presName="srcNode" presStyleLbl="node1" presStyleIdx="0" presStyleCnt="4"/>
      <dgm:spPr/>
    </dgm:pt>
    <dgm:pt modelId="{33B063F1-14C7-41B0-87EB-D6D91EAF0214}" type="pres">
      <dgm:prSet presAssocID="{BAC49046-A6F2-4E79-9EC3-D5988041B02A}" presName="conn" presStyleLbl="parChTrans1D2" presStyleIdx="0" presStyleCnt="1"/>
      <dgm:spPr/>
    </dgm:pt>
    <dgm:pt modelId="{2ABF6671-BBAB-419F-BEE5-B66186556935}" type="pres">
      <dgm:prSet presAssocID="{BAC49046-A6F2-4E79-9EC3-D5988041B02A}" presName="extraNode" presStyleLbl="node1" presStyleIdx="0" presStyleCnt="4"/>
      <dgm:spPr/>
    </dgm:pt>
    <dgm:pt modelId="{EF7E1486-93AB-453E-84F4-D342BB274748}" type="pres">
      <dgm:prSet presAssocID="{BAC49046-A6F2-4E79-9EC3-D5988041B02A}" presName="dstNode" presStyleLbl="node1" presStyleIdx="0" presStyleCnt="4"/>
      <dgm:spPr/>
    </dgm:pt>
    <dgm:pt modelId="{A5BE72B1-C7E5-4F83-ABA4-E8BC5F3C6026}" type="pres">
      <dgm:prSet presAssocID="{F9A206D8-7746-486E-96C8-E3B40141DF4A}" presName="text_1" presStyleLbl="node1" presStyleIdx="0" presStyleCnt="4">
        <dgm:presLayoutVars>
          <dgm:bulletEnabled val="1"/>
        </dgm:presLayoutVars>
      </dgm:prSet>
      <dgm:spPr/>
    </dgm:pt>
    <dgm:pt modelId="{66930254-3DBB-42BE-A82A-FA74A7CDF8E8}" type="pres">
      <dgm:prSet presAssocID="{F9A206D8-7746-486E-96C8-E3B40141DF4A}" presName="accent_1" presStyleCnt="0"/>
      <dgm:spPr/>
    </dgm:pt>
    <dgm:pt modelId="{207D486B-B438-4948-96B5-2074B9F49419}" type="pres">
      <dgm:prSet presAssocID="{F9A206D8-7746-486E-96C8-E3B40141DF4A}" presName="accentRepeatNode" presStyleLbl="solidFgAcc1" presStyleIdx="0" presStyleCnt="4"/>
      <dgm:spPr/>
    </dgm:pt>
    <dgm:pt modelId="{98B37DF0-968E-44D0-A5E8-1789BA5A0953}" type="pres">
      <dgm:prSet presAssocID="{6E6AD2F1-858F-431C-9A7F-2418BFB2FE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CB6-024B-4BC6-BE71-8B69C3D43E84}" type="pres">
      <dgm:prSet presAssocID="{6E6AD2F1-858F-431C-9A7F-2418BFB2FE59}" presName="accent_2" presStyleCnt="0"/>
      <dgm:spPr/>
    </dgm:pt>
    <dgm:pt modelId="{FCBD10B5-4236-4CD0-86D8-3E2D1209A764}" type="pres">
      <dgm:prSet presAssocID="{6E6AD2F1-858F-431C-9A7F-2418BFB2FE59}" presName="accentRepeatNode" presStyleLbl="solidFgAcc1" presStyleIdx="1" presStyleCnt="4"/>
      <dgm:spPr/>
    </dgm:pt>
    <dgm:pt modelId="{9CA849BB-9178-458F-B950-B22BE710635B}" type="pres">
      <dgm:prSet presAssocID="{97CACD2C-92D3-4AAA-9CDE-A27273DE162F}" presName="text_3" presStyleLbl="node1" presStyleIdx="2" presStyleCnt="4">
        <dgm:presLayoutVars>
          <dgm:bulletEnabled val="1"/>
        </dgm:presLayoutVars>
      </dgm:prSet>
      <dgm:spPr/>
    </dgm:pt>
    <dgm:pt modelId="{C92C864D-F0E2-4344-B0E2-03D3232DC8D7}" type="pres">
      <dgm:prSet presAssocID="{97CACD2C-92D3-4AAA-9CDE-A27273DE162F}" presName="accent_3" presStyleCnt="0"/>
      <dgm:spPr/>
    </dgm:pt>
    <dgm:pt modelId="{E4FBB2C3-BF05-4E95-9574-7BB5706C8445}" type="pres">
      <dgm:prSet presAssocID="{97CACD2C-92D3-4AAA-9CDE-A27273DE162F}" presName="accentRepeatNode" presStyleLbl="solidFgAcc1" presStyleIdx="2" presStyleCnt="4"/>
      <dgm:spPr/>
    </dgm:pt>
    <dgm:pt modelId="{180128C8-6965-480D-ABD3-DE24A3FAB3AF}" type="pres">
      <dgm:prSet presAssocID="{2891D7A9-A39A-4B72-9E73-ED54A07155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0A797-D1FA-4038-BC59-0DE319D4D822}" type="pres">
      <dgm:prSet presAssocID="{2891D7A9-A39A-4B72-9E73-ED54A071558B}" presName="accent_4" presStyleCnt="0"/>
      <dgm:spPr/>
    </dgm:pt>
    <dgm:pt modelId="{7628524D-FCFC-4D44-878C-F8F6F27426B9}" type="pres">
      <dgm:prSet presAssocID="{2891D7A9-A39A-4B72-9E73-ED54A071558B}" presName="accentRepeatNode" presStyleLbl="solidFgAcc1" presStyleIdx="3" presStyleCnt="4"/>
      <dgm:spPr/>
    </dgm:pt>
  </dgm:ptLst>
  <dgm:cxnLst>
    <dgm:cxn modelId="{42F5AE9B-834D-400A-B2B2-3092709AA608}" srcId="{BAC49046-A6F2-4E79-9EC3-D5988041B02A}" destId="{97CACD2C-92D3-4AAA-9CDE-A27273DE162F}" srcOrd="2" destOrd="0" parTransId="{BC780581-9854-4753-9014-4F78E7193649}" sibTransId="{55024C14-1892-4823-8773-660DC8018C9D}"/>
    <dgm:cxn modelId="{2C708C63-DF76-40BD-8AB6-B6904AB5020C}" type="presOf" srcId="{2891D7A9-A39A-4B72-9E73-ED54A071558B}" destId="{180128C8-6965-480D-ABD3-DE24A3FAB3AF}" srcOrd="0" destOrd="0" presId="urn:microsoft.com/office/officeart/2008/layout/VerticalCurvedList"/>
    <dgm:cxn modelId="{0CFBAB7B-84F9-4449-A0B6-12BAC085FF5D}" type="presOf" srcId="{6E6AD2F1-858F-431C-9A7F-2418BFB2FE59}" destId="{98B37DF0-968E-44D0-A5E8-1789BA5A0953}" srcOrd="0" destOrd="0" presId="urn:microsoft.com/office/officeart/2008/layout/VerticalCurvedList"/>
    <dgm:cxn modelId="{82F4A488-045D-437B-A5A4-14829A5F8795}" type="presOf" srcId="{BAC49046-A6F2-4E79-9EC3-D5988041B02A}" destId="{E6AB69AA-FAF0-4120-BAB5-7DE2855A932D}" srcOrd="0" destOrd="0" presId="urn:microsoft.com/office/officeart/2008/layout/VerticalCurvedList"/>
    <dgm:cxn modelId="{64435364-999B-4CD3-B197-41278427326B}" srcId="{BAC49046-A6F2-4E79-9EC3-D5988041B02A}" destId="{F9A206D8-7746-486E-96C8-E3B40141DF4A}" srcOrd="0" destOrd="0" parTransId="{57329102-B18B-4E31-8B43-A688B295C1F6}" sibTransId="{CBBAB349-A757-4648-83FA-50FC591066AB}"/>
    <dgm:cxn modelId="{7AB73083-E9F9-418A-89F6-48F408E5ACA8}" type="presOf" srcId="{CBBAB349-A757-4648-83FA-50FC591066AB}" destId="{33B063F1-14C7-41B0-87EB-D6D91EAF0214}" srcOrd="0" destOrd="0" presId="urn:microsoft.com/office/officeart/2008/layout/VerticalCurvedList"/>
    <dgm:cxn modelId="{D42FC6C4-B9A9-4020-8FCC-A1794DDCE359}" type="presOf" srcId="{F9A206D8-7746-486E-96C8-E3B40141DF4A}" destId="{A5BE72B1-C7E5-4F83-ABA4-E8BC5F3C6026}" srcOrd="0" destOrd="0" presId="urn:microsoft.com/office/officeart/2008/layout/VerticalCurvedList"/>
    <dgm:cxn modelId="{BD64059C-1A77-46AD-A40F-70B38B974898}" srcId="{BAC49046-A6F2-4E79-9EC3-D5988041B02A}" destId="{6E6AD2F1-858F-431C-9A7F-2418BFB2FE59}" srcOrd="1" destOrd="0" parTransId="{509E1254-C299-40D0-A7FD-BCE7AFA6F36A}" sibTransId="{AF6591CF-0E74-4E01-9148-4594EABA2710}"/>
    <dgm:cxn modelId="{8C13D4D5-E72E-4486-83CB-3BFC8F721193}" srcId="{BAC49046-A6F2-4E79-9EC3-D5988041B02A}" destId="{2891D7A9-A39A-4B72-9E73-ED54A071558B}" srcOrd="3" destOrd="0" parTransId="{FD54A164-A2DE-4B38-87D0-A7F301216C0B}" sibTransId="{DDD61A31-EF7C-44C4-92FA-BB626386C53C}"/>
    <dgm:cxn modelId="{950FE478-B7F2-4E12-9E0D-63EB92B767A8}" type="presOf" srcId="{97CACD2C-92D3-4AAA-9CDE-A27273DE162F}" destId="{9CA849BB-9178-458F-B950-B22BE710635B}" srcOrd="0" destOrd="0" presId="urn:microsoft.com/office/officeart/2008/layout/VerticalCurvedList"/>
    <dgm:cxn modelId="{B3AD5687-385A-4E50-BF0C-FB1352393D24}" type="presParOf" srcId="{E6AB69AA-FAF0-4120-BAB5-7DE2855A932D}" destId="{39E5F081-9A99-4051-B6DE-35C5F6E736BA}" srcOrd="0" destOrd="0" presId="urn:microsoft.com/office/officeart/2008/layout/VerticalCurvedList"/>
    <dgm:cxn modelId="{9C402679-831A-4F77-9F76-6C9C6520B39D}" type="presParOf" srcId="{39E5F081-9A99-4051-B6DE-35C5F6E736BA}" destId="{EFDE1212-505D-413F-AE6D-17E54F2AE3F3}" srcOrd="0" destOrd="0" presId="urn:microsoft.com/office/officeart/2008/layout/VerticalCurvedList"/>
    <dgm:cxn modelId="{AA42B539-2CF6-485D-8C1F-5F45ADDE6771}" type="presParOf" srcId="{EFDE1212-505D-413F-AE6D-17E54F2AE3F3}" destId="{1A687902-8131-4AF6-80CF-6651258CCB3E}" srcOrd="0" destOrd="0" presId="urn:microsoft.com/office/officeart/2008/layout/VerticalCurvedList"/>
    <dgm:cxn modelId="{D0EC58A2-AD3E-4E39-8118-F9154E0122B4}" type="presParOf" srcId="{EFDE1212-505D-413F-AE6D-17E54F2AE3F3}" destId="{33B063F1-14C7-41B0-87EB-D6D91EAF0214}" srcOrd="1" destOrd="0" presId="urn:microsoft.com/office/officeart/2008/layout/VerticalCurvedList"/>
    <dgm:cxn modelId="{D6C5E438-8A0C-42CC-B1EC-3A78CDB1B336}" type="presParOf" srcId="{EFDE1212-505D-413F-AE6D-17E54F2AE3F3}" destId="{2ABF6671-BBAB-419F-BEE5-B66186556935}" srcOrd="2" destOrd="0" presId="urn:microsoft.com/office/officeart/2008/layout/VerticalCurvedList"/>
    <dgm:cxn modelId="{070895D8-A005-47B0-A20B-72614403D265}" type="presParOf" srcId="{EFDE1212-505D-413F-AE6D-17E54F2AE3F3}" destId="{EF7E1486-93AB-453E-84F4-D342BB274748}" srcOrd="3" destOrd="0" presId="urn:microsoft.com/office/officeart/2008/layout/VerticalCurvedList"/>
    <dgm:cxn modelId="{CAA234E4-5A2E-42EB-ABE4-0EBB6BDC1243}" type="presParOf" srcId="{39E5F081-9A99-4051-B6DE-35C5F6E736BA}" destId="{A5BE72B1-C7E5-4F83-ABA4-E8BC5F3C6026}" srcOrd="1" destOrd="0" presId="urn:microsoft.com/office/officeart/2008/layout/VerticalCurvedList"/>
    <dgm:cxn modelId="{C8EDE735-4BB6-4C96-A5A3-1C080796791E}" type="presParOf" srcId="{39E5F081-9A99-4051-B6DE-35C5F6E736BA}" destId="{66930254-3DBB-42BE-A82A-FA74A7CDF8E8}" srcOrd="2" destOrd="0" presId="urn:microsoft.com/office/officeart/2008/layout/VerticalCurvedList"/>
    <dgm:cxn modelId="{7C921DB8-E38A-485B-8229-56FABAF0D374}" type="presParOf" srcId="{66930254-3DBB-42BE-A82A-FA74A7CDF8E8}" destId="{207D486B-B438-4948-96B5-2074B9F49419}" srcOrd="0" destOrd="0" presId="urn:microsoft.com/office/officeart/2008/layout/VerticalCurvedList"/>
    <dgm:cxn modelId="{298EB8D8-6DCB-4DB6-A893-AC99C0B86EF1}" type="presParOf" srcId="{39E5F081-9A99-4051-B6DE-35C5F6E736BA}" destId="{98B37DF0-968E-44D0-A5E8-1789BA5A0953}" srcOrd="3" destOrd="0" presId="urn:microsoft.com/office/officeart/2008/layout/VerticalCurvedList"/>
    <dgm:cxn modelId="{CFDB817B-FB8F-4505-8F29-D8A49050E977}" type="presParOf" srcId="{39E5F081-9A99-4051-B6DE-35C5F6E736BA}" destId="{C538DCB6-024B-4BC6-BE71-8B69C3D43E84}" srcOrd="4" destOrd="0" presId="urn:microsoft.com/office/officeart/2008/layout/VerticalCurvedList"/>
    <dgm:cxn modelId="{999511F8-A652-451A-B50B-4C3685521FA3}" type="presParOf" srcId="{C538DCB6-024B-4BC6-BE71-8B69C3D43E84}" destId="{FCBD10B5-4236-4CD0-86D8-3E2D1209A764}" srcOrd="0" destOrd="0" presId="urn:microsoft.com/office/officeart/2008/layout/VerticalCurvedList"/>
    <dgm:cxn modelId="{FC66CC1E-B400-4985-B657-1143ED042AF4}" type="presParOf" srcId="{39E5F081-9A99-4051-B6DE-35C5F6E736BA}" destId="{9CA849BB-9178-458F-B950-B22BE710635B}" srcOrd="5" destOrd="0" presId="urn:microsoft.com/office/officeart/2008/layout/VerticalCurvedList"/>
    <dgm:cxn modelId="{3B2A928E-04D8-444C-AE95-07CD354BF478}" type="presParOf" srcId="{39E5F081-9A99-4051-B6DE-35C5F6E736BA}" destId="{C92C864D-F0E2-4344-B0E2-03D3232DC8D7}" srcOrd="6" destOrd="0" presId="urn:microsoft.com/office/officeart/2008/layout/VerticalCurvedList"/>
    <dgm:cxn modelId="{41853C59-B2F1-4CED-899E-5A87D364356B}" type="presParOf" srcId="{C92C864D-F0E2-4344-B0E2-03D3232DC8D7}" destId="{E4FBB2C3-BF05-4E95-9574-7BB5706C8445}" srcOrd="0" destOrd="0" presId="urn:microsoft.com/office/officeart/2008/layout/VerticalCurvedList"/>
    <dgm:cxn modelId="{4BC4108B-A97B-4528-8255-29837EA02133}" type="presParOf" srcId="{39E5F081-9A99-4051-B6DE-35C5F6E736BA}" destId="{180128C8-6965-480D-ABD3-DE24A3FAB3AF}" srcOrd="7" destOrd="0" presId="urn:microsoft.com/office/officeart/2008/layout/VerticalCurvedList"/>
    <dgm:cxn modelId="{00B8B1DC-2109-485B-AB88-54F8E6A7CB9B}" type="presParOf" srcId="{39E5F081-9A99-4051-B6DE-35C5F6E736BA}" destId="{7340A797-D1FA-4038-BC59-0DE319D4D822}" srcOrd="8" destOrd="0" presId="urn:microsoft.com/office/officeart/2008/layout/VerticalCurvedList"/>
    <dgm:cxn modelId="{48C462B6-4F13-463D-818B-6F5E71685E55}" type="presParOf" srcId="{7340A797-D1FA-4038-BC59-0DE319D4D822}" destId="{7628524D-FCFC-4D44-878C-F8F6F27426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CA93FD-87EE-476B-A4F5-2FE444AA6C39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AC6DF-71AA-41AC-929B-F4D5AF1E3957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Statelessness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F4F2FC-38D7-4ED8-B5AC-3B6821C49B9A}" type="parTrans" cxnId="{82A99C95-4E68-4D9D-9F68-8F476EE2C999}">
      <dgm:prSet/>
      <dgm:spPr/>
      <dgm:t>
        <a:bodyPr/>
        <a:lstStyle/>
        <a:p>
          <a:endParaRPr lang="en-US"/>
        </a:p>
      </dgm:t>
    </dgm:pt>
    <dgm:pt modelId="{9D708256-8174-42B8-B6EE-3E682B9D0786}" type="sibTrans" cxnId="{82A99C95-4E68-4D9D-9F68-8F476EE2C999}">
      <dgm:prSet/>
      <dgm:spPr/>
      <dgm:t>
        <a:bodyPr/>
        <a:lstStyle/>
        <a:p>
          <a:endParaRPr lang="en-US"/>
        </a:p>
      </dgm:t>
    </dgm:pt>
    <dgm:pt modelId="{F07AA442-A96B-4617-8CF4-96FCCAC80B3F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971FB8-FAF8-4F14-832A-1E67674F59A8}" type="parTrans" cxnId="{379A40EF-D631-4D3E-A224-B23C13700C5F}">
      <dgm:prSet/>
      <dgm:spPr/>
      <dgm:t>
        <a:bodyPr/>
        <a:lstStyle/>
        <a:p>
          <a:endParaRPr lang="en-US"/>
        </a:p>
      </dgm:t>
    </dgm:pt>
    <dgm:pt modelId="{48C918F3-C000-4874-A0A3-E62478D2F153}" type="sibTrans" cxnId="{379A40EF-D631-4D3E-A224-B23C13700C5F}">
      <dgm:prSet/>
      <dgm:spPr/>
      <dgm:t>
        <a:bodyPr/>
        <a:lstStyle/>
        <a:p>
          <a:endParaRPr lang="en-US"/>
        </a:p>
      </dgm:t>
    </dgm:pt>
    <dgm:pt modelId="{CF08A6AC-7751-4031-8151-F7F4185042DA}" type="pres">
      <dgm:prSet presAssocID="{4CCA93FD-87EE-476B-A4F5-2FE444AA6C39}" presName="compositeShape" presStyleCnt="0">
        <dgm:presLayoutVars>
          <dgm:chMax val="2"/>
          <dgm:dir/>
          <dgm:resizeHandles val="exact"/>
        </dgm:presLayoutVars>
      </dgm:prSet>
      <dgm:spPr/>
    </dgm:pt>
    <dgm:pt modelId="{905A84C9-CA8D-43D0-AF8C-138E57511E59}" type="pres">
      <dgm:prSet presAssocID="{4CCA93FD-87EE-476B-A4F5-2FE444AA6C39}" presName="divider" presStyleLbl="fgShp" presStyleIdx="0" presStyleCnt="1"/>
      <dgm:spPr/>
    </dgm:pt>
    <dgm:pt modelId="{CBC839AF-374E-4684-82E1-7CBC3D9034DB}" type="pres">
      <dgm:prSet presAssocID="{602AC6DF-71AA-41AC-929B-F4D5AF1E3957}" presName="downArrow" presStyleLbl="node1" presStyleIdx="0" presStyleCnt="2"/>
      <dgm:spPr/>
    </dgm:pt>
    <dgm:pt modelId="{2FA4EC65-46C2-43D5-A50F-EE77AB69E928}" type="pres">
      <dgm:prSet presAssocID="{602AC6DF-71AA-41AC-929B-F4D5AF1E3957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F0D1-9DFC-440E-822D-B353BD39D8E1}" type="pres">
      <dgm:prSet presAssocID="{F07AA442-A96B-4617-8CF4-96FCCAC80B3F}" presName="upArrow" presStyleLbl="node1" presStyleIdx="1" presStyleCnt="2"/>
      <dgm:spPr/>
    </dgm:pt>
    <dgm:pt modelId="{27E13FD9-23CA-4F79-8ED2-DBF1B676A2AA}" type="pres">
      <dgm:prSet presAssocID="{F07AA442-A96B-4617-8CF4-96FCCAC80B3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07ACA34-0F41-4E14-9AA1-36354CD0AFF8}" type="presOf" srcId="{4CCA93FD-87EE-476B-A4F5-2FE444AA6C39}" destId="{CF08A6AC-7751-4031-8151-F7F4185042DA}" srcOrd="0" destOrd="0" presId="urn:microsoft.com/office/officeart/2005/8/layout/arrow3"/>
    <dgm:cxn modelId="{82A99C95-4E68-4D9D-9F68-8F476EE2C999}" srcId="{4CCA93FD-87EE-476B-A4F5-2FE444AA6C39}" destId="{602AC6DF-71AA-41AC-929B-F4D5AF1E3957}" srcOrd="0" destOrd="0" parTransId="{12F4F2FC-38D7-4ED8-B5AC-3B6821C49B9A}" sibTransId="{9D708256-8174-42B8-B6EE-3E682B9D0786}"/>
    <dgm:cxn modelId="{B1657A90-59B7-44AF-84EA-EAA9B8325617}" type="presOf" srcId="{F07AA442-A96B-4617-8CF4-96FCCAC80B3F}" destId="{27E13FD9-23CA-4F79-8ED2-DBF1B676A2AA}" srcOrd="0" destOrd="0" presId="urn:microsoft.com/office/officeart/2005/8/layout/arrow3"/>
    <dgm:cxn modelId="{379A40EF-D631-4D3E-A224-B23C13700C5F}" srcId="{4CCA93FD-87EE-476B-A4F5-2FE444AA6C39}" destId="{F07AA442-A96B-4617-8CF4-96FCCAC80B3F}" srcOrd="1" destOrd="0" parTransId="{68971FB8-FAF8-4F14-832A-1E67674F59A8}" sibTransId="{48C918F3-C000-4874-A0A3-E62478D2F153}"/>
    <dgm:cxn modelId="{FE31287A-2D3C-4BA0-9FAC-7615D9D8F76E}" type="presOf" srcId="{602AC6DF-71AA-41AC-929B-F4D5AF1E3957}" destId="{2FA4EC65-46C2-43D5-A50F-EE77AB69E928}" srcOrd="0" destOrd="0" presId="urn:microsoft.com/office/officeart/2005/8/layout/arrow3"/>
    <dgm:cxn modelId="{99F39BDD-E96C-47CE-BB8D-AC78692FF9B5}" type="presParOf" srcId="{CF08A6AC-7751-4031-8151-F7F4185042DA}" destId="{905A84C9-CA8D-43D0-AF8C-138E57511E59}" srcOrd="0" destOrd="0" presId="urn:microsoft.com/office/officeart/2005/8/layout/arrow3"/>
    <dgm:cxn modelId="{15696AD9-9D91-4A0B-8C27-06E1B2CBDA6E}" type="presParOf" srcId="{CF08A6AC-7751-4031-8151-F7F4185042DA}" destId="{CBC839AF-374E-4684-82E1-7CBC3D9034DB}" srcOrd="1" destOrd="0" presId="urn:microsoft.com/office/officeart/2005/8/layout/arrow3"/>
    <dgm:cxn modelId="{9587135C-9D87-4122-9CA1-109821391C71}" type="presParOf" srcId="{CF08A6AC-7751-4031-8151-F7F4185042DA}" destId="{2FA4EC65-46C2-43D5-A50F-EE77AB69E928}" srcOrd="2" destOrd="0" presId="urn:microsoft.com/office/officeart/2005/8/layout/arrow3"/>
    <dgm:cxn modelId="{244E6957-7451-41B5-804B-08F99E71790E}" type="presParOf" srcId="{CF08A6AC-7751-4031-8151-F7F4185042DA}" destId="{0EFCF0D1-9DFC-440E-822D-B353BD39D8E1}" srcOrd="3" destOrd="0" presId="urn:microsoft.com/office/officeart/2005/8/layout/arrow3"/>
    <dgm:cxn modelId="{ED4FBBB7-7C5E-4FD6-A2B5-8AD6884F9ED2}" type="presParOf" srcId="{CF08A6AC-7751-4031-8151-F7F4185042DA}" destId="{27E13FD9-23CA-4F79-8ED2-DBF1B676A2A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63F1-14C7-41B0-87EB-D6D91EAF0214}">
      <dsp:nvSpPr>
        <dsp:cNvPr id="0" name=""/>
        <dsp:cNvSpPr/>
      </dsp:nvSpPr>
      <dsp:spPr>
        <a:xfrm>
          <a:off x="-5573192" y="-853220"/>
          <a:ext cx="6635627" cy="6635627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72B1-C7E5-4F83-ABA4-E8BC5F3C6026}">
      <dsp:nvSpPr>
        <dsp:cNvPr id="0" name=""/>
        <dsp:cNvSpPr/>
      </dsp:nvSpPr>
      <dsp:spPr>
        <a:xfrm>
          <a:off x="556169" y="378955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6169" y="378955"/>
        <a:ext cx="7604579" cy="758306"/>
      </dsp:txXfrm>
    </dsp:sp>
    <dsp:sp modelId="{207D486B-B438-4948-96B5-2074B9F49419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37DF0-968E-44D0-A5E8-1789BA5A0953}">
      <dsp:nvSpPr>
        <dsp:cNvPr id="0" name=""/>
        <dsp:cNvSpPr/>
      </dsp:nvSpPr>
      <dsp:spPr>
        <a:xfrm>
          <a:off x="990923" y="1516612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923" y="1516612"/>
        <a:ext cx="7169824" cy="758306"/>
      </dsp:txXfrm>
    </dsp:sp>
    <dsp:sp modelId="{FCBD10B5-4236-4CD0-86D8-3E2D1209A764}">
      <dsp:nvSpPr>
        <dsp:cNvPr id="0" name=""/>
        <dsp:cNvSpPr/>
      </dsp:nvSpPr>
      <dsp:spPr>
        <a:xfrm>
          <a:off x="516982" y="1421823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849BB-9178-458F-B950-B22BE710635B}">
      <dsp:nvSpPr>
        <dsp:cNvPr id="0" name=""/>
        <dsp:cNvSpPr/>
      </dsp:nvSpPr>
      <dsp:spPr>
        <a:xfrm>
          <a:off x="990923" y="2654268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sp:txBody>
      <dsp:txXfrm>
        <a:off x="990923" y="2654268"/>
        <a:ext cx="7169824" cy="758306"/>
      </dsp:txXfrm>
    </dsp:sp>
    <dsp:sp modelId="{E4FBB2C3-BF05-4E95-9574-7BB5706C844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128C8-6965-480D-ABD3-DE24A3FAB3AF}">
      <dsp:nvSpPr>
        <dsp:cNvPr id="0" name=""/>
        <dsp:cNvSpPr/>
      </dsp:nvSpPr>
      <dsp:spPr>
        <a:xfrm>
          <a:off x="556169" y="3791924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sp:txBody>
      <dsp:txXfrm>
        <a:off x="556169" y="3791924"/>
        <a:ext cx="7604579" cy="758306"/>
      </dsp:txXfrm>
    </dsp:sp>
    <dsp:sp modelId="{7628524D-FCFC-4D44-878C-F8F6F27426B9}">
      <dsp:nvSpPr>
        <dsp:cNvPr id="0" name=""/>
        <dsp:cNvSpPr/>
      </dsp:nvSpPr>
      <dsp:spPr>
        <a:xfrm>
          <a:off x="82228" y="3697136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63F1-14C7-41B0-87EB-D6D91EAF0214}">
      <dsp:nvSpPr>
        <dsp:cNvPr id="0" name=""/>
        <dsp:cNvSpPr/>
      </dsp:nvSpPr>
      <dsp:spPr>
        <a:xfrm>
          <a:off x="-5573192" y="-853220"/>
          <a:ext cx="6635627" cy="6635627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72B1-C7E5-4F83-ABA4-E8BC5F3C6026}">
      <dsp:nvSpPr>
        <dsp:cNvPr id="0" name=""/>
        <dsp:cNvSpPr/>
      </dsp:nvSpPr>
      <dsp:spPr>
        <a:xfrm>
          <a:off x="556169" y="378955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6169" y="378955"/>
        <a:ext cx="7604579" cy="758306"/>
      </dsp:txXfrm>
    </dsp:sp>
    <dsp:sp modelId="{207D486B-B438-4948-96B5-2074B9F49419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37DF0-968E-44D0-A5E8-1789BA5A0953}">
      <dsp:nvSpPr>
        <dsp:cNvPr id="0" name=""/>
        <dsp:cNvSpPr/>
      </dsp:nvSpPr>
      <dsp:spPr>
        <a:xfrm>
          <a:off x="990923" y="1516612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923" y="1516612"/>
        <a:ext cx="7169824" cy="758306"/>
      </dsp:txXfrm>
    </dsp:sp>
    <dsp:sp modelId="{FCBD10B5-4236-4CD0-86D8-3E2D1209A764}">
      <dsp:nvSpPr>
        <dsp:cNvPr id="0" name=""/>
        <dsp:cNvSpPr/>
      </dsp:nvSpPr>
      <dsp:spPr>
        <a:xfrm>
          <a:off x="516982" y="1421823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849BB-9178-458F-B950-B22BE710635B}">
      <dsp:nvSpPr>
        <dsp:cNvPr id="0" name=""/>
        <dsp:cNvSpPr/>
      </dsp:nvSpPr>
      <dsp:spPr>
        <a:xfrm>
          <a:off x="990923" y="2654268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sp:txBody>
      <dsp:txXfrm>
        <a:off x="990923" y="2654268"/>
        <a:ext cx="7169824" cy="758306"/>
      </dsp:txXfrm>
    </dsp:sp>
    <dsp:sp modelId="{E4FBB2C3-BF05-4E95-9574-7BB5706C844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128C8-6965-480D-ABD3-DE24A3FAB3AF}">
      <dsp:nvSpPr>
        <dsp:cNvPr id="0" name=""/>
        <dsp:cNvSpPr/>
      </dsp:nvSpPr>
      <dsp:spPr>
        <a:xfrm>
          <a:off x="556169" y="3791924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sp:txBody>
      <dsp:txXfrm>
        <a:off x="556169" y="3791924"/>
        <a:ext cx="7604579" cy="758306"/>
      </dsp:txXfrm>
    </dsp:sp>
    <dsp:sp modelId="{7628524D-FCFC-4D44-878C-F8F6F27426B9}">
      <dsp:nvSpPr>
        <dsp:cNvPr id="0" name=""/>
        <dsp:cNvSpPr/>
      </dsp:nvSpPr>
      <dsp:spPr>
        <a:xfrm>
          <a:off x="82228" y="3697136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63F1-14C7-41B0-87EB-D6D91EAF0214}">
      <dsp:nvSpPr>
        <dsp:cNvPr id="0" name=""/>
        <dsp:cNvSpPr/>
      </dsp:nvSpPr>
      <dsp:spPr>
        <a:xfrm>
          <a:off x="-5573192" y="-853220"/>
          <a:ext cx="6635627" cy="6635627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72B1-C7E5-4F83-ABA4-E8BC5F3C6026}">
      <dsp:nvSpPr>
        <dsp:cNvPr id="0" name=""/>
        <dsp:cNvSpPr/>
      </dsp:nvSpPr>
      <dsp:spPr>
        <a:xfrm>
          <a:off x="556169" y="378955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6169" y="378955"/>
        <a:ext cx="7604579" cy="758306"/>
      </dsp:txXfrm>
    </dsp:sp>
    <dsp:sp modelId="{207D486B-B438-4948-96B5-2074B9F49419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37DF0-968E-44D0-A5E8-1789BA5A0953}">
      <dsp:nvSpPr>
        <dsp:cNvPr id="0" name=""/>
        <dsp:cNvSpPr/>
      </dsp:nvSpPr>
      <dsp:spPr>
        <a:xfrm>
          <a:off x="990923" y="1516612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923" y="1516612"/>
        <a:ext cx="7169824" cy="758306"/>
      </dsp:txXfrm>
    </dsp:sp>
    <dsp:sp modelId="{FCBD10B5-4236-4CD0-86D8-3E2D1209A764}">
      <dsp:nvSpPr>
        <dsp:cNvPr id="0" name=""/>
        <dsp:cNvSpPr/>
      </dsp:nvSpPr>
      <dsp:spPr>
        <a:xfrm>
          <a:off x="516982" y="1421823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849BB-9178-458F-B950-B22BE710635B}">
      <dsp:nvSpPr>
        <dsp:cNvPr id="0" name=""/>
        <dsp:cNvSpPr/>
      </dsp:nvSpPr>
      <dsp:spPr>
        <a:xfrm>
          <a:off x="990923" y="2654268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sp:txBody>
      <dsp:txXfrm>
        <a:off x="990923" y="2654268"/>
        <a:ext cx="7169824" cy="758306"/>
      </dsp:txXfrm>
    </dsp:sp>
    <dsp:sp modelId="{E4FBB2C3-BF05-4E95-9574-7BB5706C844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128C8-6965-480D-ABD3-DE24A3FAB3AF}">
      <dsp:nvSpPr>
        <dsp:cNvPr id="0" name=""/>
        <dsp:cNvSpPr/>
      </dsp:nvSpPr>
      <dsp:spPr>
        <a:xfrm>
          <a:off x="556169" y="3791924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sp:txBody>
      <dsp:txXfrm>
        <a:off x="556169" y="3791924"/>
        <a:ext cx="7604579" cy="758306"/>
      </dsp:txXfrm>
    </dsp:sp>
    <dsp:sp modelId="{7628524D-FCFC-4D44-878C-F8F6F27426B9}">
      <dsp:nvSpPr>
        <dsp:cNvPr id="0" name=""/>
        <dsp:cNvSpPr/>
      </dsp:nvSpPr>
      <dsp:spPr>
        <a:xfrm>
          <a:off x="82228" y="3697136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63F1-14C7-41B0-87EB-D6D91EAF0214}">
      <dsp:nvSpPr>
        <dsp:cNvPr id="0" name=""/>
        <dsp:cNvSpPr/>
      </dsp:nvSpPr>
      <dsp:spPr>
        <a:xfrm>
          <a:off x="-5573192" y="-853220"/>
          <a:ext cx="6635627" cy="6635627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72B1-C7E5-4F83-ABA4-E8BC5F3C6026}">
      <dsp:nvSpPr>
        <dsp:cNvPr id="0" name=""/>
        <dsp:cNvSpPr/>
      </dsp:nvSpPr>
      <dsp:spPr>
        <a:xfrm>
          <a:off x="556169" y="378955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6169" y="378955"/>
        <a:ext cx="7604579" cy="758306"/>
      </dsp:txXfrm>
    </dsp:sp>
    <dsp:sp modelId="{207D486B-B438-4948-96B5-2074B9F49419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37DF0-968E-44D0-A5E8-1789BA5A0953}">
      <dsp:nvSpPr>
        <dsp:cNvPr id="0" name=""/>
        <dsp:cNvSpPr/>
      </dsp:nvSpPr>
      <dsp:spPr>
        <a:xfrm>
          <a:off x="990923" y="1516612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923" y="1516612"/>
        <a:ext cx="7169824" cy="758306"/>
      </dsp:txXfrm>
    </dsp:sp>
    <dsp:sp modelId="{FCBD10B5-4236-4CD0-86D8-3E2D1209A764}">
      <dsp:nvSpPr>
        <dsp:cNvPr id="0" name=""/>
        <dsp:cNvSpPr/>
      </dsp:nvSpPr>
      <dsp:spPr>
        <a:xfrm>
          <a:off x="516982" y="1421823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849BB-9178-458F-B950-B22BE710635B}">
      <dsp:nvSpPr>
        <dsp:cNvPr id="0" name=""/>
        <dsp:cNvSpPr/>
      </dsp:nvSpPr>
      <dsp:spPr>
        <a:xfrm>
          <a:off x="990923" y="2654268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sp:txBody>
      <dsp:txXfrm>
        <a:off x="990923" y="2654268"/>
        <a:ext cx="7169824" cy="758306"/>
      </dsp:txXfrm>
    </dsp:sp>
    <dsp:sp modelId="{E4FBB2C3-BF05-4E95-9574-7BB5706C844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128C8-6965-480D-ABD3-DE24A3FAB3AF}">
      <dsp:nvSpPr>
        <dsp:cNvPr id="0" name=""/>
        <dsp:cNvSpPr/>
      </dsp:nvSpPr>
      <dsp:spPr>
        <a:xfrm>
          <a:off x="556169" y="3791924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sp:txBody>
      <dsp:txXfrm>
        <a:off x="556169" y="3791924"/>
        <a:ext cx="7604579" cy="758306"/>
      </dsp:txXfrm>
    </dsp:sp>
    <dsp:sp modelId="{7628524D-FCFC-4D44-878C-F8F6F27426B9}">
      <dsp:nvSpPr>
        <dsp:cNvPr id="0" name=""/>
        <dsp:cNvSpPr/>
      </dsp:nvSpPr>
      <dsp:spPr>
        <a:xfrm>
          <a:off x="82228" y="3697136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A792-4399-426F-8E85-08C55BE9BB52}">
      <dsp:nvSpPr>
        <dsp:cNvPr id="0" name=""/>
        <dsp:cNvSpPr/>
      </dsp:nvSpPr>
      <dsp:spPr>
        <a:xfrm>
          <a:off x="0" y="593133"/>
          <a:ext cx="8229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3E7F2E-9F8C-4126-B283-CD82B9BF2257}">
      <dsp:nvSpPr>
        <dsp:cNvPr id="0" name=""/>
        <dsp:cNvSpPr/>
      </dsp:nvSpPr>
      <dsp:spPr>
        <a:xfrm>
          <a:off x="411480" y="47013"/>
          <a:ext cx="57607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Present &amp; Previous Transactions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4799" y="100332"/>
        <a:ext cx="5654082" cy="985602"/>
      </dsp:txXfrm>
    </dsp:sp>
    <dsp:sp modelId="{906B49B0-CDC9-419E-BA66-FE84CCE6F50F}">
      <dsp:nvSpPr>
        <dsp:cNvPr id="0" name=""/>
        <dsp:cNvSpPr/>
      </dsp:nvSpPr>
      <dsp:spPr>
        <a:xfrm>
          <a:off x="0" y="2271453"/>
          <a:ext cx="8229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B3903D-9380-4180-A0B8-49579C27FE16}">
      <dsp:nvSpPr>
        <dsp:cNvPr id="0" name=""/>
        <dsp:cNvSpPr/>
      </dsp:nvSpPr>
      <dsp:spPr>
        <a:xfrm>
          <a:off x="411480" y="1725333"/>
          <a:ext cx="57607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Increase / Decrease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4799" y="1778652"/>
        <a:ext cx="5654082" cy="985602"/>
      </dsp:txXfrm>
    </dsp:sp>
    <dsp:sp modelId="{EA414048-DB36-490D-982E-A6C6BF8718C0}">
      <dsp:nvSpPr>
        <dsp:cNvPr id="0" name=""/>
        <dsp:cNvSpPr/>
      </dsp:nvSpPr>
      <dsp:spPr>
        <a:xfrm>
          <a:off x="0" y="3949773"/>
          <a:ext cx="8229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CE5745-5D9F-496C-BC3E-72DC9BE2799A}">
      <dsp:nvSpPr>
        <dsp:cNvPr id="0" name=""/>
        <dsp:cNvSpPr/>
      </dsp:nvSpPr>
      <dsp:spPr>
        <a:xfrm>
          <a:off x="411480" y="3403653"/>
          <a:ext cx="57607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Traded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4799" y="3456972"/>
        <a:ext cx="5654082" cy="985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535F6-236D-4FE8-9ADA-41CE7E3BF081}">
      <dsp:nvSpPr>
        <dsp:cNvPr id="0" name=""/>
        <dsp:cNvSpPr/>
      </dsp:nvSpPr>
      <dsp:spPr>
        <a:xfrm>
          <a:off x="2445513" y="1909"/>
          <a:ext cx="3575774" cy="1617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 Report</a:t>
          </a:r>
          <a:endParaRPr lang="en-U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5513" y="1909"/>
        <a:ext cx="3575774" cy="1617265"/>
      </dsp:txXfrm>
    </dsp:sp>
    <dsp:sp modelId="{7BB7FD7C-FEE3-425B-97F4-351308227CC9}">
      <dsp:nvSpPr>
        <dsp:cNvPr id="0" name=""/>
        <dsp:cNvSpPr/>
      </dsp:nvSpPr>
      <dsp:spPr>
        <a:xfrm>
          <a:off x="684311" y="1909"/>
          <a:ext cx="1601092" cy="161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3754A7-A764-49F2-9E8F-6D4FE624344A}">
      <dsp:nvSpPr>
        <dsp:cNvPr id="0" name=""/>
        <dsp:cNvSpPr/>
      </dsp:nvSpPr>
      <dsp:spPr>
        <a:xfrm>
          <a:off x="685813" y="1887934"/>
          <a:ext cx="3575774" cy="1617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Financial Indicators</a:t>
          </a:r>
          <a:endParaRPr lang="en-U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5813" y="1887934"/>
        <a:ext cx="3575774" cy="1617265"/>
      </dsp:txXfrm>
    </dsp:sp>
    <dsp:sp modelId="{1D57D031-52CB-4C65-9F34-9D7143E2D1A3}">
      <dsp:nvSpPr>
        <dsp:cNvPr id="0" name=""/>
        <dsp:cNvSpPr/>
      </dsp:nvSpPr>
      <dsp:spPr>
        <a:xfrm>
          <a:off x="4420195" y="1886024"/>
          <a:ext cx="1601092" cy="16172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C6133-5584-48AD-B524-906C256D8C51}">
      <dsp:nvSpPr>
        <dsp:cNvPr id="0" name=""/>
        <dsp:cNvSpPr/>
      </dsp:nvSpPr>
      <dsp:spPr>
        <a:xfrm>
          <a:off x="617219" y="0"/>
          <a:ext cx="6995160" cy="4929186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49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8E8E828-341F-4206-9794-7BB56900CA64}">
      <dsp:nvSpPr>
        <dsp:cNvPr id="0" name=""/>
        <dsp:cNvSpPr/>
      </dsp:nvSpPr>
      <dsp:spPr>
        <a:xfrm>
          <a:off x="943609" y="1478756"/>
          <a:ext cx="2712093" cy="19716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Forecast</a:t>
          </a:r>
          <a:endParaRPr lang="en-US" sz="4400" kern="1200" dirty="0"/>
        </a:p>
      </dsp:txBody>
      <dsp:txXfrm>
        <a:off x="1039858" y="1575005"/>
        <a:ext cx="2519595" cy="1779176"/>
      </dsp:txXfrm>
    </dsp:sp>
    <dsp:sp modelId="{DDF899D4-299C-4CDB-A718-C7C684655F15}">
      <dsp:nvSpPr>
        <dsp:cNvPr id="0" name=""/>
        <dsp:cNvSpPr/>
      </dsp:nvSpPr>
      <dsp:spPr>
        <a:xfrm>
          <a:off x="4067183" y="1478756"/>
          <a:ext cx="3218807" cy="19716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Confidence</a:t>
          </a:r>
          <a:endParaRPr lang="en-US" sz="4400" kern="1200" dirty="0"/>
        </a:p>
      </dsp:txBody>
      <dsp:txXfrm>
        <a:off x="4163432" y="1575005"/>
        <a:ext cx="3026309" cy="17791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63F1-14C7-41B0-87EB-D6D91EAF0214}">
      <dsp:nvSpPr>
        <dsp:cNvPr id="0" name=""/>
        <dsp:cNvSpPr/>
      </dsp:nvSpPr>
      <dsp:spPr>
        <a:xfrm>
          <a:off x="-5573192" y="-853220"/>
          <a:ext cx="6635627" cy="6635627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72B1-C7E5-4F83-ABA4-E8BC5F3C6026}">
      <dsp:nvSpPr>
        <dsp:cNvPr id="0" name=""/>
        <dsp:cNvSpPr/>
      </dsp:nvSpPr>
      <dsp:spPr>
        <a:xfrm>
          <a:off x="556169" y="378955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Introduce Web Service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6169" y="378955"/>
        <a:ext cx="7604579" cy="758306"/>
      </dsp:txXfrm>
    </dsp:sp>
    <dsp:sp modelId="{207D486B-B438-4948-96B5-2074B9F49419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37DF0-968E-44D0-A5E8-1789BA5A0953}">
      <dsp:nvSpPr>
        <dsp:cNvPr id="0" name=""/>
        <dsp:cNvSpPr/>
      </dsp:nvSpPr>
      <dsp:spPr>
        <a:xfrm>
          <a:off x="990923" y="1516612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Stock Market?</a:t>
          </a:r>
          <a:endParaRPr lang="en-US" sz="4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0923" y="1516612"/>
        <a:ext cx="7169824" cy="758306"/>
      </dsp:txXfrm>
    </dsp:sp>
    <dsp:sp modelId="{FCBD10B5-4236-4CD0-86D8-3E2D1209A764}">
      <dsp:nvSpPr>
        <dsp:cNvPr id="0" name=""/>
        <dsp:cNvSpPr/>
      </dsp:nvSpPr>
      <dsp:spPr>
        <a:xfrm>
          <a:off x="516982" y="1421823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A849BB-9178-458F-B950-B22BE710635B}">
      <dsp:nvSpPr>
        <dsp:cNvPr id="0" name=""/>
        <dsp:cNvSpPr/>
      </dsp:nvSpPr>
      <dsp:spPr>
        <a:xfrm>
          <a:off x="990923" y="2654268"/>
          <a:ext cx="7169824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on our Service</a:t>
          </a:r>
        </a:p>
      </dsp:txBody>
      <dsp:txXfrm>
        <a:off x="990923" y="2654268"/>
        <a:ext cx="7169824" cy="758306"/>
      </dsp:txXfrm>
    </dsp:sp>
    <dsp:sp modelId="{E4FBB2C3-BF05-4E95-9574-7BB5706C8445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128C8-6965-480D-ABD3-DE24A3FAB3AF}">
      <dsp:nvSpPr>
        <dsp:cNvPr id="0" name=""/>
        <dsp:cNvSpPr/>
      </dsp:nvSpPr>
      <dsp:spPr>
        <a:xfrm>
          <a:off x="556169" y="3791924"/>
          <a:ext cx="7604579" cy="758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90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issues in implementing</a:t>
          </a:r>
        </a:p>
      </dsp:txBody>
      <dsp:txXfrm>
        <a:off x="556169" y="3791924"/>
        <a:ext cx="7604579" cy="758306"/>
      </dsp:txXfrm>
    </dsp:sp>
    <dsp:sp modelId="{7628524D-FCFC-4D44-878C-F8F6F27426B9}">
      <dsp:nvSpPr>
        <dsp:cNvPr id="0" name=""/>
        <dsp:cNvSpPr/>
      </dsp:nvSpPr>
      <dsp:spPr>
        <a:xfrm>
          <a:off x="82228" y="3697136"/>
          <a:ext cx="947882" cy="9478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A84C9-CA8D-43D0-AF8C-138E57511E59}">
      <dsp:nvSpPr>
        <dsp:cNvPr id="0" name=""/>
        <dsp:cNvSpPr/>
      </dsp:nvSpPr>
      <dsp:spPr>
        <a:xfrm rot="21300000">
          <a:off x="25254" y="1996278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C839AF-374E-4684-82E1-7CBC3D9034DB}">
      <dsp:nvSpPr>
        <dsp:cNvPr id="0" name=""/>
        <dsp:cNvSpPr/>
      </dsp:nvSpPr>
      <dsp:spPr>
        <a:xfrm>
          <a:off x="987552" y="246459"/>
          <a:ext cx="2468880" cy="197167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4EC65-46C2-43D5-A50F-EE77AB69E928}">
      <dsp:nvSpPr>
        <dsp:cNvPr id="0" name=""/>
        <dsp:cNvSpPr/>
      </dsp:nvSpPr>
      <dsp:spPr>
        <a:xfrm>
          <a:off x="4361687" y="0"/>
          <a:ext cx="2633472" cy="207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Statelessness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61687" y="0"/>
        <a:ext cx="2633472" cy="2070258"/>
      </dsp:txXfrm>
    </dsp:sp>
    <dsp:sp modelId="{0EFCF0D1-9DFC-440E-822D-B353BD39D8E1}">
      <dsp:nvSpPr>
        <dsp:cNvPr id="0" name=""/>
        <dsp:cNvSpPr/>
      </dsp:nvSpPr>
      <dsp:spPr>
        <a:xfrm>
          <a:off x="4773168" y="2711052"/>
          <a:ext cx="2468880" cy="1971674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13FD9-23CA-4F79-8ED2-DBF1B676A2AA}">
      <dsp:nvSpPr>
        <dsp:cNvPr id="0" name=""/>
        <dsp:cNvSpPr/>
      </dsp:nvSpPr>
      <dsp:spPr>
        <a:xfrm>
          <a:off x="1234440" y="2858928"/>
          <a:ext cx="2633472" cy="207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4440" y="2858928"/>
        <a:ext cx="2633472" cy="207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A586F-4FEF-4915-A391-36A8986B1145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2C5A3-745F-433A-B4AA-D1ABF459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525" y="4956175"/>
            <a:ext cx="5070475" cy="190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0800" dir="10800000" algn="tl" rotWithShape="0">
              <a:srgbClr val="000000">
                <a:alpha val="89998"/>
              </a:srgbClr>
            </a:outerShdw>
          </a:effectLst>
        </p:spPr>
      </p:pic>
      <p:pic>
        <p:nvPicPr>
          <p:cNvPr id="5" name="Rectangl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526088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dir="5400000" algn="tl" rotWithShape="0">
              <a:srgbClr val="000000">
                <a:alpha val="89999"/>
              </a:srgbClr>
            </a:outerShdw>
          </a:effectLst>
        </p:spPr>
      </p:pic>
      <p:pic>
        <p:nvPicPr>
          <p:cNvPr id="6" name="Rectangl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546350"/>
            <a:ext cx="53594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Chuan_vie_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3117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6823" cy="1941511"/>
          </a:xfrm>
        </p:spPr>
        <p:txBody>
          <a:bodyPr/>
          <a:lstStyle>
            <a:lvl1pPr algn="l">
              <a:defRPr sz="38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vi-VN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643447"/>
            <a:ext cx="6400800" cy="923916"/>
          </a:xfrm>
        </p:spPr>
        <p:txBody>
          <a:bodyPr/>
          <a:lstStyle>
            <a:lvl1pPr marL="0" indent="0" algn="r">
              <a:buNone/>
              <a:defRPr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3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009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6500813"/>
            <a:ext cx="9144000" cy="4286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87261" tIns="43630" rIns="87261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0" y="990600"/>
            <a:ext cx="9144000" cy="79375"/>
          </a:xfrm>
          <a:prstGeom prst="rect">
            <a:avLst/>
          </a:prstGeom>
          <a:solidFill>
            <a:srgbClr val="FFCB25"/>
          </a:solidFill>
          <a:ln w="9525">
            <a:noFill/>
            <a:miter lim="800000"/>
            <a:headEnd/>
            <a:tailEnd/>
          </a:ln>
        </p:spPr>
        <p:txBody>
          <a:bodyPr wrap="none" lIns="87261" tIns="43630" rIns="87261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Rectangle 1033"/>
          <p:cNvPicPr>
            <a:picLocks noChangeAspect="1"/>
          </p:cNvPicPr>
          <p:nvPr/>
        </p:nvPicPr>
        <p:blipFill>
          <a:blip r:embed="rId2">
            <a:lum bright="6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86188"/>
            <a:ext cx="63214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Chuan_vie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4017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42852"/>
            <a:ext cx="7391401" cy="77154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29222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2pPr>
            <a:lvl3pPr>
              <a:buFont typeface="Wingdings" pitchFamily="2" charset="2"/>
              <a:buChar char=""/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192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fld id="{4D8D4033-6DCD-4FE0-BA88-96BF4B50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525" y="4956175"/>
            <a:ext cx="5070475" cy="190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0800" dir="10800000" algn="tl" rotWithShape="0">
              <a:srgbClr val="000000">
                <a:alpha val="89998"/>
              </a:srgbClr>
            </a:outerShdw>
          </a:effectLst>
        </p:spPr>
      </p:pic>
      <p:pic>
        <p:nvPicPr>
          <p:cNvPr id="5" name="Rectangl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526088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dir="5400000" algn="tl" rotWithShape="0">
              <a:srgbClr val="000000">
                <a:alpha val="89999"/>
              </a:srgbClr>
            </a:outerShdw>
          </a:effectLst>
        </p:spPr>
      </p:pic>
      <p:pic>
        <p:nvPicPr>
          <p:cNvPr id="6" name="Rectangl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546350"/>
            <a:ext cx="53594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Chuan_vie_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3117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6823" cy="1941511"/>
          </a:xfrm>
        </p:spPr>
        <p:txBody>
          <a:bodyPr/>
          <a:lstStyle>
            <a:lvl1pPr algn="l">
              <a:defRPr sz="3800" b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vi-VN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643447"/>
            <a:ext cx="6400800" cy="923916"/>
          </a:xfrm>
        </p:spPr>
        <p:txBody>
          <a:bodyPr/>
          <a:lstStyle>
            <a:lvl1pPr marL="0" indent="0" algn="r">
              <a:buNone/>
              <a:defRPr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3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67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6500813"/>
            <a:ext cx="9144000" cy="4286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lIns="87261" tIns="43630" rIns="87261" bIns="43630" anchor="ctr"/>
          <a:lstStyle/>
          <a:p>
            <a:pPr>
              <a:defRPr/>
            </a:pPr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0" y="990600"/>
            <a:ext cx="9144000" cy="79375"/>
          </a:xfrm>
          <a:prstGeom prst="rect">
            <a:avLst/>
          </a:prstGeom>
          <a:solidFill>
            <a:srgbClr val="FFCB25"/>
          </a:solidFill>
          <a:ln w="9525">
            <a:noFill/>
            <a:miter lim="800000"/>
            <a:headEnd/>
            <a:tailEnd/>
          </a:ln>
        </p:spPr>
        <p:txBody>
          <a:bodyPr wrap="none" lIns="87261" tIns="43630" rIns="87261" bIns="43630" anchor="ctr"/>
          <a:lstStyle/>
          <a:p>
            <a:pPr>
              <a:defRPr/>
            </a:pPr>
            <a:endParaRPr lang="vi-VN" dirty="0">
              <a:solidFill>
                <a:srgbClr val="000000"/>
              </a:solidFill>
            </a:endParaRPr>
          </a:p>
        </p:txBody>
      </p:sp>
      <p:pic>
        <p:nvPicPr>
          <p:cNvPr id="6" name="Rectangle 1033"/>
          <p:cNvPicPr>
            <a:picLocks noChangeAspect="1"/>
          </p:cNvPicPr>
          <p:nvPr/>
        </p:nvPicPr>
        <p:blipFill>
          <a:blip r:embed="rId2">
            <a:lum bright="6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86188"/>
            <a:ext cx="63214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ogoChuan_vie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4017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42852"/>
            <a:ext cx="7391401" cy="77154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29222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2pPr>
            <a:lvl3pPr>
              <a:buFont typeface="Wingdings" pitchFamily="2" charset="2"/>
              <a:buChar char=""/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12/14/2011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Web Service Technology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192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fld id="{F982F6B0-3144-4152-89E7-4AD86AFDDA1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97" tIns="45898" rIns="91797" bIns="45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4033-6DCD-4FE0-BA88-96BF4B500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slow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898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79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694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359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5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97" tIns="45898" rIns="91797" bIns="458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12/14/2011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Web Service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797" tIns="45898" rIns="91797" bIns="4589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F6B0-3144-4152-89E7-4AD86AFDDA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4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898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79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694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359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5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webservices/ws_intro.asp" TargetMode="External"/><Relationship Id="rId2" Type="http://schemas.openxmlformats.org/officeDocument/2006/relationships/hyperlink" Target="http://en.wikipedia.org/wiki/Web_serv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WEB SERVICE PROVIDE STOCK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833553"/>
          </a:xfrm>
        </p:spPr>
        <p:txBody>
          <a:bodyPr/>
          <a:lstStyle/>
          <a:p>
            <a:pPr algn="l"/>
            <a:r>
              <a:rPr lang="en-US" sz="2400" dirty="0" smtClean="0"/>
              <a:t>Group:</a:t>
            </a:r>
          </a:p>
          <a:p>
            <a:pPr algn="l">
              <a:tabLst>
                <a:tab pos="860425" algn="l"/>
                <a:tab pos="914400" algn="l"/>
              </a:tabLst>
            </a:pPr>
            <a:r>
              <a:rPr lang="en-US" sz="2400" dirty="0"/>
              <a:t>	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Minh </a:t>
            </a:r>
            <a:r>
              <a:rPr lang="en-US" sz="2400" dirty="0" err="1" smtClean="0"/>
              <a:t>Huy</a:t>
            </a:r>
            <a:r>
              <a:rPr lang="en-US" sz="2400" dirty="0" smtClean="0"/>
              <a:t>   – 	081667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Ngọc</a:t>
            </a:r>
            <a:r>
              <a:rPr lang="en-US" sz="2400" dirty="0" smtClean="0"/>
              <a:t> </a:t>
            </a:r>
            <a:r>
              <a:rPr lang="en-US" sz="2400" dirty="0" err="1" smtClean="0"/>
              <a:t>Lan</a:t>
            </a:r>
            <a:r>
              <a:rPr lang="en-US" sz="2400" dirty="0" smtClean="0"/>
              <a:t>     – 	080838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Khoa</a:t>
            </a:r>
            <a:r>
              <a:rPr lang="en-US" sz="2400" dirty="0" smtClean="0"/>
              <a:t>   – 080835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67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Finance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20512"/>
              </p:ext>
            </p:extLst>
          </p:nvPr>
        </p:nvGraphicFramePr>
        <p:xfrm>
          <a:off x="1219200" y="1752600"/>
          <a:ext cx="6705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B7FD7C-FEE3-425B-97F4-351308227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7BB7FD7C-FEE3-425B-97F4-351308227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7BB7FD7C-FEE3-425B-97F4-351308227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7BB7FD7C-FEE3-425B-97F4-351308227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3535F6-236D-4FE8-9ADA-41CE7E3B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423535F6-236D-4FE8-9ADA-41CE7E3BF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423535F6-236D-4FE8-9ADA-41CE7E3B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423535F6-236D-4FE8-9ADA-41CE7E3B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D57D031-52CB-4C65-9F34-9D7143E2D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1D57D031-52CB-4C65-9F34-9D7143E2D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1D57D031-52CB-4C65-9F34-9D7143E2D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1D57D031-52CB-4C65-9F34-9D7143E2D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3754A7-A764-49F2-9E8F-6D4FE6243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013754A7-A764-49F2-9E8F-6D4FE6243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graphicEl>
                                              <a:dgm id="{013754A7-A764-49F2-9E8F-6D4FE6243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graphicEl>
                                              <a:dgm id="{013754A7-A764-49F2-9E8F-6D4FE6243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 Price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258628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84295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 Multiple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ServiceHost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hostPrice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ServiceHost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priceType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ServiceMetadataBehavior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hostPriceBehavior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ServiceMetadataBehavior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hostPriceBehavior.HttpGetEnabled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hostPriceBehavior.HttpGetUrl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new Uri("http://localhost:90/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StockPrice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hostPrice.Description.Behaviors.Add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hostPriceBehavior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hostPrice.AddServiceEndpoint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contractPrice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(), "</a:t>
            </a:r>
            <a:r>
              <a:rPr lang="en-US" sz="1800" b="1" u="sng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http://localhost:90/</a:t>
            </a:r>
            <a:r>
              <a:rPr lang="en-US" sz="1800" b="1" u="sng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StockPrice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Separate Logic &amp; Service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32112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5A84C9-CA8D-43D0-AF8C-138E57511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905A84C9-CA8D-43D0-AF8C-138E57511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C839AF-374E-4684-82E1-7CBC3D903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BC839AF-374E-4684-82E1-7CBC3D903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A4EC65-46C2-43D5-A50F-EE77AB69E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2FA4EC65-46C2-43D5-A50F-EE77AB69E9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FCF0D1-9DFC-440E-822D-B353BD39D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0EFCF0D1-9DFC-440E-822D-B353BD39D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E13FD9-23CA-4F79-8ED2-DBF1B676A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27E13FD9-23CA-4F79-8ED2-DBF1B676A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Developing send technical charts (image file) function.</a:t>
            </a:r>
          </a:p>
          <a:p>
            <a:endParaRPr lang="en-US" sz="2400" dirty="0"/>
          </a:p>
          <a:p>
            <a:r>
              <a:rPr lang="en-US" sz="2400" dirty="0" smtClean="0"/>
              <a:t>Create a stock filter </a:t>
            </a:r>
          </a:p>
          <a:p>
            <a:endParaRPr lang="en-US" sz="2400" dirty="0"/>
          </a:p>
          <a:p>
            <a:r>
              <a:rPr lang="en-US" sz="2400" dirty="0" smtClean="0"/>
              <a:t>Building recommend stock function</a:t>
            </a:r>
          </a:p>
          <a:p>
            <a:endParaRPr lang="en-US" sz="2400" dirty="0"/>
          </a:p>
          <a:p>
            <a:r>
              <a:rPr lang="en-US" sz="2400" dirty="0" smtClean="0"/>
              <a:t>Implement fault contracts for Web Service such as: Overloading, Too many connections…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</a:p>
          <a:p>
            <a:pPr algn="ctr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 and Settings\Macbuk\My Documents\Downloads\Images\ist2_13584581-thank-you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3619500" cy="36195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A8DE-15F4-400F-B19A-90C1F46733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607-5A31-44D4-9064-ABF83C53BB3F}" type="datetime1">
              <a:rPr lang="en-US" smtClean="0"/>
              <a:pPr/>
              <a:t>12/15/2011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485302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“</a:t>
            </a:r>
            <a:r>
              <a:rPr lang="en-US" sz="2400" dirty="0"/>
              <a:t>Web Service”, source at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en.wikipedia.org/wiki/Web_service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“Introduction to </a:t>
            </a:r>
            <a:r>
              <a:rPr lang="en-US" sz="2400" dirty="0"/>
              <a:t>Web Service”, </a:t>
            </a:r>
            <a:r>
              <a:rPr lang="en-US" sz="2400" dirty="0" smtClean="0"/>
              <a:t>source at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www.w3schools.com/webservices/ws_intro.asp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Quick review of web service</a:t>
            </a:r>
          </a:p>
          <a:p>
            <a:endParaRPr lang="en-US" sz="2400" dirty="0"/>
          </a:p>
          <a:p>
            <a:r>
              <a:rPr lang="en-US" sz="2400" dirty="0" smtClean="0"/>
              <a:t>Brief introduction about stock market</a:t>
            </a:r>
          </a:p>
          <a:p>
            <a:endParaRPr lang="en-US" sz="2400" dirty="0" smtClean="0"/>
          </a:p>
          <a:p>
            <a:r>
              <a:rPr lang="en-US" sz="2400" dirty="0" smtClean="0"/>
              <a:t>Explain the types of information our web service provide</a:t>
            </a:r>
          </a:p>
          <a:p>
            <a:endParaRPr lang="en-US" sz="2400" dirty="0" smtClean="0"/>
          </a:p>
          <a:p>
            <a:r>
              <a:rPr lang="en-US" sz="2400" dirty="0" smtClean="0"/>
              <a:t>Some experiences when implement web service with WCF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07685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B063F1-14C7-41B0-87EB-D6D91EAF0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3B063F1-14C7-41B0-87EB-D6D91EAF0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7D486B-B438-4948-96B5-2074B9F49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207D486B-B438-4948-96B5-2074B9F49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D10B5-4236-4CD0-86D8-3E2D1209A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FCBD10B5-4236-4CD0-86D8-3E2D1209A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FBB2C3-BF05-4E95-9574-7BB5706C8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4FBB2C3-BF05-4E95-9574-7BB5706C84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8524D-FCFC-4D44-878C-F8F6F2742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7628524D-FCFC-4D44-878C-F8F6F27426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180128C8-6965-480D-ABD3-DE24A3FAB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94038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7">
                                            <p:graphicEl>
                                              <a:dgm id="{A5BE72B1-C7E5-4F83-ABA4-E8BC5F3C6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1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Web service</a:t>
            </a:r>
            <a:r>
              <a:rPr lang="en-US" sz="2400" dirty="0"/>
              <a:t> is a method of communication between two electronic devices over the web</a:t>
            </a:r>
            <a:r>
              <a:rPr lang="en-US" sz="2400" dirty="0" smtClean="0"/>
              <a:t>. </a:t>
            </a:r>
            <a:r>
              <a:rPr lang="en-US" sz="2400" baseline="30000" dirty="0" smtClean="0"/>
              <a:t>[1]</a:t>
            </a:r>
            <a:endParaRPr lang="en-US" sz="2400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37" y="2209800"/>
            <a:ext cx="6096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02196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7">
                                            <p:graphicEl>
                                              <a:dgm id="{98B37DF0-968E-44D0-A5E8-1789BA5A0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Stock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stock market</a:t>
            </a:r>
            <a:r>
              <a:rPr lang="en-US" sz="2400" dirty="0"/>
              <a:t> or </a:t>
            </a:r>
            <a:r>
              <a:rPr lang="en-US" sz="2400" b="1" dirty="0"/>
              <a:t>equity market</a:t>
            </a:r>
            <a:r>
              <a:rPr lang="en-US" sz="2400" dirty="0"/>
              <a:t> is a public </a:t>
            </a:r>
            <a:r>
              <a:rPr lang="en-US" sz="2400" dirty="0" smtClean="0"/>
              <a:t>for </a:t>
            </a:r>
            <a:r>
              <a:rPr lang="en-US" sz="2400" dirty="0"/>
              <a:t>the trading of company </a:t>
            </a:r>
            <a:r>
              <a:rPr lang="en-US" sz="2400" b="1" dirty="0" smtClean="0"/>
              <a:t>stock</a:t>
            </a:r>
            <a:r>
              <a:rPr lang="en-US" sz="2400" dirty="0" smtClean="0"/>
              <a:t> (</a:t>
            </a:r>
            <a:r>
              <a:rPr lang="en-US" sz="2400" b="1" dirty="0" smtClean="0"/>
              <a:t>shares</a:t>
            </a:r>
            <a:r>
              <a:rPr lang="en-US" sz="2400" dirty="0" smtClean="0"/>
              <a:t>) at </a:t>
            </a:r>
            <a:r>
              <a:rPr lang="en-US" sz="2400" dirty="0"/>
              <a:t>an agreed price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C:\Documents and Settings\Khoa\Desktop\im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2337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Khoa\Desktop\12-14-2011 10-55-0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1"/>
            <a:ext cx="4800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56096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7">
                                            <p:graphicEl>
                                              <a:dgm id="{9CA849BB-9178-458F-B950-B22BE710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Information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761582"/>
              </p:ext>
            </p:extLst>
          </p:nvPr>
        </p:nvGraphicFramePr>
        <p:xfrm>
          <a:off x="428625" y="1357313"/>
          <a:ext cx="8229600" cy="492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Service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4033-6DCD-4FE0-BA88-96BF4B500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3E7F2E-9F8C-4126-B283-CD82B9BF2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D03E7F2E-9F8C-4126-B283-CD82B9BF2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C1A792-4399-426F-8E85-08C55BE9B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D0C1A792-4399-426F-8E85-08C55BE9BB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3B3903D-9380-4180-A0B8-49579C27F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23B3903D-9380-4180-A0B8-49579C27F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6B49B0-CDC9-419E-BA66-FE84CCE6F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06B49B0-CDC9-419E-BA66-FE84CCE6F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CE5745-5D9F-496C-BC3E-72DC9BE27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BCCE5745-5D9F-496C-BC3E-72DC9BE27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14048-DB36-490D-982E-A6C6BF871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A414048-DB36-490D-982E-A6C6BF871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398</TotalTime>
  <Words>385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Theme2</vt:lpstr>
      <vt:lpstr>1_Theme1</vt:lpstr>
      <vt:lpstr>BUILDING WEB SERVICE PROVIDE STOCK INFORMATION</vt:lpstr>
      <vt:lpstr>Overview</vt:lpstr>
      <vt:lpstr>Agenda</vt:lpstr>
      <vt:lpstr>PowerPoint Presentation</vt:lpstr>
      <vt:lpstr>Web Service Definition</vt:lpstr>
      <vt:lpstr>PowerPoint Presentation</vt:lpstr>
      <vt:lpstr>What is Stock Market?</vt:lpstr>
      <vt:lpstr>PowerPoint Presentation</vt:lpstr>
      <vt:lpstr>Price Information</vt:lpstr>
      <vt:lpstr>Finance Information</vt:lpstr>
      <vt:lpstr>Forecast Price</vt:lpstr>
      <vt:lpstr>PowerPoint Presentation</vt:lpstr>
      <vt:lpstr>Host Multiple Services</vt:lpstr>
      <vt:lpstr>Separate Logic &amp; Service</vt:lpstr>
      <vt:lpstr>Maintenance</vt:lpstr>
      <vt:lpstr>PowerPoint Presentation</vt:lpstr>
      <vt:lpstr>Q &amp; A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SERVICE PROVIDE STOCK INFORMATION</dc:title>
  <dc:creator>Khoa</dc:creator>
  <cp:lastModifiedBy>Khoa</cp:lastModifiedBy>
  <cp:revision>4</cp:revision>
  <dcterms:created xsi:type="dcterms:W3CDTF">2011-12-14T11:18:57Z</dcterms:created>
  <dcterms:modified xsi:type="dcterms:W3CDTF">2011-12-14T17:57:44Z</dcterms:modified>
</cp:coreProperties>
</file>