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6405"/>
  </p:normalViewPr>
  <p:slideViewPr>
    <p:cSldViewPr snapToGrid="0" snapToObjects="1">
      <p:cViewPr varScale="1">
        <p:scale>
          <a:sx n="348" d="100"/>
          <a:sy n="348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412312"/>
            <a:ext cx="3239691" cy="87711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323249"/>
            <a:ext cx="3239691" cy="60826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4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34133"/>
            <a:ext cx="931411" cy="21350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34133"/>
            <a:ext cx="2740239" cy="21350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7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1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628091"/>
            <a:ext cx="3725645" cy="104798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685991"/>
            <a:ext cx="3725645" cy="5511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1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670664"/>
            <a:ext cx="1835825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670664"/>
            <a:ext cx="1835825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34133"/>
            <a:ext cx="3725645" cy="486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617594"/>
            <a:ext cx="1827388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920267"/>
            <a:ext cx="1827388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617594"/>
            <a:ext cx="1836388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920267"/>
            <a:ext cx="1836388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7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1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1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67958"/>
            <a:ext cx="1393179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62742"/>
            <a:ext cx="2186791" cy="1790381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755809"/>
            <a:ext cx="1393179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67958"/>
            <a:ext cx="1393179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62742"/>
            <a:ext cx="2186791" cy="1790381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755809"/>
            <a:ext cx="1393179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34133"/>
            <a:ext cx="37256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670664"/>
            <a:ext cx="37256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335076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4855-3581-EB4F-A7F0-081408D840A3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335076"/>
            <a:ext cx="145786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335076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3CB8-75B6-E847-9D6F-D0C96C692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5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kumimoji="1"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6E4BBCE2-92D7-7F5E-BA72-90652E229957}"/>
              </a:ext>
            </a:extLst>
          </p:cNvPr>
          <p:cNvSpPr/>
          <p:nvPr/>
        </p:nvSpPr>
        <p:spPr>
          <a:xfrm>
            <a:off x="1637335" y="746896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53F2AC-4BAA-C139-99CA-FAEC2BBACF79}"/>
              </a:ext>
            </a:extLst>
          </p:cNvPr>
          <p:cNvSpPr/>
          <p:nvPr/>
        </p:nvSpPr>
        <p:spPr>
          <a:xfrm>
            <a:off x="2513083" y="746896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20B0B2C-9727-CF3A-1A6E-0D7F48C7BD2D}"/>
              </a:ext>
            </a:extLst>
          </p:cNvPr>
          <p:cNvSpPr/>
          <p:nvPr/>
        </p:nvSpPr>
        <p:spPr>
          <a:xfrm>
            <a:off x="3046147" y="746896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525EA22-F946-C6D3-8D24-10A5AE72C343}"/>
              </a:ext>
            </a:extLst>
          </p:cNvPr>
          <p:cNvCxnSpPr>
            <a:endCxn id="6" idx="2"/>
          </p:cNvCxnSpPr>
          <p:nvPr/>
        </p:nvCxnSpPr>
        <p:spPr>
          <a:xfrm>
            <a:off x="1408879" y="899200"/>
            <a:ext cx="228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BE3E56A-F1BD-1ABF-C7E4-6C19D74EBEE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817691" y="899200"/>
            <a:ext cx="228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4E41A47-80E4-119D-1F9C-538B3412DA19}"/>
              </a:ext>
            </a:extLst>
          </p:cNvPr>
          <p:cNvCxnSpPr>
            <a:stCxn id="8" idx="6"/>
          </p:cNvCxnSpPr>
          <p:nvPr/>
        </p:nvCxnSpPr>
        <p:spPr>
          <a:xfrm>
            <a:off x="3350755" y="899200"/>
            <a:ext cx="2665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%pptTeX&#10;\begin{document}&#10;\input{contents}&#10;\begin{align*}&#10;c_1&#10;\end{align*}&#10;\end{document}">
            <a:extLst>
              <a:ext uri="{FF2B5EF4-FFF2-40B4-BE49-F238E27FC236}">
                <a16:creationId xmlns:a16="http://schemas.microsoft.com/office/drawing/2014/main" id="{BFF52CD0-BE4A-0196-08DC-EF56A4049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19" y="840794"/>
            <a:ext cx="143185" cy="124462"/>
          </a:xfrm>
          <a:prstGeom prst="rect">
            <a:avLst/>
          </a:prstGeom>
        </p:spPr>
      </p:pic>
      <p:sp>
        <p:nvSpPr>
          <p:cNvPr id="13" name="円/楕円 12">
            <a:extLst>
              <a:ext uri="{FF2B5EF4-FFF2-40B4-BE49-F238E27FC236}">
                <a16:creationId xmlns:a16="http://schemas.microsoft.com/office/drawing/2014/main" id="{0621E382-791F-376D-8DF9-75251884B5FD}"/>
              </a:ext>
            </a:extLst>
          </p:cNvPr>
          <p:cNvSpPr/>
          <p:nvPr/>
        </p:nvSpPr>
        <p:spPr>
          <a:xfrm>
            <a:off x="1637335" y="1470340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8A463B1-6C12-FDFE-35AE-2F3383E3E32D}"/>
              </a:ext>
            </a:extLst>
          </p:cNvPr>
          <p:cNvSpPr/>
          <p:nvPr/>
        </p:nvSpPr>
        <p:spPr>
          <a:xfrm>
            <a:off x="2513083" y="1470340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1FD6AB8-ED13-C69F-7A4C-6C7AD1FB2BA4}"/>
              </a:ext>
            </a:extLst>
          </p:cNvPr>
          <p:cNvSpPr/>
          <p:nvPr/>
        </p:nvSpPr>
        <p:spPr>
          <a:xfrm>
            <a:off x="3046147" y="1470340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99DEBEA-DA8E-F0D1-33DD-CF80964E58C6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1789639" y="1051504"/>
            <a:ext cx="0" cy="418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1154B8D-6475-A8E1-E9DC-E8AC11588CCB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2665387" y="1051504"/>
            <a:ext cx="0" cy="418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82156A-D05B-D7D0-BF18-3CA8B799A878}"/>
              </a:ext>
            </a:extLst>
          </p:cNvPr>
          <p:cNvCxnSpPr>
            <a:stCxn id="8" idx="4"/>
            <a:endCxn id="15" idx="0"/>
          </p:cNvCxnSpPr>
          <p:nvPr/>
        </p:nvCxnSpPr>
        <p:spPr>
          <a:xfrm>
            <a:off x="3198451" y="1051504"/>
            <a:ext cx="0" cy="418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%pptTeX&#10;\begin{document}&#10;\input{contents}&#10;\begin{align*}&#10;\bx_1&#10;\end{align*}&#10;\end{document}">
            <a:extLst>
              <a:ext uri="{FF2B5EF4-FFF2-40B4-BE49-F238E27FC236}">
                <a16:creationId xmlns:a16="http://schemas.microsoft.com/office/drawing/2014/main" id="{649220CC-4D8C-7D48-E2F9-BCFDFACB4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19" y="1559594"/>
            <a:ext cx="192276" cy="126100"/>
          </a:xfrm>
          <a:prstGeom prst="rect">
            <a:avLst/>
          </a:prstGeom>
        </p:spPr>
      </p:pic>
      <p:sp>
        <p:nvSpPr>
          <p:cNvPr id="20" name="円/楕円 19">
            <a:extLst>
              <a:ext uri="{FF2B5EF4-FFF2-40B4-BE49-F238E27FC236}">
                <a16:creationId xmlns:a16="http://schemas.microsoft.com/office/drawing/2014/main" id="{2B7DC010-6EB6-6E7C-8079-BA631D591BBD}"/>
              </a:ext>
            </a:extLst>
          </p:cNvPr>
          <p:cNvSpPr/>
          <p:nvPr/>
        </p:nvSpPr>
        <p:spPr>
          <a:xfrm>
            <a:off x="1075680" y="1134404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E8F1F0-8020-28F8-5228-DE6427AAFECF}"/>
              </a:ext>
            </a:extLst>
          </p:cNvPr>
          <p:cNvCxnSpPr>
            <a:stCxn id="20" idx="6"/>
            <a:endCxn id="13" idx="0"/>
          </p:cNvCxnSpPr>
          <p:nvPr/>
        </p:nvCxnSpPr>
        <p:spPr>
          <a:xfrm>
            <a:off x="1380288" y="1286708"/>
            <a:ext cx="409351" cy="183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94F45AB-40BE-5D3E-E579-19C9DB6BBC9A}"/>
              </a:ext>
            </a:extLst>
          </p:cNvPr>
          <p:cNvCxnSpPr>
            <a:stCxn id="20" idx="6"/>
            <a:endCxn id="14" idx="0"/>
          </p:cNvCxnSpPr>
          <p:nvPr/>
        </p:nvCxnSpPr>
        <p:spPr>
          <a:xfrm>
            <a:off x="1380288" y="1286708"/>
            <a:ext cx="1285099" cy="183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DC43F31-3C7C-ADBD-8BE9-F98FCB3DF107}"/>
              </a:ext>
            </a:extLst>
          </p:cNvPr>
          <p:cNvCxnSpPr>
            <a:stCxn id="20" idx="6"/>
            <a:endCxn id="15" idx="0"/>
          </p:cNvCxnSpPr>
          <p:nvPr/>
        </p:nvCxnSpPr>
        <p:spPr>
          <a:xfrm>
            <a:off x="1380288" y="1286708"/>
            <a:ext cx="1818163" cy="183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1110050E-8DA1-82F3-031A-6F8B5BF29E29}"/>
              </a:ext>
            </a:extLst>
          </p:cNvPr>
          <p:cNvSpPr/>
          <p:nvPr/>
        </p:nvSpPr>
        <p:spPr>
          <a:xfrm>
            <a:off x="2513083" y="1927252"/>
            <a:ext cx="304608" cy="3046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59E8C85-31CD-91A9-8EEB-A48E97D85D7D}"/>
              </a:ext>
            </a:extLst>
          </p:cNvPr>
          <p:cNvCxnSpPr>
            <a:stCxn id="15" idx="3"/>
            <a:endCxn id="25" idx="0"/>
          </p:cNvCxnSpPr>
          <p:nvPr/>
        </p:nvCxnSpPr>
        <p:spPr>
          <a:xfrm flipH="1">
            <a:off x="2665388" y="1730339"/>
            <a:ext cx="425369" cy="196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C883FA-11A6-2F02-67D6-2D67D3295998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>
            <a:off x="2665387" y="1774948"/>
            <a:ext cx="0" cy="152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6FEE62D-BA09-BE06-4DC4-534CB6803E43}"/>
              </a:ext>
            </a:extLst>
          </p:cNvPr>
          <p:cNvCxnSpPr>
            <a:stCxn id="13" idx="5"/>
            <a:endCxn id="25" idx="0"/>
          </p:cNvCxnSpPr>
          <p:nvPr/>
        </p:nvCxnSpPr>
        <p:spPr>
          <a:xfrm>
            <a:off x="1897334" y="1730339"/>
            <a:ext cx="768053" cy="196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7EDB6C9-B516-2C58-7A11-C16C23EBB2B6}"/>
              </a:ext>
            </a:extLst>
          </p:cNvPr>
          <p:cNvCxnSpPr>
            <a:endCxn id="25" idx="0"/>
          </p:cNvCxnSpPr>
          <p:nvPr/>
        </p:nvCxnSpPr>
        <p:spPr>
          <a:xfrm>
            <a:off x="2246551" y="1673068"/>
            <a:ext cx="418836" cy="254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%pptTeX&#10;\begin{document}&#10;\input{contents}&#10;\begin{align*}&#10;\bs&#10;\end{align*}&#10;\end{document}">
            <a:extLst>
              <a:ext uri="{FF2B5EF4-FFF2-40B4-BE49-F238E27FC236}">
                <a16:creationId xmlns:a16="http://schemas.microsoft.com/office/drawing/2014/main" id="{28C02E38-8807-CA6D-6C5A-A59D76227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79" y="2018996"/>
            <a:ext cx="117616" cy="128605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AD1A286-12A3-8926-B794-033E693D927E}"/>
              </a:ext>
            </a:extLst>
          </p:cNvPr>
          <p:cNvCxnSpPr/>
          <p:nvPr/>
        </p:nvCxnSpPr>
        <p:spPr>
          <a:xfrm>
            <a:off x="2371230" y="899200"/>
            <a:ext cx="1418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94114C-A50F-265A-9C2D-85D659BF400A}"/>
              </a:ext>
            </a:extLst>
          </p:cNvPr>
          <p:cNvCxnSpPr/>
          <p:nvPr/>
        </p:nvCxnSpPr>
        <p:spPr>
          <a:xfrm>
            <a:off x="1946350" y="899200"/>
            <a:ext cx="1418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 descr="%pptTeX&#10;\begin{document}&#10;\input{contents}&#10;\begin{align*}&#10;c_j&#10;\end{align*}&#10;\end{document}">
            <a:extLst>
              <a:ext uri="{FF2B5EF4-FFF2-40B4-BE49-F238E27FC236}">
                <a16:creationId xmlns:a16="http://schemas.microsoft.com/office/drawing/2014/main" id="{0AFC7976-7793-327A-61C6-5A7EBC24A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31" y="835331"/>
            <a:ext cx="137457" cy="153122"/>
          </a:xfrm>
          <a:prstGeom prst="rect">
            <a:avLst/>
          </a:prstGeom>
        </p:spPr>
      </p:pic>
      <p:pic>
        <p:nvPicPr>
          <p:cNvPr id="34" name="図 33" descr="%pptTeX&#10;\begin{document}&#10;\input{contents}&#10;\begin{align*}&#10;\bx_{j}&#10;\end{align*}&#10;\end{document}">
            <a:extLst>
              <a:ext uri="{FF2B5EF4-FFF2-40B4-BE49-F238E27FC236}">
                <a16:creationId xmlns:a16="http://schemas.microsoft.com/office/drawing/2014/main" id="{93B2F614-6E04-F3BE-701B-225E175DC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10" y="1564639"/>
            <a:ext cx="188185" cy="154759"/>
          </a:xfrm>
          <a:prstGeom prst="rect">
            <a:avLst/>
          </a:prstGeom>
        </p:spPr>
      </p:pic>
      <p:pic>
        <p:nvPicPr>
          <p:cNvPr id="35" name="図 34" descr="%pptTeX&#10;\begin{document}&#10;\input{contents}&#10;\begin{align*}&#10;c_{j+1}&#10;\end{align*}&#10;\end{document}">
            <a:extLst>
              <a:ext uri="{FF2B5EF4-FFF2-40B4-BE49-F238E27FC236}">
                <a16:creationId xmlns:a16="http://schemas.microsoft.com/office/drawing/2014/main" id="{C995EBA7-CC96-CC95-8768-3C1859475F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81" y="845795"/>
            <a:ext cx="244045" cy="115043"/>
          </a:xfrm>
          <a:prstGeom prst="rect">
            <a:avLst/>
          </a:prstGeom>
        </p:spPr>
      </p:pic>
      <p:pic>
        <p:nvPicPr>
          <p:cNvPr id="36" name="図 35" descr="%pptTeX&#10;\begin{document}&#10;\input{contents}&#10;\begin{align*}&#10;\bx_{j+1}&#10;\end{align*}&#10;\end{document}">
            <a:extLst>
              <a:ext uri="{FF2B5EF4-FFF2-40B4-BE49-F238E27FC236}">
                <a16:creationId xmlns:a16="http://schemas.microsoft.com/office/drawing/2014/main" id="{7939C4E1-8DC3-B246-93BD-8900E35EFB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34" y="1576873"/>
            <a:ext cx="255949" cy="105703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750729-5A07-94BD-0177-AF031AB9F8B4}"/>
              </a:ext>
            </a:extLst>
          </p:cNvPr>
          <p:cNvCxnSpPr/>
          <p:nvPr/>
        </p:nvCxnSpPr>
        <p:spPr>
          <a:xfrm>
            <a:off x="2175436" y="899200"/>
            <a:ext cx="1472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>
            <a:extLst>
              <a:ext uri="{FF2B5EF4-FFF2-40B4-BE49-F238E27FC236}">
                <a16:creationId xmlns:a16="http://schemas.microsoft.com/office/drawing/2014/main" id="{94CD6D56-8AC1-9E3E-0F3A-196B3D47A8D7}"/>
              </a:ext>
            </a:extLst>
          </p:cNvPr>
          <p:cNvSpPr/>
          <p:nvPr/>
        </p:nvSpPr>
        <p:spPr>
          <a:xfrm>
            <a:off x="1078250" y="320574"/>
            <a:ext cx="304608" cy="3046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5E326-ED78-6547-6942-34454C2A8E6A}"/>
              </a:ext>
            </a:extLst>
          </p:cNvPr>
          <p:cNvSpPr/>
          <p:nvPr/>
        </p:nvSpPr>
        <p:spPr>
          <a:xfrm>
            <a:off x="1019055" y="287502"/>
            <a:ext cx="418986" cy="457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93F39-7771-8431-4D2C-D03FD2BCF0DB}"/>
              </a:ext>
            </a:extLst>
          </p:cNvPr>
          <p:cNvCxnSpPr>
            <a:stCxn id="38" idx="6"/>
            <a:endCxn id="6" idx="0"/>
          </p:cNvCxnSpPr>
          <p:nvPr/>
        </p:nvCxnSpPr>
        <p:spPr>
          <a:xfrm>
            <a:off x="1382858" y="472878"/>
            <a:ext cx="406781" cy="274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7B780B5-3BE7-3051-767F-7632A91B1596}"/>
              </a:ext>
            </a:extLst>
          </p:cNvPr>
          <p:cNvCxnSpPr>
            <a:stCxn id="38" idx="6"/>
            <a:endCxn id="7" idx="0"/>
          </p:cNvCxnSpPr>
          <p:nvPr/>
        </p:nvCxnSpPr>
        <p:spPr>
          <a:xfrm>
            <a:off x="1382858" y="472878"/>
            <a:ext cx="1282529" cy="274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9037978-46FB-691F-1FAF-10A76DEF7FD1}"/>
              </a:ext>
            </a:extLst>
          </p:cNvPr>
          <p:cNvCxnSpPr>
            <a:stCxn id="38" idx="6"/>
            <a:endCxn id="8" idx="0"/>
          </p:cNvCxnSpPr>
          <p:nvPr/>
        </p:nvCxnSpPr>
        <p:spPr>
          <a:xfrm>
            <a:off x="1382858" y="472878"/>
            <a:ext cx="1815593" cy="274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242C9FC-DBB9-8EF2-DAED-34EDDB8C23E0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54382" y="472878"/>
            <a:ext cx="323868" cy="29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F95427F-BEC4-27F5-91C2-9771B851DA0B}"/>
              </a:ext>
            </a:extLst>
          </p:cNvPr>
          <p:cNvSpPr/>
          <p:nvPr/>
        </p:nvSpPr>
        <p:spPr>
          <a:xfrm>
            <a:off x="1019055" y="1102205"/>
            <a:ext cx="418986" cy="457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53" name="図 52" descr="%pptTeX&#10;\begin{document}&#10;\input{contents}&#10;\begin{align*}&#10;\pi_c&#10;\end{align*}&#10;\end{document}">
            <a:extLst>
              <a:ext uri="{FF2B5EF4-FFF2-40B4-BE49-F238E27FC236}">
                <a16:creationId xmlns:a16="http://schemas.microsoft.com/office/drawing/2014/main" id="{AEF57A3E-C41E-70B0-0926-D5176AD63D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82" y="434639"/>
            <a:ext cx="148392" cy="102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FA15363-1481-49E9-B03D-7DF5A22047F1}"/>
                  </a:ext>
                </a:extLst>
              </p:cNvPr>
              <p:cNvSpPr txBox="1"/>
              <p:nvPr/>
            </p:nvSpPr>
            <p:spPr>
              <a:xfrm>
                <a:off x="443838" y="320574"/>
                <a:ext cx="2909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FA15363-1481-49E9-B03D-7DF5A2204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320574"/>
                <a:ext cx="290951" cy="276999"/>
              </a:xfrm>
              <a:prstGeom prst="rect">
                <a:avLst/>
              </a:prstGeom>
              <a:blipFill>
                <a:blip r:embed="rId10"/>
                <a:stretch>
                  <a:fillRect l="-12500" r="-41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E710873-0ED8-E859-AC6A-F401E7D2BB23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734789" y="1100772"/>
            <a:ext cx="329451" cy="178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87E0E7C-0D0C-5494-F9E0-68805C000977}"/>
                  </a:ext>
                </a:extLst>
              </p:cNvPr>
              <p:cNvSpPr txBox="1"/>
              <p:nvPr/>
            </p:nvSpPr>
            <p:spPr>
              <a:xfrm>
                <a:off x="447916" y="962272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87E0E7C-0D0C-5494-F9E0-68805C000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6" y="962272"/>
                <a:ext cx="286873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78D9C9D-FA55-4319-BF46-3A1D3222B19F}"/>
                  </a:ext>
                </a:extLst>
              </p:cNvPr>
              <p:cNvSpPr txBox="1"/>
              <p:nvPr/>
            </p:nvSpPr>
            <p:spPr>
              <a:xfrm>
                <a:off x="1064240" y="1140447"/>
                <a:ext cx="270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78D9C9D-FA55-4319-BF46-3A1D3222B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40" y="1140447"/>
                <a:ext cx="270864" cy="276999"/>
              </a:xfrm>
              <a:prstGeom prst="rect">
                <a:avLst/>
              </a:prstGeom>
              <a:blipFill>
                <a:blip r:embed="rId12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505464-5E6F-42EF-96CF-D0F35FBFD5C5}"/>
                  </a:ext>
                </a:extLst>
              </p:cNvPr>
              <p:cNvSpPr txBox="1"/>
              <p:nvPr/>
            </p:nvSpPr>
            <p:spPr>
              <a:xfrm>
                <a:off x="405337" y="1303736"/>
                <a:ext cx="329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505464-5E6F-42EF-96CF-D0F35FBF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7" y="1303736"/>
                <a:ext cx="329452" cy="369332"/>
              </a:xfrm>
              <a:prstGeom prst="rect">
                <a:avLst/>
              </a:prstGeom>
              <a:blipFill>
                <a:blip r:embed="rId1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BEBAA00-A143-EC83-B684-8705C5312E02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 flipV="1">
            <a:off x="734789" y="1278947"/>
            <a:ext cx="329451" cy="20945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B9EE074-78B8-4FC0-51DC-81750B34160A}"/>
                  </a:ext>
                </a:extLst>
              </p:cNvPr>
              <p:cNvSpPr txBox="1"/>
              <p:nvPr/>
            </p:nvSpPr>
            <p:spPr>
              <a:xfrm>
                <a:off x="1222749" y="556615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B9EE074-78B8-4FC0-51DC-81750B34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9" y="556615"/>
                <a:ext cx="296107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B53B8DF-E167-F2EC-6D02-3D8903FB6D16}"/>
                  </a:ext>
                </a:extLst>
              </p:cNvPr>
              <p:cNvSpPr txBox="1"/>
              <p:nvPr/>
            </p:nvSpPr>
            <p:spPr>
              <a:xfrm>
                <a:off x="1222748" y="1369168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B53B8DF-E167-F2EC-6D02-3D8903FB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8" y="1369168"/>
                <a:ext cx="296107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6</Words>
  <Application>Microsoft Macintosh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Tomoaki</dc:creator>
  <cp:lastModifiedBy>na000773</cp:lastModifiedBy>
  <cp:revision>21</cp:revision>
  <dcterms:created xsi:type="dcterms:W3CDTF">2022-06-30T09:23:16Z</dcterms:created>
  <dcterms:modified xsi:type="dcterms:W3CDTF">2025-04-18T02:00:52Z</dcterms:modified>
</cp:coreProperties>
</file>