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36551"/>
            <a:ext cx="5508149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363838"/>
            <a:ext cx="4860131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1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2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39613"/>
            <a:ext cx="1397288" cy="381401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39613"/>
            <a:ext cx="4110861" cy="381401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9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3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22017"/>
            <a:ext cx="5589151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011836"/>
            <a:ext cx="5589151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/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6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98066"/>
            <a:ext cx="2754074" cy="28555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98066"/>
            <a:ext cx="2754074" cy="28555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6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39614"/>
            <a:ext cx="5589151" cy="8699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03263"/>
            <a:ext cx="2741417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643956"/>
            <a:ext cx="2741417" cy="24180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03263"/>
            <a:ext cx="275491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643956"/>
            <a:ext cx="2754918" cy="24180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47999"/>
            <a:ext cx="3280589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47999"/>
            <a:ext cx="3280589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39614"/>
            <a:ext cx="5589151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98066"/>
            <a:ext cx="5589151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9F1B-3560-40AF-8C3D-07B5B85FC2FF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171356"/>
            <a:ext cx="218705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588B-FDB9-4B19-9221-FB9AE65ED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kumimoji="1"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E7B537-A135-3FE8-A6A8-C9E6DD27D67A}"/>
              </a:ext>
            </a:extLst>
          </p:cNvPr>
          <p:cNvGrpSpPr/>
          <p:nvPr/>
        </p:nvGrpSpPr>
        <p:grpSpPr>
          <a:xfrm>
            <a:off x="351615" y="314202"/>
            <a:ext cx="5776944" cy="3973707"/>
            <a:chOff x="721871" y="281015"/>
            <a:chExt cx="5776944" cy="3973707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1947445" y="1113893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69060" y="1113893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109595" y="244249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541131" y="2442493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054248" y="2442493"/>
              <a:ext cx="439544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85795" y="2442493"/>
              <a:ext cx="48282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09595" y="385461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555558" y="3854612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59057" y="3854612"/>
              <a:ext cx="425116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314670" y="111389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455478" y="3854612"/>
              <a:ext cx="48282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(k)</a:t>
              </a:r>
              <a:endPara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1" name="グループ化 340"/>
            <p:cNvGrpSpPr/>
            <p:nvPr/>
          </p:nvGrpSpPr>
          <p:grpSpPr>
            <a:xfrm>
              <a:off x="1699774" y="281015"/>
              <a:ext cx="1002778" cy="763025"/>
              <a:chOff x="540358" y="195515"/>
              <a:chExt cx="1002778" cy="763025"/>
            </a:xfrm>
          </p:grpSpPr>
          <p:grpSp>
            <p:nvGrpSpPr>
              <p:cNvPr id="290" name="グループ化 289"/>
              <p:cNvGrpSpPr/>
              <p:nvPr/>
            </p:nvGrpSpPr>
            <p:grpSpPr>
              <a:xfrm>
                <a:off x="540358" y="209863"/>
                <a:ext cx="1002778" cy="724269"/>
                <a:chOff x="540358" y="209863"/>
                <a:chExt cx="1002778" cy="724269"/>
              </a:xfrm>
            </p:grpSpPr>
            <p:cxnSp>
              <p:nvCxnSpPr>
                <p:cNvPr id="220" name="直線コネクタ 219"/>
                <p:cNvCxnSpPr/>
                <p:nvPr/>
              </p:nvCxnSpPr>
              <p:spPr>
                <a:xfrm flipH="1">
                  <a:off x="824249" y="707180"/>
                  <a:ext cx="82719" cy="15271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コネクタ 220"/>
                <p:cNvCxnSpPr/>
                <p:nvPr/>
              </p:nvCxnSpPr>
              <p:spPr>
                <a:xfrm>
                  <a:off x="1022710" y="329437"/>
                  <a:ext cx="139963" cy="4272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線コネクタ 221"/>
                <p:cNvCxnSpPr/>
                <p:nvPr/>
              </p:nvCxnSpPr>
              <p:spPr>
                <a:xfrm>
                  <a:off x="1017706" y="449408"/>
                  <a:ext cx="40295" cy="9907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/>
                <p:cNvCxnSpPr/>
                <p:nvPr/>
              </p:nvCxnSpPr>
              <p:spPr>
                <a:xfrm flipV="1">
                  <a:off x="1397033" y="318673"/>
                  <a:ext cx="84643" cy="4472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/>
                <p:cNvCxnSpPr/>
                <p:nvPr/>
              </p:nvCxnSpPr>
              <p:spPr>
                <a:xfrm flipV="1">
                  <a:off x="1162475" y="359987"/>
                  <a:ext cx="230619" cy="1217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/>
                <p:cNvCxnSpPr/>
                <p:nvPr/>
              </p:nvCxnSpPr>
              <p:spPr>
                <a:xfrm flipH="1">
                  <a:off x="1012641" y="389535"/>
                  <a:ext cx="1289" cy="6069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コネクタ 225"/>
                <p:cNvCxnSpPr/>
                <p:nvPr/>
              </p:nvCxnSpPr>
              <p:spPr>
                <a:xfrm flipH="1">
                  <a:off x="1014775" y="329437"/>
                  <a:ext cx="7656" cy="6009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線コネクタ 226"/>
                <p:cNvCxnSpPr/>
                <p:nvPr/>
              </p:nvCxnSpPr>
              <p:spPr>
                <a:xfrm flipH="1">
                  <a:off x="974153" y="449407"/>
                  <a:ext cx="39842" cy="9552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/>
                <p:cNvCxnSpPr/>
                <p:nvPr/>
              </p:nvCxnSpPr>
              <p:spPr>
                <a:xfrm flipV="1">
                  <a:off x="903325" y="542828"/>
                  <a:ext cx="74813" cy="16220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/>
                <p:cNvCxnSpPr/>
                <p:nvPr/>
              </p:nvCxnSpPr>
              <p:spPr>
                <a:xfrm>
                  <a:off x="1060506" y="549785"/>
                  <a:ext cx="88041" cy="15170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/>
                <p:cNvCxnSpPr/>
                <p:nvPr/>
              </p:nvCxnSpPr>
              <p:spPr>
                <a:xfrm flipV="1">
                  <a:off x="1481677" y="285816"/>
                  <a:ext cx="61459" cy="3073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コネクタ 230"/>
                <p:cNvCxnSpPr/>
                <p:nvPr/>
              </p:nvCxnSpPr>
              <p:spPr>
                <a:xfrm flipV="1">
                  <a:off x="882187" y="327261"/>
                  <a:ext cx="140522" cy="29480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コネクタ 231"/>
                <p:cNvCxnSpPr/>
                <p:nvPr/>
              </p:nvCxnSpPr>
              <p:spPr>
                <a:xfrm>
                  <a:off x="591029" y="294581"/>
                  <a:ext cx="72068" cy="6435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コネクタ 232"/>
                <p:cNvCxnSpPr/>
                <p:nvPr/>
              </p:nvCxnSpPr>
              <p:spPr>
                <a:xfrm flipV="1">
                  <a:off x="665060" y="359745"/>
                  <a:ext cx="216052" cy="48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コネクタ 233"/>
                <p:cNvCxnSpPr/>
                <p:nvPr/>
              </p:nvCxnSpPr>
              <p:spPr>
                <a:xfrm flipH="1" flipV="1">
                  <a:off x="540358" y="285816"/>
                  <a:ext cx="48070" cy="1221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コネクタ 234"/>
                <p:cNvCxnSpPr/>
                <p:nvPr/>
              </p:nvCxnSpPr>
              <p:spPr>
                <a:xfrm>
                  <a:off x="1148547" y="702799"/>
                  <a:ext cx="59449" cy="12398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/>
                <p:cNvCxnSpPr/>
                <p:nvPr/>
              </p:nvCxnSpPr>
              <p:spPr>
                <a:xfrm>
                  <a:off x="1207579" y="832611"/>
                  <a:ext cx="21721" cy="6398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/>
                <p:cNvCxnSpPr/>
                <p:nvPr/>
              </p:nvCxnSpPr>
              <p:spPr>
                <a:xfrm flipH="1">
                  <a:off x="801738" y="856776"/>
                  <a:ext cx="21464" cy="7735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/>
                <p:cNvCxnSpPr/>
                <p:nvPr/>
              </p:nvCxnSpPr>
              <p:spPr>
                <a:xfrm flipV="1">
                  <a:off x="1026045" y="268747"/>
                  <a:ext cx="684" cy="59573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線コネクタ 238"/>
                <p:cNvCxnSpPr/>
                <p:nvPr/>
              </p:nvCxnSpPr>
              <p:spPr>
                <a:xfrm flipV="1">
                  <a:off x="1025306" y="209863"/>
                  <a:ext cx="7162" cy="61046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直線コネクタ 290"/>
              <p:cNvCxnSpPr/>
              <p:nvPr/>
            </p:nvCxnSpPr>
            <p:spPr>
              <a:xfrm flipH="1">
                <a:off x="956517" y="741144"/>
                <a:ext cx="11921" cy="13943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>
                <a:off x="1016572" y="390044"/>
                <a:ext cx="225729" cy="5155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1011568" y="510015"/>
                <a:ext cx="22835" cy="9478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>
                <a:off x="1294272" y="607790"/>
                <a:ext cx="40658" cy="6494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1241699" y="446987"/>
                <a:ext cx="52573" cy="16080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H="1">
                <a:off x="1006503" y="450142"/>
                <a:ext cx="1289" cy="6069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 flipH="1">
                <a:off x="1008637" y="390044"/>
                <a:ext cx="7656" cy="6009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H="1">
                <a:off x="993566" y="510014"/>
                <a:ext cx="14292" cy="7983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 flipV="1">
                <a:off x="970287" y="593932"/>
                <a:ext cx="21587" cy="15213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>
                <a:off x="1039011" y="602870"/>
                <a:ext cx="11578" cy="13286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1334519" y="669303"/>
                <a:ext cx="15405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835416" y="387868"/>
                <a:ext cx="181155" cy="1059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 flipV="1">
                <a:off x="670560" y="599787"/>
                <a:ext cx="78376" cy="2926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748512" y="385658"/>
                <a:ext cx="89281" cy="22059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 flipH="1">
                <a:off x="627903" y="630538"/>
                <a:ext cx="40147" cy="2822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>
                <a:off x="1051272" y="733526"/>
                <a:ext cx="21237" cy="14955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1077331" y="885392"/>
                <a:ext cx="9841" cy="7066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/>
              <p:cNvCxnSpPr/>
              <p:nvPr/>
            </p:nvCxnSpPr>
            <p:spPr>
              <a:xfrm flipH="1">
                <a:off x="935397" y="878323"/>
                <a:ext cx="21464" cy="7735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/>
              <p:cNvCxnSpPr/>
              <p:nvPr/>
            </p:nvCxnSpPr>
            <p:spPr>
              <a:xfrm flipV="1">
                <a:off x="1019907" y="329354"/>
                <a:ext cx="684" cy="59573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直線コネクタ 309"/>
              <p:cNvCxnSpPr/>
              <p:nvPr/>
            </p:nvCxnSpPr>
            <p:spPr>
              <a:xfrm flipH="1" flipV="1">
                <a:off x="1016265" y="273718"/>
                <a:ext cx="2903" cy="57798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8" name="グループ化 217"/>
              <p:cNvGrpSpPr/>
              <p:nvPr/>
            </p:nvGrpSpPr>
            <p:grpSpPr>
              <a:xfrm>
                <a:off x="618708" y="195515"/>
                <a:ext cx="799346" cy="763025"/>
                <a:chOff x="284183" y="216502"/>
                <a:chExt cx="796784" cy="760579"/>
              </a:xfrm>
            </p:grpSpPr>
            <p:cxnSp>
              <p:nvCxnSpPr>
                <p:cNvPr id="152" name="直線コネクタ 151"/>
                <p:cNvCxnSpPr/>
                <p:nvPr/>
              </p:nvCxnSpPr>
              <p:spPr>
                <a:xfrm flipH="1">
                  <a:off x="528805" y="722176"/>
                  <a:ext cx="66747" cy="160400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コネクタ 152"/>
                <p:cNvCxnSpPr/>
                <p:nvPr/>
              </p:nvCxnSpPr>
              <p:spPr>
                <a:xfrm>
                  <a:off x="688023" y="352023"/>
                  <a:ext cx="102640" cy="14822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コネクタ 153"/>
                <p:cNvCxnSpPr/>
                <p:nvPr/>
              </p:nvCxnSpPr>
              <p:spPr>
                <a:xfrm>
                  <a:off x="683036" y="471610"/>
                  <a:ext cx="38138" cy="88949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977114" y="279591"/>
                  <a:ext cx="70107" cy="7397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/>
                <p:cNvCxnSpPr/>
                <p:nvPr/>
              </p:nvCxnSpPr>
              <p:spPr>
                <a:xfrm flipV="1">
                  <a:off x="790663" y="353568"/>
                  <a:ext cx="183049" cy="1327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/>
                <p:cNvCxnSpPr/>
                <p:nvPr/>
              </p:nvCxnSpPr>
              <p:spPr>
                <a:xfrm flipH="1">
                  <a:off x="677987" y="411929"/>
                  <a:ext cx="1285" cy="60496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コネクタ 157"/>
                <p:cNvCxnSpPr/>
                <p:nvPr/>
              </p:nvCxnSpPr>
              <p:spPr>
                <a:xfrm flipH="1">
                  <a:off x="680114" y="352023"/>
                  <a:ext cx="7631" cy="59906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コネクタ 158"/>
                <p:cNvCxnSpPr/>
                <p:nvPr/>
              </p:nvCxnSpPr>
              <p:spPr>
                <a:xfrm flipH="1">
                  <a:off x="647494" y="471611"/>
                  <a:ext cx="36436" cy="9118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/>
                <p:cNvCxnSpPr/>
                <p:nvPr/>
              </p:nvCxnSpPr>
              <p:spPr>
                <a:xfrm flipV="1">
                  <a:off x="599415" y="560559"/>
                  <a:ext cx="49540" cy="16161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721174" y="560560"/>
                  <a:ext cx="41153" cy="161616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 flipV="1">
                  <a:off x="1047222" y="223616"/>
                  <a:ext cx="33745" cy="5019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>
                  <a:off x="563874" y="349173"/>
                  <a:ext cx="124149" cy="681"/>
                </a:xfrm>
                <a:prstGeom prst="line">
                  <a:avLst/>
                </a:prstGeom>
                <a:ln w="12700" cap="rnd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 flipH="1" flipV="1">
                  <a:off x="338741" y="249044"/>
                  <a:ext cx="29878" cy="90221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/>
                <p:cNvCxnSpPr/>
                <p:nvPr/>
              </p:nvCxnSpPr>
              <p:spPr>
                <a:xfrm>
                  <a:off x="370946" y="339266"/>
                  <a:ext cx="194068" cy="14302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/>
                <p:cNvCxnSpPr/>
                <p:nvPr/>
              </p:nvCxnSpPr>
              <p:spPr>
                <a:xfrm flipH="1" flipV="1">
                  <a:off x="284183" y="216502"/>
                  <a:ext cx="52039" cy="32542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/>
                <p:cNvCxnSpPr/>
                <p:nvPr/>
              </p:nvCxnSpPr>
              <p:spPr>
                <a:xfrm>
                  <a:off x="763939" y="722176"/>
                  <a:ext cx="59248" cy="159378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コネクタ 194"/>
                <p:cNvCxnSpPr/>
                <p:nvPr/>
              </p:nvCxnSpPr>
              <p:spPr>
                <a:xfrm>
                  <a:off x="823913" y="883444"/>
                  <a:ext cx="21651" cy="6377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コネクタ 203"/>
                <p:cNvCxnSpPr/>
                <p:nvPr/>
              </p:nvCxnSpPr>
              <p:spPr>
                <a:xfrm flipH="1">
                  <a:off x="502444" y="881554"/>
                  <a:ext cx="26361" cy="95527"/>
                </a:xfrm>
                <a:prstGeom prst="line">
                  <a:avLst/>
                </a:prstGeom>
                <a:ln w="12700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コネクタ 208"/>
                <p:cNvCxnSpPr/>
                <p:nvPr/>
              </p:nvCxnSpPr>
              <p:spPr>
                <a:xfrm flipV="1">
                  <a:off x="691348" y="279591"/>
                  <a:ext cx="13660" cy="71319"/>
                </a:xfrm>
                <a:prstGeom prst="line">
                  <a:avLst/>
                </a:prstGeom>
                <a:ln w="12700" cap="rnd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 flipV="1">
                  <a:off x="705595" y="216502"/>
                  <a:ext cx="7139" cy="60850"/>
                </a:xfrm>
                <a:prstGeom prst="line">
                  <a:avLst/>
                </a:prstGeom>
                <a:ln w="12700" cap="rnd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円弧 37"/>
              <p:cNvSpPr/>
              <p:nvPr/>
            </p:nvSpPr>
            <p:spPr>
              <a:xfrm rot="19185791" flipH="1">
                <a:off x="822090" y="324549"/>
                <a:ext cx="56030" cy="226671"/>
              </a:xfrm>
              <a:prstGeom prst="arc">
                <a:avLst>
                  <a:gd name="adj1" fmla="val 16212245"/>
                  <a:gd name="adj2" fmla="val 5291518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  <p:sp>
            <p:nvSpPr>
              <p:cNvPr id="37" name="円弧 36"/>
              <p:cNvSpPr/>
              <p:nvPr/>
            </p:nvSpPr>
            <p:spPr>
              <a:xfrm rot="2942522">
                <a:off x="1147203" y="329427"/>
                <a:ext cx="68970" cy="223458"/>
              </a:xfrm>
              <a:prstGeom prst="arc">
                <a:avLst>
                  <a:gd name="adj1" fmla="val 16212245"/>
                  <a:gd name="adj2" fmla="val 5291518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478" name="グループ化 477"/>
            <p:cNvGrpSpPr/>
            <p:nvPr/>
          </p:nvGrpSpPr>
          <p:grpSpPr>
            <a:xfrm>
              <a:off x="3090507" y="365621"/>
              <a:ext cx="839147" cy="733385"/>
              <a:chOff x="2270034" y="45911"/>
              <a:chExt cx="839147" cy="733385"/>
            </a:xfrm>
          </p:grpSpPr>
          <p:grpSp>
            <p:nvGrpSpPr>
              <p:cNvPr id="458" name="グループ化 457"/>
              <p:cNvGrpSpPr/>
              <p:nvPr/>
            </p:nvGrpSpPr>
            <p:grpSpPr>
              <a:xfrm>
                <a:off x="2289590" y="45911"/>
                <a:ext cx="819591" cy="733330"/>
                <a:chOff x="1564231" y="236831"/>
                <a:chExt cx="819591" cy="733330"/>
              </a:xfrm>
            </p:grpSpPr>
            <p:cxnSp>
              <p:nvCxnSpPr>
                <p:cNvPr id="387" name="直線コネクタ 386"/>
                <p:cNvCxnSpPr/>
                <p:nvPr/>
              </p:nvCxnSpPr>
              <p:spPr>
                <a:xfrm>
                  <a:off x="1945846" y="692062"/>
                  <a:ext cx="14868" cy="1944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コネクタ 387"/>
                <p:cNvCxnSpPr/>
                <p:nvPr/>
              </p:nvCxnSpPr>
              <p:spPr>
                <a:xfrm>
                  <a:off x="1994430" y="356405"/>
                  <a:ext cx="139963" cy="4272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コネクタ 388"/>
                <p:cNvCxnSpPr/>
                <p:nvPr/>
              </p:nvCxnSpPr>
              <p:spPr>
                <a:xfrm>
                  <a:off x="1989426" y="476376"/>
                  <a:ext cx="28227" cy="10834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線コネクタ 389"/>
                <p:cNvCxnSpPr/>
                <p:nvPr/>
              </p:nvCxnSpPr>
              <p:spPr>
                <a:xfrm>
                  <a:off x="2240658" y="525915"/>
                  <a:ext cx="87033" cy="6440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直線コネクタ 390"/>
                <p:cNvCxnSpPr/>
                <p:nvPr/>
              </p:nvCxnSpPr>
              <p:spPr>
                <a:xfrm>
                  <a:off x="2134195" y="399129"/>
                  <a:ext cx="106463" cy="12678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線コネクタ 391"/>
                <p:cNvCxnSpPr/>
                <p:nvPr/>
              </p:nvCxnSpPr>
              <p:spPr>
                <a:xfrm flipH="1">
                  <a:off x="1984361" y="416503"/>
                  <a:ext cx="1289" cy="6069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コネクタ 392"/>
                <p:cNvCxnSpPr/>
                <p:nvPr/>
              </p:nvCxnSpPr>
              <p:spPr>
                <a:xfrm flipH="1">
                  <a:off x="1986495" y="356405"/>
                  <a:ext cx="7656" cy="6009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線コネクタ 393"/>
                <p:cNvCxnSpPr/>
                <p:nvPr/>
              </p:nvCxnSpPr>
              <p:spPr>
                <a:xfrm flipH="1">
                  <a:off x="1945873" y="476375"/>
                  <a:ext cx="39842" cy="9552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直線コネクタ 394"/>
                <p:cNvCxnSpPr/>
                <p:nvPr/>
              </p:nvCxnSpPr>
              <p:spPr>
                <a:xfrm flipH="1" flipV="1">
                  <a:off x="1949858" y="569796"/>
                  <a:ext cx="855" cy="1117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直線コネクタ 395"/>
                <p:cNvCxnSpPr/>
                <p:nvPr/>
              </p:nvCxnSpPr>
              <p:spPr>
                <a:xfrm>
                  <a:off x="2019171" y="584034"/>
                  <a:ext cx="25480" cy="16028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線コネクタ 396"/>
                <p:cNvCxnSpPr/>
                <p:nvPr/>
              </p:nvCxnSpPr>
              <p:spPr>
                <a:xfrm>
                  <a:off x="2327691" y="590321"/>
                  <a:ext cx="56131" cy="3530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線コネクタ 397"/>
                <p:cNvCxnSpPr/>
                <p:nvPr/>
              </p:nvCxnSpPr>
              <p:spPr>
                <a:xfrm flipV="1">
                  <a:off x="1828169" y="354229"/>
                  <a:ext cx="166260" cy="59911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直線コネクタ 398"/>
                <p:cNvCxnSpPr/>
                <p:nvPr/>
              </p:nvCxnSpPr>
              <p:spPr>
                <a:xfrm>
                  <a:off x="1609172" y="503246"/>
                  <a:ext cx="117622" cy="2233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直線コネクタ 399"/>
                <p:cNvCxnSpPr/>
                <p:nvPr/>
              </p:nvCxnSpPr>
              <p:spPr>
                <a:xfrm flipV="1">
                  <a:off x="1728520" y="408417"/>
                  <a:ext cx="94040" cy="11716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直線コネクタ 400"/>
                <p:cNvCxnSpPr/>
                <p:nvPr/>
              </p:nvCxnSpPr>
              <p:spPr>
                <a:xfrm flipH="1" flipV="1">
                  <a:off x="1564231" y="476375"/>
                  <a:ext cx="50179" cy="2687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線コネクタ 401"/>
                <p:cNvCxnSpPr/>
                <p:nvPr/>
              </p:nvCxnSpPr>
              <p:spPr>
                <a:xfrm>
                  <a:off x="2044651" y="751937"/>
                  <a:ext cx="0" cy="1335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コネクタ 402"/>
                <p:cNvCxnSpPr/>
                <p:nvPr/>
              </p:nvCxnSpPr>
              <p:spPr>
                <a:xfrm flipH="1">
                  <a:off x="2037640" y="879535"/>
                  <a:ext cx="7012" cy="897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線コネクタ 403"/>
                <p:cNvCxnSpPr/>
                <p:nvPr/>
              </p:nvCxnSpPr>
              <p:spPr>
                <a:xfrm flipH="1">
                  <a:off x="1951742" y="879535"/>
                  <a:ext cx="9011" cy="9062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直線コネクタ 404"/>
                <p:cNvCxnSpPr/>
                <p:nvPr/>
              </p:nvCxnSpPr>
              <p:spPr>
                <a:xfrm flipV="1">
                  <a:off x="1997765" y="295715"/>
                  <a:ext cx="684" cy="59573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直線コネクタ 405"/>
                <p:cNvCxnSpPr/>
                <p:nvPr/>
              </p:nvCxnSpPr>
              <p:spPr>
                <a:xfrm flipV="1">
                  <a:off x="1997026" y="236831"/>
                  <a:ext cx="7162" cy="61046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8" name="直線コネクタ 437"/>
              <p:cNvCxnSpPr/>
              <p:nvPr/>
            </p:nvCxnSpPr>
            <p:spPr>
              <a:xfrm>
                <a:off x="2671249" y="501197"/>
                <a:ext cx="14868" cy="19442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/>
              <p:cNvCxnSpPr/>
              <p:nvPr/>
            </p:nvCxnSpPr>
            <p:spPr>
              <a:xfrm>
                <a:off x="2719833" y="165540"/>
                <a:ext cx="137931" cy="148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直線コネクタ 439"/>
              <p:cNvCxnSpPr/>
              <p:nvPr/>
            </p:nvCxnSpPr>
            <p:spPr>
              <a:xfrm>
                <a:off x="2714829" y="285511"/>
                <a:ext cx="32122" cy="7967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直線コネクタ 440"/>
              <p:cNvCxnSpPr/>
              <p:nvPr/>
            </p:nvCxnSpPr>
            <p:spPr>
              <a:xfrm flipV="1">
                <a:off x="2936562" y="285455"/>
                <a:ext cx="61873" cy="647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/>
              <p:cNvCxnSpPr/>
              <p:nvPr/>
            </p:nvCxnSpPr>
            <p:spPr>
              <a:xfrm>
                <a:off x="2858479" y="178181"/>
                <a:ext cx="74681" cy="17199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/>
              <p:cNvCxnSpPr/>
              <p:nvPr/>
            </p:nvCxnSpPr>
            <p:spPr>
              <a:xfrm flipH="1">
                <a:off x="2709764" y="225638"/>
                <a:ext cx="1289" cy="6069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/>
              <p:cNvCxnSpPr/>
              <p:nvPr/>
            </p:nvCxnSpPr>
            <p:spPr>
              <a:xfrm flipH="1">
                <a:off x="2711898" y="165540"/>
                <a:ext cx="7656" cy="6009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直線コネクタ 444"/>
              <p:cNvCxnSpPr/>
              <p:nvPr/>
            </p:nvCxnSpPr>
            <p:spPr>
              <a:xfrm flipH="1">
                <a:off x="2671276" y="285510"/>
                <a:ext cx="39842" cy="955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直線コネクタ 445"/>
              <p:cNvCxnSpPr/>
              <p:nvPr/>
            </p:nvCxnSpPr>
            <p:spPr>
              <a:xfrm flipH="1" flipV="1">
                <a:off x="2675261" y="378931"/>
                <a:ext cx="855" cy="11172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/>
              <p:cNvCxnSpPr/>
              <p:nvPr/>
            </p:nvCxnSpPr>
            <p:spPr>
              <a:xfrm>
                <a:off x="2753817" y="371674"/>
                <a:ext cx="130256" cy="9344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/>
              <p:cNvCxnSpPr/>
              <p:nvPr/>
            </p:nvCxnSpPr>
            <p:spPr>
              <a:xfrm>
                <a:off x="2996290" y="285138"/>
                <a:ext cx="56131" cy="3530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/>
              <p:cNvCxnSpPr/>
              <p:nvPr/>
            </p:nvCxnSpPr>
            <p:spPr>
              <a:xfrm flipV="1">
                <a:off x="2553572" y="163364"/>
                <a:ext cx="166260" cy="5991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直線コネクタ 449"/>
              <p:cNvCxnSpPr/>
              <p:nvPr/>
            </p:nvCxnSpPr>
            <p:spPr>
              <a:xfrm flipV="1">
                <a:off x="2334575" y="298890"/>
                <a:ext cx="115637" cy="1349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直線コネクタ 450"/>
              <p:cNvCxnSpPr/>
              <p:nvPr/>
            </p:nvCxnSpPr>
            <p:spPr>
              <a:xfrm flipV="1">
                <a:off x="2453858" y="217553"/>
                <a:ext cx="94105" cy="7249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直線コネクタ 451"/>
              <p:cNvCxnSpPr/>
              <p:nvPr/>
            </p:nvCxnSpPr>
            <p:spPr>
              <a:xfrm flipH="1" flipV="1">
                <a:off x="2270034" y="312310"/>
                <a:ext cx="69780" cy="7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直線コネクタ 452"/>
              <p:cNvCxnSpPr/>
              <p:nvPr/>
            </p:nvCxnSpPr>
            <p:spPr>
              <a:xfrm flipH="1">
                <a:off x="2768280" y="465116"/>
                <a:ext cx="111787" cy="16396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直線コネクタ 453"/>
              <p:cNvCxnSpPr/>
              <p:nvPr/>
            </p:nvCxnSpPr>
            <p:spPr>
              <a:xfrm flipH="1">
                <a:off x="2756629" y="633759"/>
                <a:ext cx="13381" cy="8925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直線コネクタ 454"/>
              <p:cNvCxnSpPr/>
              <p:nvPr/>
            </p:nvCxnSpPr>
            <p:spPr>
              <a:xfrm flipH="1">
                <a:off x="2677145" y="688670"/>
                <a:ext cx="9011" cy="906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直線コネクタ 455"/>
              <p:cNvCxnSpPr/>
              <p:nvPr/>
            </p:nvCxnSpPr>
            <p:spPr>
              <a:xfrm flipV="1">
                <a:off x="2723168" y="104850"/>
                <a:ext cx="684" cy="5957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直線コネクタ 456"/>
              <p:cNvCxnSpPr/>
              <p:nvPr/>
            </p:nvCxnSpPr>
            <p:spPr>
              <a:xfrm flipV="1">
                <a:off x="2722429" y="45966"/>
                <a:ext cx="7162" cy="61046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円弧 141"/>
              <p:cNvSpPr/>
              <p:nvPr/>
            </p:nvSpPr>
            <p:spPr>
              <a:xfrm rot="3318145">
                <a:off x="2773272" y="414673"/>
                <a:ext cx="100803" cy="167390"/>
              </a:xfrm>
              <a:prstGeom prst="arc">
                <a:avLst>
                  <a:gd name="adj1" fmla="val 18026934"/>
                  <a:gd name="adj2" fmla="val 4389051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609" name="グループ化 608"/>
            <p:cNvGrpSpPr/>
            <p:nvPr/>
          </p:nvGrpSpPr>
          <p:grpSpPr>
            <a:xfrm>
              <a:off x="4353545" y="357047"/>
              <a:ext cx="960552" cy="737545"/>
              <a:chOff x="3194573" y="201317"/>
              <a:chExt cx="960552" cy="737545"/>
            </a:xfrm>
          </p:grpSpPr>
          <p:grpSp>
            <p:nvGrpSpPr>
              <p:cNvPr id="494" name="グループ化 493"/>
              <p:cNvGrpSpPr/>
              <p:nvPr/>
            </p:nvGrpSpPr>
            <p:grpSpPr>
              <a:xfrm>
                <a:off x="3200777" y="201317"/>
                <a:ext cx="954348" cy="737545"/>
                <a:chOff x="1493053" y="231718"/>
                <a:chExt cx="954348" cy="737545"/>
              </a:xfrm>
            </p:grpSpPr>
            <p:cxnSp>
              <p:nvCxnSpPr>
                <p:cNvPr id="516" name="直線コネクタ 515"/>
                <p:cNvCxnSpPr/>
                <p:nvPr/>
              </p:nvCxnSpPr>
              <p:spPr>
                <a:xfrm>
                  <a:off x="1893537" y="751534"/>
                  <a:ext cx="61940" cy="15115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線コネクタ 516"/>
                <p:cNvCxnSpPr/>
                <p:nvPr/>
              </p:nvCxnSpPr>
              <p:spPr>
                <a:xfrm>
                  <a:off x="1994430" y="356405"/>
                  <a:ext cx="192022" cy="868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線コネクタ 517"/>
                <p:cNvCxnSpPr/>
                <p:nvPr/>
              </p:nvCxnSpPr>
              <p:spPr>
                <a:xfrm>
                  <a:off x="1991751" y="500147"/>
                  <a:ext cx="25902" cy="8457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線コネクタ 518"/>
                <p:cNvCxnSpPr/>
                <p:nvPr/>
              </p:nvCxnSpPr>
              <p:spPr>
                <a:xfrm>
                  <a:off x="2296581" y="525915"/>
                  <a:ext cx="87033" cy="6440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線コネクタ 519"/>
                <p:cNvCxnSpPr/>
                <p:nvPr/>
              </p:nvCxnSpPr>
              <p:spPr>
                <a:xfrm>
                  <a:off x="2183701" y="365092"/>
                  <a:ext cx="112880" cy="16082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線コネクタ 520"/>
                <p:cNvCxnSpPr/>
                <p:nvPr/>
              </p:nvCxnSpPr>
              <p:spPr>
                <a:xfrm flipH="1">
                  <a:off x="1986797" y="424990"/>
                  <a:ext cx="4954" cy="6605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コネクタ 521"/>
                <p:cNvCxnSpPr/>
                <p:nvPr/>
              </p:nvCxnSpPr>
              <p:spPr>
                <a:xfrm flipH="1">
                  <a:off x="1989828" y="356405"/>
                  <a:ext cx="4323" cy="6858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線コネクタ 522"/>
                <p:cNvCxnSpPr/>
                <p:nvPr/>
              </p:nvCxnSpPr>
              <p:spPr>
                <a:xfrm flipH="1">
                  <a:off x="1950883" y="497537"/>
                  <a:ext cx="41931" cy="8889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直線コネクタ 523"/>
                <p:cNvCxnSpPr/>
                <p:nvPr/>
              </p:nvCxnSpPr>
              <p:spPr>
                <a:xfrm flipV="1">
                  <a:off x="1886386" y="586436"/>
                  <a:ext cx="64793" cy="16550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直線コネクタ 524"/>
                <p:cNvCxnSpPr/>
                <p:nvPr/>
              </p:nvCxnSpPr>
              <p:spPr>
                <a:xfrm>
                  <a:off x="2019171" y="584034"/>
                  <a:ext cx="68966" cy="17415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直線コネクタ 525"/>
                <p:cNvCxnSpPr/>
                <p:nvPr/>
              </p:nvCxnSpPr>
              <p:spPr>
                <a:xfrm>
                  <a:off x="2384096" y="590579"/>
                  <a:ext cx="63305" cy="1897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直線コネクタ 526"/>
                <p:cNvCxnSpPr/>
                <p:nvPr/>
              </p:nvCxnSpPr>
              <p:spPr>
                <a:xfrm flipV="1">
                  <a:off x="1807402" y="354230"/>
                  <a:ext cx="187027" cy="30295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線コネクタ 527"/>
                <p:cNvCxnSpPr/>
                <p:nvPr/>
              </p:nvCxnSpPr>
              <p:spPr>
                <a:xfrm flipV="1">
                  <a:off x="1563971" y="538207"/>
                  <a:ext cx="128022" cy="7134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線コネクタ 528"/>
                <p:cNvCxnSpPr/>
                <p:nvPr/>
              </p:nvCxnSpPr>
              <p:spPr>
                <a:xfrm flipV="1">
                  <a:off x="1694522" y="392067"/>
                  <a:ext cx="112880" cy="14525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線コネクタ 529"/>
                <p:cNvCxnSpPr/>
                <p:nvPr/>
              </p:nvCxnSpPr>
              <p:spPr>
                <a:xfrm flipH="1">
                  <a:off x="1493053" y="614157"/>
                  <a:ext cx="70376" cy="136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線コネクタ 530"/>
                <p:cNvCxnSpPr/>
                <p:nvPr/>
              </p:nvCxnSpPr>
              <p:spPr>
                <a:xfrm flipH="1">
                  <a:off x="2045191" y="758190"/>
                  <a:ext cx="41515" cy="14351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線コネクタ 531"/>
                <p:cNvCxnSpPr/>
                <p:nvPr/>
              </p:nvCxnSpPr>
              <p:spPr>
                <a:xfrm>
                  <a:off x="2043400" y="899760"/>
                  <a:ext cx="21011" cy="6402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直線コネクタ 532"/>
                <p:cNvCxnSpPr/>
                <p:nvPr/>
              </p:nvCxnSpPr>
              <p:spPr>
                <a:xfrm flipH="1">
                  <a:off x="1943313" y="902684"/>
                  <a:ext cx="13596" cy="6657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直線コネクタ 533"/>
                <p:cNvCxnSpPr/>
                <p:nvPr/>
              </p:nvCxnSpPr>
              <p:spPr>
                <a:xfrm flipH="1" flipV="1">
                  <a:off x="1991151" y="297101"/>
                  <a:ext cx="6614" cy="58188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直線コネクタ 534"/>
                <p:cNvCxnSpPr/>
                <p:nvPr/>
              </p:nvCxnSpPr>
              <p:spPr>
                <a:xfrm flipV="1">
                  <a:off x="1991072" y="231718"/>
                  <a:ext cx="3079" cy="67145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8" name="グループ化 567"/>
              <p:cNvGrpSpPr/>
              <p:nvPr/>
            </p:nvGrpSpPr>
            <p:grpSpPr>
              <a:xfrm>
                <a:off x="3194573" y="353293"/>
                <a:ext cx="954348" cy="568173"/>
                <a:chOff x="1486703" y="384118"/>
                <a:chExt cx="954348" cy="568173"/>
              </a:xfrm>
            </p:grpSpPr>
            <p:cxnSp>
              <p:nvCxnSpPr>
                <p:cNvPr id="569" name="直線コネクタ 568"/>
                <p:cNvCxnSpPr/>
                <p:nvPr/>
              </p:nvCxnSpPr>
              <p:spPr>
                <a:xfrm flipV="1">
                  <a:off x="1691336" y="866811"/>
                  <a:ext cx="173993" cy="179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線コネクタ 569"/>
                <p:cNvCxnSpPr/>
                <p:nvPr/>
              </p:nvCxnSpPr>
              <p:spPr>
                <a:xfrm>
                  <a:off x="1988080" y="508805"/>
                  <a:ext cx="192022" cy="86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コネクタ 570"/>
                <p:cNvCxnSpPr/>
                <p:nvPr/>
              </p:nvCxnSpPr>
              <p:spPr>
                <a:xfrm>
                  <a:off x="1983020" y="653873"/>
                  <a:ext cx="39273" cy="758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線コネクタ 571"/>
                <p:cNvCxnSpPr/>
                <p:nvPr/>
              </p:nvCxnSpPr>
              <p:spPr>
                <a:xfrm>
                  <a:off x="2290231" y="678315"/>
                  <a:ext cx="87033" cy="644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線コネクタ 572"/>
                <p:cNvCxnSpPr/>
                <p:nvPr/>
              </p:nvCxnSpPr>
              <p:spPr>
                <a:xfrm>
                  <a:off x="2177351" y="517492"/>
                  <a:ext cx="112880" cy="1608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線コネクタ 573"/>
                <p:cNvCxnSpPr/>
                <p:nvPr/>
              </p:nvCxnSpPr>
              <p:spPr>
                <a:xfrm flipH="1">
                  <a:off x="1980543" y="593352"/>
                  <a:ext cx="2477" cy="5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線コネクタ 574"/>
                <p:cNvCxnSpPr/>
                <p:nvPr/>
              </p:nvCxnSpPr>
              <p:spPr>
                <a:xfrm flipH="1">
                  <a:off x="1984417" y="517956"/>
                  <a:ext cx="4323" cy="685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線コネクタ 575"/>
                <p:cNvCxnSpPr/>
                <p:nvPr/>
              </p:nvCxnSpPr>
              <p:spPr>
                <a:xfrm flipH="1">
                  <a:off x="1963457" y="661036"/>
                  <a:ext cx="15265" cy="75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直線コネクタ 576"/>
                <p:cNvCxnSpPr/>
                <p:nvPr/>
              </p:nvCxnSpPr>
              <p:spPr>
                <a:xfrm flipV="1">
                  <a:off x="1695646" y="739111"/>
                  <a:ext cx="264408" cy="1483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直線コネクタ 577"/>
                <p:cNvCxnSpPr/>
                <p:nvPr/>
              </p:nvCxnSpPr>
              <p:spPr>
                <a:xfrm>
                  <a:off x="2020772" y="732301"/>
                  <a:ext cx="265534" cy="1427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直線コネクタ 578"/>
                <p:cNvCxnSpPr/>
                <p:nvPr/>
              </p:nvCxnSpPr>
              <p:spPr>
                <a:xfrm>
                  <a:off x="2377746" y="742979"/>
                  <a:ext cx="63305" cy="189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直線コネクタ 579"/>
                <p:cNvCxnSpPr/>
                <p:nvPr/>
              </p:nvCxnSpPr>
              <p:spPr>
                <a:xfrm flipV="1">
                  <a:off x="1801052" y="506630"/>
                  <a:ext cx="187027" cy="30295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直線コネクタ 580"/>
                <p:cNvCxnSpPr/>
                <p:nvPr/>
              </p:nvCxnSpPr>
              <p:spPr>
                <a:xfrm flipV="1">
                  <a:off x="1557621" y="690607"/>
                  <a:ext cx="128022" cy="713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直線コネクタ 581"/>
                <p:cNvCxnSpPr/>
                <p:nvPr/>
              </p:nvCxnSpPr>
              <p:spPr>
                <a:xfrm flipV="1">
                  <a:off x="1688172" y="544467"/>
                  <a:ext cx="112880" cy="145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直線コネクタ 582"/>
                <p:cNvCxnSpPr/>
                <p:nvPr/>
              </p:nvCxnSpPr>
              <p:spPr>
                <a:xfrm flipH="1">
                  <a:off x="1486703" y="766557"/>
                  <a:ext cx="70376" cy="136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直線コネクタ 583"/>
                <p:cNvCxnSpPr/>
                <p:nvPr/>
              </p:nvCxnSpPr>
              <p:spPr>
                <a:xfrm flipH="1">
                  <a:off x="2148709" y="875014"/>
                  <a:ext cx="131900" cy="183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直線コネクタ 584"/>
                <p:cNvCxnSpPr/>
                <p:nvPr/>
              </p:nvCxnSpPr>
              <p:spPr>
                <a:xfrm flipH="1">
                  <a:off x="2090295" y="893997"/>
                  <a:ext cx="58414" cy="582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線コネクタ 585"/>
                <p:cNvCxnSpPr/>
                <p:nvPr/>
              </p:nvCxnSpPr>
              <p:spPr>
                <a:xfrm>
                  <a:off x="1865687" y="869516"/>
                  <a:ext cx="58674" cy="687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線コネクタ 586"/>
                <p:cNvCxnSpPr/>
                <p:nvPr/>
              </p:nvCxnSpPr>
              <p:spPr>
                <a:xfrm flipH="1" flipV="1">
                  <a:off x="1984801" y="449501"/>
                  <a:ext cx="6614" cy="58188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直線コネクタ 587"/>
                <p:cNvCxnSpPr/>
                <p:nvPr/>
              </p:nvCxnSpPr>
              <p:spPr>
                <a:xfrm flipV="1">
                  <a:off x="1984722" y="384118"/>
                  <a:ext cx="3079" cy="67145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7" name="円弧 606"/>
              <p:cNvSpPr/>
              <p:nvPr/>
            </p:nvSpPr>
            <p:spPr>
              <a:xfrm rot="10160631">
                <a:off x="3440838" y="533171"/>
                <a:ext cx="65513" cy="223455"/>
              </a:xfrm>
              <a:prstGeom prst="arc">
                <a:avLst>
                  <a:gd name="adj1" fmla="val 16569268"/>
                  <a:gd name="adj2" fmla="val 5082084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  <p:sp>
            <p:nvSpPr>
              <p:cNvPr id="608" name="円弧 607"/>
              <p:cNvSpPr/>
              <p:nvPr/>
            </p:nvSpPr>
            <p:spPr>
              <a:xfrm rot="11472814" flipH="1">
                <a:off x="3871974" y="511232"/>
                <a:ext cx="76301" cy="223455"/>
              </a:xfrm>
              <a:prstGeom prst="arc">
                <a:avLst>
                  <a:gd name="adj1" fmla="val 16569268"/>
                  <a:gd name="adj2" fmla="val 5082084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276" name="グループ化 275"/>
            <p:cNvGrpSpPr/>
            <p:nvPr/>
          </p:nvGrpSpPr>
          <p:grpSpPr>
            <a:xfrm>
              <a:off x="721871" y="1652965"/>
              <a:ext cx="1099139" cy="822454"/>
              <a:chOff x="4019989" y="210556"/>
              <a:chExt cx="1099139" cy="822454"/>
            </a:xfrm>
          </p:grpSpPr>
          <p:grpSp>
            <p:nvGrpSpPr>
              <p:cNvPr id="611" name="グループ化 610"/>
              <p:cNvGrpSpPr/>
              <p:nvPr/>
            </p:nvGrpSpPr>
            <p:grpSpPr>
              <a:xfrm>
                <a:off x="4019989" y="210556"/>
                <a:ext cx="1099139" cy="789117"/>
                <a:chOff x="1384057" y="180146"/>
                <a:chExt cx="1099139" cy="789117"/>
              </a:xfrm>
            </p:grpSpPr>
            <p:cxnSp>
              <p:nvCxnSpPr>
                <p:cNvPr id="633" name="直線コネクタ 632"/>
                <p:cNvCxnSpPr/>
                <p:nvPr/>
              </p:nvCxnSpPr>
              <p:spPr>
                <a:xfrm flipH="1">
                  <a:off x="1902878" y="682026"/>
                  <a:ext cx="48495" cy="21217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直線コネクタ 633"/>
                <p:cNvCxnSpPr/>
                <p:nvPr/>
              </p:nvCxnSpPr>
              <p:spPr>
                <a:xfrm>
                  <a:off x="1994430" y="356405"/>
                  <a:ext cx="192773" cy="3873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直線コネクタ 634"/>
                <p:cNvCxnSpPr/>
                <p:nvPr/>
              </p:nvCxnSpPr>
              <p:spPr>
                <a:xfrm>
                  <a:off x="1975223" y="525927"/>
                  <a:ext cx="42430" cy="5879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直線コネクタ 635"/>
                <p:cNvCxnSpPr/>
                <p:nvPr/>
              </p:nvCxnSpPr>
              <p:spPr>
                <a:xfrm>
                  <a:off x="2266456" y="520313"/>
                  <a:ext cx="150312" cy="5748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直線コネクタ 636"/>
                <p:cNvCxnSpPr/>
                <p:nvPr/>
              </p:nvCxnSpPr>
              <p:spPr>
                <a:xfrm>
                  <a:off x="2191142" y="396033"/>
                  <a:ext cx="73087" cy="12487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直線コネクタ 637"/>
                <p:cNvCxnSpPr/>
                <p:nvPr/>
              </p:nvCxnSpPr>
              <p:spPr>
                <a:xfrm flipH="1">
                  <a:off x="1975223" y="452950"/>
                  <a:ext cx="4357" cy="7681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直線コネクタ 638"/>
                <p:cNvCxnSpPr/>
                <p:nvPr/>
              </p:nvCxnSpPr>
              <p:spPr>
                <a:xfrm flipH="1">
                  <a:off x="1977401" y="356405"/>
                  <a:ext cx="16750" cy="9438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直線コネクタ 639"/>
                <p:cNvCxnSpPr/>
                <p:nvPr/>
              </p:nvCxnSpPr>
              <p:spPr>
                <a:xfrm flipH="1">
                  <a:off x="1945873" y="520906"/>
                  <a:ext cx="35603" cy="5099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直線コネクタ 640"/>
                <p:cNvCxnSpPr/>
                <p:nvPr/>
              </p:nvCxnSpPr>
              <p:spPr>
                <a:xfrm flipH="1" flipV="1">
                  <a:off x="1949858" y="569796"/>
                  <a:ext cx="855" cy="1117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直線コネクタ 641"/>
                <p:cNvCxnSpPr/>
                <p:nvPr/>
              </p:nvCxnSpPr>
              <p:spPr>
                <a:xfrm>
                  <a:off x="2019171" y="584034"/>
                  <a:ext cx="10685" cy="10536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直線コネクタ 642"/>
                <p:cNvCxnSpPr/>
                <p:nvPr/>
              </p:nvCxnSpPr>
              <p:spPr>
                <a:xfrm>
                  <a:off x="2416768" y="575413"/>
                  <a:ext cx="66428" cy="1000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直線コネクタ 643"/>
                <p:cNvCxnSpPr/>
                <p:nvPr/>
              </p:nvCxnSpPr>
              <p:spPr>
                <a:xfrm flipV="1">
                  <a:off x="1720881" y="354230"/>
                  <a:ext cx="273548" cy="37089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直線コネクタ 644"/>
                <p:cNvCxnSpPr/>
                <p:nvPr/>
              </p:nvCxnSpPr>
              <p:spPr>
                <a:xfrm flipV="1">
                  <a:off x="1493471" y="510696"/>
                  <a:ext cx="130067" cy="3813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直線コネクタ 645"/>
                <p:cNvCxnSpPr/>
                <p:nvPr/>
              </p:nvCxnSpPr>
              <p:spPr>
                <a:xfrm flipV="1">
                  <a:off x="1626554" y="393530"/>
                  <a:ext cx="94040" cy="11716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線コネクタ 646"/>
                <p:cNvCxnSpPr/>
                <p:nvPr/>
              </p:nvCxnSpPr>
              <p:spPr>
                <a:xfrm flipH="1">
                  <a:off x="1384057" y="551866"/>
                  <a:ext cx="108518" cy="2392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線コネクタ 647"/>
                <p:cNvCxnSpPr/>
                <p:nvPr/>
              </p:nvCxnSpPr>
              <p:spPr>
                <a:xfrm flipH="1">
                  <a:off x="2014195" y="682620"/>
                  <a:ext cx="11722" cy="21046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線コネクタ 648"/>
                <p:cNvCxnSpPr/>
                <p:nvPr/>
              </p:nvCxnSpPr>
              <p:spPr>
                <a:xfrm>
                  <a:off x="2014194" y="893083"/>
                  <a:ext cx="23446" cy="7618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直線コネクタ 649"/>
                <p:cNvCxnSpPr/>
                <p:nvPr/>
              </p:nvCxnSpPr>
              <p:spPr>
                <a:xfrm flipH="1">
                  <a:off x="1884853" y="894220"/>
                  <a:ext cx="18025" cy="6878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線コネクタ 650"/>
                <p:cNvCxnSpPr/>
                <p:nvPr/>
              </p:nvCxnSpPr>
              <p:spPr>
                <a:xfrm flipV="1">
                  <a:off x="1992267" y="259673"/>
                  <a:ext cx="3522" cy="94235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線コネクタ 651"/>
                <p:cNvCxnSpPr/>
                <p:nvPr/>
              </p:nvCxnSpPr>
              <p:spPr>
                <a:xfrm flipV="1">
                  <a:off x="1997765" y="180146"/>
                  <a:ext cx="17168" cy="82860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075756" y="265161"/>
                <a:ext cx="1025373" cy="767849"/>
                <a:chOff x="1444227" y="235556"/>
                <a:chExt cx="1025373" cy="767849"/>
              </a:xfrm>
            </p:grpSpPr>
            <p:cxnSp>
              <p:nvCxnSpPr>
                <p:cNvPr id="330" name="直線コネクタ 329"/>
                <p:cNvCxnSpPr/>
                <p:nvPr/>
              </p:nvCxnSpPr>
              <p:spPr>
                <a:xfrm flipH="1">
                  <a:off x="1925908" y="612548"/>
                  <a:ext cx="171725" cy="2015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/>
                <p:cNvCxnSpPr/>
                <p:nvPr/>
              </p:nvCxnSpPr>
              <p:spPr>
                <a:xfrm>
                  <a:off x="2014659" y="356984"/>
                  <a:ext cx="209893" cy="707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/>
                <p:cNvCxnSpPr/>
                <p:nvPr/>
              </p:nvCxnSpPr>
              <p:spPr>
                <a:xfrm>
                  <a:off x="1915785" y="507447"/>
                  <a:ext cx="58099" cy="551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線コネクタ 332"/>
                <p:cNvCxnSpPr/>
                <p:nvPr/>
              </p:nvCxnSpPr>
              <p:spPr>
                <a:xfrm>
                  <a:off x="2256544" y="563240"/>
                  <a:ext cx="150312" cy="574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線コネクタ 333"/>
                <p:cNvCxnSpPr/>
                <p:nvPr/>
              </p:nvCxnSpPr>
              <p:spPr>
                <a:xfrm>
                  <a:off x="2225721" y="427026"/>
                  <a:ext cx="31332" cy="1356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線コネクタ 334"/>
                <p:cNvCxnSpPr/>
                <p:nvPr/>
              </p:nvCxnSpPr>
              <p:spPr>
                <a:xfrm flipH="1">
                  <a:off x="1913660" y="443705"/>
                  <a:ext cx="33931" cy="589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コネクタ 335"/>
                <p:cNvCxnSpPr/>
                <p:nvPr/>
              </p:nvCxnSpPr>
              <p:spPr>
                <a:xfrm flipH="1">
                  <a:off x="1952173" y="356758"/>
                  <a:ext cx="70603" cy="908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線コネクタ 336"/>
                <p:cNvCxnSpPr/>
                <p:nvPr/>
              </p:nvCxnSpPr>
              <p:spPr>
                <a:xfrm>
                  <a:off x="1909675" y="503172"/>
                  <a:ext cx="36199" cy="68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/>
                <p:cNvCxnSpPr/>
                <p:nvPr/>
              </p:nvCxnSpPr>
              <p:spPr>
                <a:xfrm flipH="1" flipV="1">
                  <a:off x="1949859" y="569796"/>
                  <a:ext cx="149034" cy="449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/>
                <p:cNvCxnSpPr/>
                <p:nvPr/>
              </p:nvCxnSpPr>
              <p:spPr>
                <a:xfrm>
                  <a:off x="1980786" y="567057"/>
                  <a:ext cx="53473" cy="2178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/>
                <p:cNvCxnSpPr/>
                <p:nvPr/>
              </p:nvCxnSpPr>
              <p:spPr>
                <a:xfrm>
                  <a:off x="2412103" y="624073"/>
                  <a:ext cx="57497" cy="238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線コネクタ 341"/>
                <p:cNvCxnSpPr/>
                <p:nvPr/>
              </p:nvCxnSpPr>
              <p:spPr>
                <a:xfrm flipV="1">
                  <a:off x="1791480" y="360396"/>
                  <a:ext cx="227057" cy="6589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/>
                <p:cNvCxnSpPr/>
                <p:nvPr/>
              </p:nvCxnSpPr>
              <p:spPr>
                <a:xfrm flipV="1">
                  <a:off x="1493471" y="481992"/>
                  <a:ext cx="111235" cy="668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/>
                <p:cNvCxnSpPr/>
                <p:nvPr/>
              </p:nvCxnSpPr>
              <p:spPr>
                <a:xfrm flipV="1">
                  <a:off x="1608387" y="368720"/>
                  <a:ext cx="184309" cy="113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/>
                <p:cNvCxnSpPr/>
                <p:nvPr/>
              </p:nvCxnSpPr>
              <p:spPr>
                <a:xfrm flipH="1" flipV="1">
                  <a:off x="1444227" y="551857"/>
                  <a:ext cx="48348" cy="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線コネクタ 345"/>
                <p:cNvCxnSpPr/>
                <p:nvPr/>
              </p:nvCxnSpPr>
              <p:spPr>
                <a:xfrm flipH="1">
                  <a:off x="1878780" y="784886"/>
                  <a:ext cx="151965" cy="1786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線コネクタ 346"/>
                <p:cNvCxnSpPr/>
                <p:nvPr/>
              </p:nvCxnSpPr>
              <p:spPr>
                <a:xfrm>
                  <a:off x="1877029" y="962704"/>
                  <a:ext cx="53596" cy="40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/>
                <p:cNvCxnSpPr/>
                <p:nvPr/>
              </p:nvCxnSpPr>
              <p:spPr>
                <a:xfrm>
                  <a:off x="1925908" y="814144"/>
                  <a:ext cx="88751" cy="461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/>
                <p:cNvCxnSpPr/>
                <p:nvPr/>
              </p:nvCxnSpPr>
              <p:spPr>
                <a:xfrm flipV="1">
                  <a:off x="2017178" y="291168"/>
                  <a:ext cx="27221" cy="65816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/>
                <p:cNvCxnSpPr/>
                <p:nvPr/>
              </p:nvCxnSpPr>
              <p:spPr>
                <a:xfrm flipV="1">
                  <a:off x="2045576" y="235556"/>
                  <a:ext cx="31684" cy="56888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円弧 310"/>
              <p:cNvSpPr/>
              <p:nvPr/>
            </p:nvSpPr>
            <p:spPr>
              <a:xfrm rot="3939222">
                <a:off x="4609433" y="606923"/>
                <a:ext cx="88323" cy="160913"/>
              </a:xfrm>
              <a:prstGeom prst="arc">
                <a:avLst>
                  <a:gd name="adj1" fmla="val 16531112"/>
                  <a:gd name="adj2" fmla="val 5058856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184" name="グループ化 183"/>
            <p:cNvGrpSpPr/>
            <p:nvPr/>
          </p:nvGrpSpPr>
          <p:grpSpPr>
            <a:xfrm>
              <a:off x="2180325" y="1657364"/>
              <a:ext cx="1215093" cy="824320"/>
              <a:chOff x="5430059" y="198414"/>
              <a:chExt cx="1215093" cy="824320"/>
            </a:xfrm>
          </p:grpSpPr>
          <p:cxnSp>
            <p:nvCxnSpPr>
              <p:cNvPr id="700" name="直線コネクタ 699"/>
              <p:cNvCxnSpPr/>
              <p:nvPr/>
            </p:nvCxnSpPr>
            <p:spPr>
              <a:xfrm>
                <a:off x="5728597" y="345171"/>
                <a:ext cx="118491" cy="8748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4" name="直線コネクタ 673"/>
              <p:cNvCxnSpPr/>
              <p:nvPr/>
            </p:nvCxnSpPr>
            <p:spPr>
              <a:xfrm>
                <a:off x="6198186" y="431801"/>
                <a:ext cx="144773" cy="19011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5" name="直線コネクタ 674"/>
              <p:cNvCxnSpPr/>
              <p:nvPr/>
            </p:nvCxnSpPr>
            <p:spPr>
              <a:xfrm flipH="1">
                <a:off x="6248100" y="622546"/>
                <a:ext cx="94648" cy="8023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直線コネクタ 675"/>
              <p:cNvCxnSpPr/>
              <p:nvPr/>
            </p:nvCxnSpPr>
            <p:spPr>
              <a:xfrm flipH="1">
                <a:off x="6204020" y="702782"/>
                <a:ext cx="48322" cy="2715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直線コネクタ 676"/>
              <p:cNvCxnSpPr/>
              <p:nvPr/>
            </p:nvCxnSpPr>
            <p:spPr>
              <a:xfrm>
                <a:off x="6197291" y="434708"/>
                <a:ext cx="242608" cy="14303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直線コネクタ 677"/>
              <p:cNvCxnSpPr/>
              <p:nvPr/>
            </p:nvCxnSpPr>
            <p:spPr>
              <a:xfrm flipV="1">
                <a:off x="6435576" y="531683"/>
                <a:ext cx="166758" cy="4605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直線コネクタ 678"/>
              <p:cNvCxnSpPr/>
              <p:nvPr/>
            </p:nvCxnSpPr>
            <p:spPr>
              <a:xfrm flipV="1">
                <a:off x="6601258" y="498567"/>
                <a:ext cx="43894" cy="3513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直線コネクタ 679"/>
              <p:cNvCxnSpPr/>
              <p:nvPr/>
            </p:nvCxnSpPr>
            <p:spPr>
              <a:xfrm>
                <a:off x="6193915" y="435717"/>
                <a:ext cx="254249" cy="2132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直線コネクタ 680"/>
              <p:cNvCxnSpPr/>
              <p:nvPr/>
            </p:nvCxnSpPr>
            <p:spPr>
              <a:xfrm flipV="1">
                <a:off x="6447738" y="321203"/>
                <a:ext cx="114643" cy="13332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直線コネクタ 681"/>
              <p:cNvCxnSpPr/>
              <p:nvPr/>
            </p:nvCxnSpPr>
            <p:spPr>
              <a:xfrm flipH="1" flipV="1">
                <a:off x="6552757" y="269147"/>
                <a:ext cx="11434" cy="4904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3" name="直線コネクタ 682"/>
              <p:cNvCxnSpPr/>
              <p:nvPr/>
            </p:nvCxnSpPr>
            <p:spPr>
              <a:xfrm flipV="1">
                <a:off x="6200018" y="372389"/>
                <a:ext cx="214273" cy="607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/>
              <p:cNvCxnSpPr/>
              <p:nvPr/>
            </p:nvCxnSpPr>
            <p:spPr>
              <a:xfrm flipV="1">
                <a:off x="6414291" y="250590"/>
                <a:ext cx="55999" cy="11818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直線コネクタ 684"/>
              <p:cNvCxnSpPr/>
              <p:nvPr/>
            </p:nvCxnSpPr>
            <p:spPr>
              <a:xfrm flipH="1" flipV="1">
                <a:off x="6458166" y="198414"/>
                <a:ext cx="11117" cy="549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直線コネクタ 685"/>
              <p:cNvCxnSpPr/>
              <p:nvPr/>
            </p:nvCxnSpPr>
            <p:spPr>
              <a:xfrm flipH="1" flipV="1">
                <a:off x="6130306" y="374608"/>
                <a:ext cx="63201" cy="5894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/>
              <p:cNvCxnSpPr/>
              <p:nvPr/>
            </p:nvCxnSpPr>
            <p:spPr>
              <a:xfrm flipH="1" flipV="1">
                <a:off x="6095450" y="339307"/>
                <a:ext cx="31601" cy="3360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円弧 702"/>
              <p:cNvSpPr/>
              <p:nvPr/>
            </p:nvSpPr>
            <p:spPr>
              <a:xfrm rot="5400000">
                <a:off x="6067130" y="433052"/>
                <a:ext cx="517971" cy="142933"/>
              </a:xfrm>
              <a:prstGeom prst="arc">
                <a:avLst>
                  <a:gd name="adj1" fmla="val 9288965"/>
                  <a:gd name="adj2" fmla="val 1867055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  <p:cxnSp>
            <p:nvCxnSpPr>
              <p:cNvPr id="688" name="直線コネクタ 687"/>
              <p:cNvCxnSpPr/>
              <p:nvPr/>
            </p:nvCxnSpPr>
            <p:spPr>
              <a:xfrm flipV="1">
                <a:off x="5709793" y="434708"/>
                <a:ext cx="146130" cy="16507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9" name="直線コネクタ 688"/>
              <p:cNvCxnSpPr/>
              <p:nvPr/>
            </p:nvCxnSpPr>
            <p:spPr>
              <a:xfrm>
                <a:off x="5705592" y="602850"/>
                <a:ext cx="120033" cy="3753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直線コネクタ 689"/>
              <p:cNvCxnSpPr/>
              <p:nvPr/>
            </p:nvCxnSpPr>
            <p:spPr>
              <a:xfrm>
                <a:off x="5827888" y="645483"/>
                <a:ext cx="5415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1" name="直線コネクタ 690"/>
              <p:cNvCxnSpPr/>
              <p:nvPr/>
            </p:nvCxnSpPr>
            <p:spPr>
              <a:xfrm flipV="1">
                <a:off x="5617413" y="431728"/>
                <a:ext cx="238438" cy="9640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/>
              <p:cNvCxnSpPr/>
              <p:nvPr/>
            </p:nvCxnSpPr>
            <p:spPr>
              <a:xfrm>
                <a:off x="5465473" y="479701"/>
                <a:ext cx="155644" cy="4983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/>
              <p:cNvCxnSpPr/>
              <p:nvPr/>
            </p:nvCxnSpPr>
            <p:spPr>
              <a:xfrm>
                <a:off x="5430059" y="446986"/>
                <a:ext cx="36210" cy="3475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/>
              <p:cNvCxnSpPr/>
              <p:nvPr/>
            </p:nvCxnSpPr>
            <p:spPr>
              <a:xfrm>
                <a:off x="5604632" y="414681"/>
                <a:ext cx="251448" cy="1982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5" name="直線コネクタ 694"/>
              <p:cNvCxnSpPr/>
              <p:nvPr/>
            </p:nvCxnSpPr>
            <p:spPr>
              <a:xfrm>
                <a:off x="5455000" y="346030"/>
                <a:ext cx="156585" cy="6979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直線コネクタ 695"/>
              <p:cNvCxnSpPr/>
              <p:nvPr/>
            </p:nvCxnSpPr>
            <p:spPr>
              <a:xfrm>
                <a:off x="5438682" y="303565"/>
                <a:ext cx="12360" cy="42462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直線コネクタ 696"/>
              <p:cNvCxnSpPr/>
              <p:nvPr/>
            </p:nvCxnSpPr>
            <p:spPr>
              <a:xfrm>
                <a:off x="5628464" y="348419"/>
                <a:ext cx="227469" cy="7981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直線コネクタ 697"/>
              <p:cNvCxnSpPr/>
              <p:nvPr/>
            </p:nvCxnSpPr>
            <p:spPr>
              <a:xfrm>
                <a:off x="5559488" y="271789"/>
                <a:ext cx="67623" cy="7384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直線コネクタ 698"/>
              <p:cNvCxnSpPr/>
              <p:nvPr/>
            </p:nvCxnSpPr>
            <p:spPr>
              <a:xfrm flipH="1">
                <a:off x="5559700" y="218274"/>
                <a:ext cx="2963" cy="5475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1" name="直線コネクタ 700"/>
              <p:cNvCxnSpPr/>
              <p:nvPr/>
            </p:nvCxnSpPr>
            <p:spPr>
              <a:xfrm flipV="1">
                <a:off x="5731729" y="268952"/>
                <a:ext cx="64704" cy="7858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2" name="直線コネクタ 701"/>
              <p:cNvCxnSpPr/>
              <p:nvPr/>
            </p:nvCxnSpPr>
            <p:spPr>
              <a:xfrm flipV="1">
                <a:off x="5794780" y="224136"/>
                <a:ext cx="1397" cy="4776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4" name="円弧 703"/>
              <p:cNvSpPr/>
              <p:nvPr/>
            </p:nvSpPr>
            <p:spPr>
              <a:xfrm rot="5400000" flipV="1">
                <a:off x="5489932" y="445085"/>
                <a:ext cx="502264" cy="120139"/>
              </a:xfrm>
              <a:prstGeom prst="arc">
                <a:avLst>
                  <a:gd name="adj1" fmla="val 9288965"/>
                  <a:gd name="adj2" fmla="val 1867055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  <p:grpSp>
            <p:nvGrpSpPr>
              <p:cNvPr id="408" name="グループ化 407"/>
              <p:cNvGrpSpPr/>
              <p:nvPr/>
            </p:nvGrpSpPr>
            <p:grpSpPr>
              <a:xfrm>
                <a:off x="5773467" y="263360"/>
                <a:ext cx="522566" cy="759374"/>
                <a:chOff x="1724934" y="208944"/>
                <a:chExt cx="522566" cy="759374"/>
              </a:xfrm>
            </p:grpSpPr>
            <p:cxnSp>
              <p:nvCxnSpPr>
                <p:cNvPr id="431" name="直線コネクタ 430"/>
                <p:cNvCxnSpPr/>
                <p:nvPr/>
              </p:nvCxnSpPr>
              <p:spPr>
                <a:xfrm flipH="1">
                  <a:off x="1846170" y="774290"/>
                  <a:ext cx="34333" cy="1485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線コネクタ 432"/>
                <p:cNvCxnSpPr/>
                <p:nvPr/>
              </p:nvCxnSpPr>
              <p:spPr>
                <a:xfrm>
                  <a:off x="1950190" y="484068"/>
                  <a:ext cx="34343" cy="613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直線コネクタ 433"/>
                <p:cNvCxnSpPr/>
                <p:nvPr/>
              </p:nvCxnSpPr>
              <p:spPr>
                <a:xfrm flipH="1">
                  <a:off x="2123687" y="526545"/>
                  <a:ext cx="120410" cy="4043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線コネクタ 434"/>
                <p:cNvCxnSpPr/>
                <p:nvPr/>
              </p:nvCxnSpPr>
              <p:spPr>
                <a:xfrm>
                  <a:off x="2149909" y="380292"/>
                  <a:ext cx="97591" cy="14303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直線コネクタ 435"/>
                <p:cNvCxnSpPr/>
                <p:nvPr/>
              </p:nvCxnSpPr>
              <p:spPr>
                <a:xfrm flipH="1">
                  <a:off x="1949158" y="416310"/>
                  <a:ext cx="6642" cy="69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線コネクタ 436"/>
                <p:cNvCxnSpPr/>
                <p:nvPr/>
              </p:nvCxnSpPr>
              <p:spPr>
                <a:xfrm flipH="1">
                  <a:off x="1959668" y="355114"/>
                  <a:ext cx="13302" cy="602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線コネクタ 507"/>
                <p:cNvCxnSpPr/>
                <p:nvPr/>
              </p:nvCxnSpPr>
              <p:spPr>
                <a:xfrm flipH="1">
                  <a:off x="1916246" y="484068"/>
                  <a:ext cx="32913" cy="613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線コネクタ 508"/>
                <p:cNvCxnSpPr/>
                <p:nvPr/>
              </p:nvCxnSpPr>
              <p:spPr>
                <a:xfrm flipV="1">
                  <a:off x="1885634" y="550966"/>
                  <a:ext cx="27840" cy="214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線コネクタ 509"/>
                <p:cNvCxnSpPr/>
                <p:nvPr/>
              </p:nvCxnSpPr>
              <p:spPr>
                <a:xfrm>
                  <a:off x="1986217" y="545371"/>
                  <a:ext cx="55693" cy="2200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直線コネクタ 510"/>
                <p:cNvCxnSpPr/>
                <p:nvPr/>
              </p:nvCxnSpPr>
              <p:spPr>
                <a:xfrm>
                  <a:off x="2073939" y="550437"/>
                  <a:ext cx="47923" cy="1290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直線コネクタ 512"/>
                <p:cNvCxnSpPr/>
                <p:nvPr/>
              </p:nvCxnSpPr>
              <p:spPr>
                <a:xfrm flipV="1">
                  <a:off x="1724934" y="496951"/>
                  <a:ext cx="130067" cy="3813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直線コネクタ 513"/>
                <p:cNvCxnSpPr/>
                <p:nvPr/>
              </p:nvCxnSpPr>
              <p:spPr>
                <a:xfrm flipV="1">
                  <a:off x="1724934" y="377025"/>
                  <a:ext cx="82384" cy="15721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線コネクタ 514"/>
                <p:cNvCxnSpPr/>
                <p:nvPr/>
              </p:nvCxnSpPr>
              <p:spPr>
                <a:xfrm flipH="1">
                  <a:off x="1862936" y="458340"/>
                  <a:ext cx="26009" cy="3785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直線コネクタ 535"/>
                <p:cNvCxnSpPr/>
                <p:nvPr/>
              </p:nvCxnSpPr>
              <p:spPr>
                <a:xfrm flipH="1">
                  <a:off x="2036527" y="765421"/>
                  <a:ext cx="252" cy="1646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直線コネクタ 536"/>
                <p:cNvCxnSpPr/>
                <p:nvPr/>
              </p:nvCxnSpPr>
              <p:spPr>
                <a:xfrm>
                  <a:off x="2036527" y="928402"/>
                  <a:ext cx="52121" cy="399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直線コネクタ 537"/>
                <p:cNvCxnSpPr/>
                <p:nvPr/>
              </p:nvCxnSpPr>
              <p:spPr>
                <a:xfrm flipH="1">
                  <a:off x="1801831" y="923643"/>
                  <a:ext cx="44611" cy="343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線コネクタ 538"/>
                <p:cNvCxnSpPr/>
                <p:nvPr/>
              </p:nvCxnSpPr>
              <p:spPr>
                <a:xfrm flipV="1">
                  <a:off x="1974309" y="269558"/>
                  <a:ext cx="16927" cy="87480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線コネクタ 539"/>
                <p:cNvCxnSpPr/>
                <p:nvPr/>
              </p:nvCxnSpPr>
              <p:spPr>
                <a:xfrm flipV="1">
                  <a:off x="1988255" y="208944"/>
                  <a:ext cx="23805" cy="60500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直線コネクタ 511"/>
                <p:cNvCxnSpPr/>
                <p:nvPr/>
              </p:nvCxnSpPr>
              <p:spPr>
                <a:xfrm flipV="1">
                  <a:off x="1809123" y="349215"/>
                  <a:ext cx="166937" cy="28085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線コネクタ 431"/>
                <p:cNvCxnSpPr/>
                <p:nvPr/>
              </p:nvCxnSpPr>
              <p:spPr>
                <a:xfrm>
                  <a:off x="1975070" y="352395"/>
                  <a:ext cx="173688" cy="266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/>
            <p:cNvGrpSpPr/>
            <p:nvPr/>
          </p:nvGrpSpPr>
          <p:grpSpPr>
            <a:xfrm>
              <a:off x="3729076" y="1671172"/>
              <a:ext cx="1076920" cy="803838"/>
              <a:chOff x="6968602" y="208821"/>
              <a:chExt cx="1076920" cy="803838"/>
            </a:xfrm>
          </p:grpSpPr>
          <p:grpSp>
            <p:nvGrpSpPr>
              <p:cNvPr id="705" name="グループ化 704"/>
              <p:cNvGrpSpPr/>
              <p:nvPr/>
            </p:nvGrpSpPr>
            <p:grpSpPr>
              <a:xfrm>
                <a:off x="6968602" y="230237"/>
                <a:ext cx="1076920" cy="776546"/>
                <a:chOff x="1432035" y="208569"/>
                <a:chExt cx="1076920" cy="776546"/>
              </a:xfrm>
            </p:grpSpPr>
            <p:cxnSp>
              <p:nvCxnSpPr>
                <p:cNvPr id="706" name="直線コネクタ 705"/>
                <p:cNvCxnSpPr/>
                <p:nvPr/>
              </p:nvCxnSpPr>
              <p:spPr>
                <a:xfrm flipH="1">
                  <a:off x="1712311" y="724396"/>
                  <a:ext cx="176630" cy="19671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直線コネクタ 706"/>
                <p:cNvCxnSpPr/>
                <p:nvPr/>
              </p:nvCxnSpPr>
              <p:spPr>
                <a:xfrm>
                  <a:off x="1963674" y="353356"/>
                  <a:ext cx="1228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直線コネクタ 707"/>
                <p:cNvCxnSpPr/>
                <p:nvPr/>
              </p:nvCxnSpPr>
              <p:spPr>
                <a:xfrm>
                  <a:off x="1975223" y="525927"/>
                  <a:ext cx="36833" cy="3790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直線コネクタ 708"/>
                <p:cNvCxnSpPr/>
                <p:nvPr/>
              </p:nvCxnSpPr>
              <p:spPr>
                <a:xfrm flipV="1">
                  <a:off x="2263548" y="259121"/>
                  <a:ext cx="185622" cy="7362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直線コネクタ 709"/>
                <p:cNvCxnSpPr/>
                <p:nvPr/>
              </p:nvCxnSpPr>
              <p:spPr>
                <a:xfrm flipV="1">
                  <a:off x="2087704" y="330095"/>
                  <a:ext cx="176597" cy="2326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線コネクタ 710"/>
                <p:cNvCxnSpPr/>
                <p:nvPr/>
              </p:nvCxnSpPr>
              <p:spPr>
                <a:xfrm flipH="1">
                  <a:off x="1975223" y="452950"/>
                  <a:ext cx="4357" cy="7681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線コネクタ 711"/>
                <p:cNvCxnSpPr/>
                <p:nvPr/>
              </p:nvCxnSpPr>
              <p:spPr>
                <a:xfrm>
                  <a:off x="1970077" y="356326"/>
                  <a:ext cx="7324" cy="9446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線コネクタ 712"/>
                <p:cNvCxnSpPr/>
                <p:nvPr/>
              </p:nvCxnSpPr>
              <p:spPr>
                <a:xfrm flipH="1">
                  <a:off x="1945873" y="520906"/>
                  <a:ext cx="35603" cy="5099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直線コネクタ 713"/>
                <p:cNvCxnSpPr/>
                <p:nvPr/>
              </p:nvCxnSpPr>
              <p:spPr>
                <a:xfrm flipV="1">
                  <a:off x="1885945" y="569797"/>
                  <a:ext cx="63914" cy="14678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直線コネクタ 714"/>
                <p:cNvCxnSpPr/>
                <p:nvPr/>
              </p:nvCxnSpPr>
              <p:spPr>
                <a:xfrm>
                  <a:off x="2014933" y="570543"/>
                  <a:ext cx="143209" cy="15385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直線コネクタ 715"/>
                <p:cNvCxnSpPr/>
                <p:nvPr/>
              </p:nvCxnSpPr>
              <p:spPr>
                <a:xfrm flipV="1">
                  <a:off x="2455651" y="210397"/>
                  <a:ext cx="53304" cy="4790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直線コネクタ 716"/>
                <p:cNvCxnSpPr/>
                <p:nvPr/>
              </p:nvCxnSpPr>
              <p:spPr>
                <a:xfrm>
                  <a:off x="1845440" y="341709"/>
                  <a:ext cx="118234" cy="12453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直線コネクタ 717"/>
                <p:cNvCxnSpPr/>
                <p:nvPr/>
              </p:nvCxnSpPr>
              <p:spPr>
                <a:xfrm>
                  <a:off x="1477848" y="381516"/>
                  <a:ext cx="170771" cy="2143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線コネクタ 718"/>
                <p:cNvCxnSpPr/>
                <p:nvPr/>
              </p:nvCxnSpPr>
              <p:spPr>
                <a:xfrm flipV="1">
                  <a:off x="1647223" y="344974"/>
                  <a:ext cx="198072" cy="5980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線コネクタ 719"/>
                <p:cNvCxnSpPr/>
                <p:nvPr/>
              </p:nvCxnSpPr>
              <p:spPr>
                <a:xfrm flipH="1" flipV="1">
                  <a:off x="1432035" y="361492"/>
                  <a:ext cx="45688" cy="1938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線コネクタ 720"/>
                <p:cNvCxnSpPr/>
                <p:nvPr/>
              </p:nvCxnSpPr>
              <p:spPr>
                <a:xfrm flipH="1">
                  <a:off x="2150632" y="724396"/>
                  <a:ext cx="7550" cy="23806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直線コネクタ 721"/>
                <p:cNvCxnSpPr/>
                <p:nvPr/>
              </p:nvCxnSpPr>
              <p:spPr>
                <a:xfrm>
                  <a:off x="2146776" y="959911"/>
                  <a:ext cx="50865" cy="2520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直線コネクタ 722"/>
                <p:cNvCxnSpPr/>
                <p:nvPr/>
              </p:nvCxnSpPr>
              <p:spPr>
                <a:xfrm>
                  <a:off x="1709248" y="922592"/>
                  <a:ext cx="43994" cy="3811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直線コネクタ 723"/>
                <p:cNvCxnSpPr/>
                <p:nvPr/>
              </p:nvCxnSpPr>
              <p:spPr>
                <a:xfrm flipH="1" flipV="1">
                  <a:off x="1961095" y="280569"/>
                  <a:ext cx="9061" cy="72788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直線コネクタ 724"/>
                <p:cNvCxnSpPr/>
                <p:nvPr/>
              </p:nvCxnSpPr>
              <p:spPr>
                <a:xfrm flipH="1" flipV="1">
                  <a:off x="1945374" y="208569"/>
                  <a:ext cx="13373" cy="69457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6" name="グループ化 725"/>
              <p:cNvGrpSpPr/>
              <p:nvPr/>
            </p:nvGrpSpPr>
            <p:grpSpPr>
              <a:xfrm>
                <a:off x="7282408" y="208821"/>
                <a:ext cx="694304" cy="803838"/>
                <a:chOff x="1746259" y="187153"/>
                <a:chExt cx="694304" cy="803838"/>
              </a:xfrm>
            </p:grpSpPr>
            <p:cxnSp>
              <p:nvCxnSpPr>
                <p:cNvPr id="727" name="直線コネクタ 726"/>
                <p:cNvCxnSpPr/>
                <p:nvPr/>
              </p:nvCxnSpPr>
              <p:spPr>
                <a:xfrm flipH="1">
                  <a:off x="1746259" y="746107"/>
                  <a:ext cx="152344" cy="170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直線コネクタ 727"/>
                <p:cNvCxnSpPr/>
                <p:nvPr/>
              </p:nvCxnSpPr>
              <p:spPr>
                <a:xfrm>
                  <a:off x="1965625" y="353356"/>
                  <a:ext cx="99195" cy="296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線コネクタ 728"/>
                <p:cNvCxnSpPr/>
                <p:nvPr/>
              </p:nvCxnSpPr>
              <p:spPr>
                <a:xfrm>
                  <a:off x="1965625" y="519437"/>
                  <a:ext cx="28329" cy="558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線コネクタ 729"/>
                <p:cNvCxnSpPr/>
                <p:nvPr/>
              </p:nvCxnSpPr>
              <p:spPr>
                <a:xfrm flipV="1">
                  <a:off x="2283654" y="373835"/>
                  <a:ext cx="129639" cy="834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線コネクタ 730"/>
                <p:cNvCxnSpPr/>
                <p:nvPr/>
              </p:nvCxnSpPr>
              <p:spPr>
                <a:xfrm>
                  <a:off x="2064820" y="382538"/>
                  <a:ext cx="211949" cy="744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直線コネクタ 731"/>
                <p:cNvCxnSpPr/>
                <p:nvPr/>
              </p:nvCxnSpPr>
              <p:spPr>
                <a:xfrm flipH="1">
                  <a:off x="1963070" y="444126"/>
                  <a:ext cx="1022" cy="721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直線コネクタ 732"/>
                <p:cNvCxnSpPr/>
                <p:nvPr/>
              </p:nvCxnSpPr>
              <p:spPr>
                <a:xfrm flipH="1">
                  <a:off x="1962614" y="356326"/>
                  <a:ext cx="7463" cy="884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直線コネクタ 733"/>
                <p:cNvCxnSpPr/>
                <p:nvPr/>
              </p:nvCxnSpPr>
              <p:spPr>
                <a:xfrm flipH="1">
                  <a:off x="1945874" y="515238"/>
                  <a:ext cx="17707" cy="566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直線コネクタ 734"/>
                <p:cNvCxnSpPr/>
                <p:nvPr/>
              </p:nvCxnSpPr>
              <p:spPr>
                <a:xfrm flipV="1">
                  <a:off x="1902148" y="575375"/>
                  <a:ext cx="44420" cy="1640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直線コネクタ 735"/>
                <p:cNvCxnSpPr/>
                <p:nvPr/>
              </p:nvCxnSpPr>
              <p:spPr>
                <a:xfrm>
                  <a:off x="1997810" y="577733"/>
                  <a:ext cx="107844" cy="1388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直線コネクタ 736"/>
                <p:cNvCxnSpPr/>
                <p:nvPr/>
              </p:nvCxnSpPr>
              <p:spPr>
                <a:xfrm flipV="1">
                  <a:off x="2415628" y="329339"/>
                  <a:ext cx="24935" cy="469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直線コネクタ 737"/>
                <p:cNvCxnSpPr/>
                <p:nvPr/>
              </p:nvCxnSpPr>
              <p:spPr>
                <a:xfrm flipV="1">
                  <a:off x="1817175" y="354163"/>
                  <a:ext cx="146499" cy="7225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直線コネクタ 738"/>
                <p:cNvCxnSpPr/>
                <p:nvPr/>
              </p:nvCxnSpPr>
              <p:spPr>
                <a:xfrm flipV="1">
                  <a:off x="2143721" y="223512"/>
                  <a:ext cx="147393" cy="792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直線コネクタ 739"/>
                <p:cNvCxnSpPr/>
                <p:nvPr/>
              </p:nvCxnSpPr>
              <p:spPr>
                <a:xfrm flipH="1">
                  <a:off x="1817175" y="300920"/>
                  <a:ext cx="330019" cy="58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直線コネクタ 740"/>
                <p:cNvCxnSpPr/>
                <p:nvPr/>
              </p:nvCxnSpPr>
              <p:spPr>
                <a:xfrm flipV="1">
                  <a:off x="2286810" y="187153"/>
                  <a:ext cx="10785" cy="349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直線コネクタ 741"/>
                <p:cNvCxnSpPr/>
                <p:nvPr/>
              </p:nvCxnSpPr>
              <p:spPr>
                <a:xfrm>
                  <a:off x="2094907" y="716579"/>
                  <a:ext cx="32144" cy="2540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直線コネクタ 742"/>
                <p:cNvCxnSpPr/>
                <p:nvPr/>
              </p:nvCxnSpPr>
              <p:spPr>
                <a:xfrm>
                  <a:off x="2123850" y="971744"/>
                  <a:ext cx="74209" cy="192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直線コネクタ 743"/>
                <p:cNvCxnSpPr/>
                <p:nvPr/>
              </p:nvCxnSpPr>
              <p:spPr>
                <a:xfrm>
                  <a:off x="1751393" y="917031"/>
                  <a:ext cx="17034" cy="5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直線コネクタ 744"/>
                <p:cNvCxnSpPr/>
                <p:nvPr/>
              </p:nvCxnSpPr>
              <p:spPr>
                <a:xfrm flipH="1" flipV="1">
                  <a:off x="1961095" y="280569"/>
                  <a:ext cx="9061" cy="72788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直線コネクタ 745"/>
                <p:cNvCxnSpPr/>
                <p:nvPr/>
              </p:nvCxnSpPr>
              <p:spPr>
                <a:xfrm flipV="1">
                  <a:off x="1958748" y="210397"/>
                  <a:ext cx="5850" cy="67630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7" name="円弧 746"/>
              <p:cNvSpPr/>
              <p:nvPr/>
            </p:nvSpPr>
            <p:spPr>
              <a:xfrm rot="5400000">
                <a:off x="7430778" y="235764"/>
                <a:ext cx="135195" cy="461128"/>
              </a:xfrm>
              <a:prstGeom prst="arc">
                <a:avLst>
                  <a:gd name="adj1" fmla="val 16212245"/>
                  <a:gd name="adj2" fmla="val 5291518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795" name="グループ化 794"/>
            <p:cNvGrpSpPr/>
            <p:nvPr/>
          </p:nvGrpSpPr>
          <p:grpSpPr>
            <a:xfrm>
              <a:off x="5141129" y="1620289"/>
              <a:ext cx="1357686" cy="846175"/>
              <a:chOff x="29199" y="1501359"/>
              <a:chExt cx="1381612" cy="861087"/>
            </a:xfrm>
          </p:grpSpPr>
          <p:grpSp>
            <p:nvGrpSpPr>
              <p:cNvPr id="748" name="グループ化 747"/>
              <p:cNvGrpSpPr/>
              <p:nvPr/>
            </p:nvGrpSpPr>
            <p:grpSpPr>
              <a:xfrm>
                <a:off x="29199" y="1501359"/>
                <a:ext cx="1242719" cy="861087"/>
                <a:chOff x="1399805" y="193135"/>
                <a:chExt cx="1242719" cy="861087"/>
              </a:xfrm>
            </p:grpSpPr>
            <p:cxnSp>
              <p:nvCxnSpPr>
                <p:cNvPr id="749" name="直線コネクタ 748"/>
                <p:cNvCxnSpPr/>
                <p:nvPr/>
              </p:nvCxnSpPr>
              <p:spPr>
                <a:xfrm flipH="1">
                  <a:off x="1849407" y="793259"/>
                  <a:ext cx="22156" cy="21886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線コネクタ 749"/>
                <p:cNvCxnSpPr/>
                <p:nvPr/>
              </p:nvCxnSpPr>
              <p:spPr>
                <a:xfrm>
                  <a:off x="1996068" y="337987"/>
                  <a:ext cx="149418" cy="1743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線コネクタ 750"/>
                <p:cNvCxnSpPr/>
                <p:nvPr/>
              </p:nvCxnSpPr>
              <p:spPr>
                <a:xfrm>
                  <a:off x="1979088" y="519385"/>
                  <a:ext cx="30396" cy="4065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線コネクタ 751"/>
                <p:cNvCxnSpPr/>
                <p:nvPr/>
              </p:nvCxnSpPr>
              <p:spPr>
                <a:xfrm flipV="1">
                  <a:off x="2372302" y="353966"/>
                  <a:ext cx="185622" cy="7362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線コネクタ 752"/>
                <p:cNvCxnSpPr/>
                <p:nvPr/>
              </p:nvCxnSpPr>
              <p:spPr>
                <a:xfrm>
                  <a:off x="2145486" y="355418"/>
                  <a:ext cx="227073" cy="7072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直線コネクタ 753"/>
                <p:cNvCxnSpPr/>
                <p:nvPr/>
              </p:nvCxnSpPr>
              <p:spPr>
                <a:xfrm flipH="1">
                  <a:off x="1978597" y="426144"/>
                  <a:ext cx="11829" cy="8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直線コネクタ 754"/>
                <p:cNvCxnSpPr/>
                <p:nvPr/>
              </p:nvCxnSpPr>
              <p:spPr>
                <a:xfrm flipH="1">
                  <a:off x="1991205" y="338923"/>
                  <a:ext cx="5554" cy="8864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直線コネクタ 755"/>
                <p:cNvCxnSpPr/>
                <p:nvPr/>
              </p:nvCxnSpPr>
              <p:spPr>
                <a:xfrm flipH="1">
                  <a:off x="1956525" y="520906"/>
                  <a:ext cx="24952" cy="5356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直線コネクタ 756"/>
                <p:cNvCxnSpPr/>
                <p:nvPr/>
              </p:nvCxnSpPr>
              <p:spPr>
                <a:xfrm flipV="1">
                  <a:off x="1873429" y="569797"/>
                  <a:ext cx="76430" cy="22346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直線コネクタ 757"/>
                <p:cNvCxnSpPr/>
                <p:nvPr/>
              </p:nvCxnSpPr>
              <p:spPr>
                <a:xfrm>
                  <a:off x="2014933" y="570543"/>
                  <a:ext cx="62187" cy="22271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直線コネクタ 758"/>
                <p:cNvCxnSpPr/>
                <p:nvPr/>
              </p:nvCxnSpPr>
              <p:spPr>
                <a:xfrm flipV="1">
                  <a:off x="2557924" y="297494"/>
                  <a:ext cx="84600" cy="5607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直線コネクタ 759"/>
                <p:cNvCxnSpPr/>
                <p:nvPr/>
              </p:nvCxnSpPr>
              <p:spPr>
                <a:xfrm>
                  <a:off x="1823341" y="322717"/>
                  <a:ext cx="172753" cy="15270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直線コネクタ 760"/>
                <p:cNvCxnSpPr/>
                <p:nvPr/>
              </p:nvCxnSpPr>
              <p:spPr>
                <a:xfrm flipV="1">
                  <a:off x="1454879" y="473806"/>
                  <a:ext cx="167831" cy="325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線コネクタ 761"/>
                <p:cNvCxnSpPr/>
                <p:nvPr/>
              </p:nvCxnSpPr>
              <p:spPr>
                <a:xfrm flipV="1">
                  <a:off x="1626083" y="321782"/>
                  <a:ext cx="194141" cy="14888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線コネクタ 762"/>
                <p:cNvCxnSpPr/>
                <p:nvPr/>
              </p:nvCxnSpPr>
              <p:spPr>
                <a:xfrm flipH="1" flipV="1">
                  <a:off x="1399805" y="474867"/>
                  <a:ext cx="58926" cy="207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線コネクタ 763"/>
                <p:cNvCxnSpPr/>
                <p:nvPr/>
              </p:nvCxnSpPr>
              <p:spPr>
                <a:xfrm flipH="1">
                  <a:off x="2051638" y="793811"/>
                  <a:ext cx="25482" cy="22111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直線コネクタ 764"/>
                <p:cNvCxnSpPr/>
                <p:nvPr/>
              </p:nvCxnSpPr>
              <p:spPr>
                <a:xfrm>
                  <a:off x="2051687" y="1015481"/>
                  <a:ext cx="61979" cy="3874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直線コネクタ 765"/>
                <p:cNvCxnSpPr/>
                <p:nvPr/>
              </p:nvCxnSpPr>
              <p:spPr>
                <a:xfrm flipV="1">
                  <a:off x="1803685" y="1012125"/>
                  <a:ext cx="39313" cy="2910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直線コネクタ 766"/>
                <p:cNvCxnSpPr/>
                <p:nvPr/>
              </p:nvCxnSpPr>
              <p:spPr>
                <a:xfrm flipH="1" flipV="1">
                  <a:off x="1972733" y="256066"/>
                  <a:ext cx="23361" cy="82857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直線コネクタ 767"/>
                <p:cNvCxnSpPr/>
                <p:nvPr/>
              </p:nvCxnSpPr>
              <p:spPr>
                <a:xfrm flipV="1">
                  <a:off x="1969001" y="193135"/>
                  <a:ext cx="19337" cy="65169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9" name="グループ化 768"/>
              <p:cNvGrpSpPr/>
              <p:nvPr/>
            </p:nvGrpSpPr>
            <p:grpSpPr>
              <a:xfrm>
                <a:off x="58321" y="1566528"/>
                <a:ext cx="1226149" cy="795918"/>
                <a:chOff x="1431030" y="258634"/>
                <a:chExt cx="1226149" cy="795918"/>
              </a:xfrm>
            </p:grpSpPr>
            <p:cxnSp>
              <p:nvCxnSpPr>
                <p:cNvPr id="770" name="直線コネクタ 769"/>
                <p:cNvCxnSpPr/>
                <p:nvPr/>
              </p:nvCxnSpPr>
              <p:spPr>
                <a:xfrm flipH="1">
                  <a:off x="1861731" y="796647"/>
                  <a:ext cx="2528" cy="2191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直線コネクタ 770"/>
                <p:cNvCxnSpPr/>
                <p:nvPr/>
              </p:nvCxnSpPr>
              <p:spPr>
                <a:xfrm>
                  <a:off x="2124109" y="387722"/>
                  <a:ext cx="108257" cy="737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直線コネクタ 771"/>
                <p:cNvCxnSpPr/>
                <p:nvPr/>
              </p:nvCxnSpPr>
              <p:spPr>
                <a:xfrm>
                  <a:off x="1990352" y="505819"/>
                  <a:ext cx="464" cy="752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直線コネクタ 772"/>
                <p:cNvCxnSpPr/>
                <p:nvPr/>
              </p:nvCxnSpPr>
              <p:spPr>
                <a:xfrm flipV="1">
                  <a:off x="2442466" y="424614"/>
                  <a:ext cx="169717" cy="795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4" name="直線コネクタ 773"/>
                <p:cNvCxnSpPr/>
                <p:nvPr/>
              </p:nvCxnSpPr>
              <p:spPr>
                <a:xfrm>
                  <a:off x="2231117" y="462687"/>
                  <a:ext cx="212963" cy="399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線コネクタ 774"/>
                <p:cNvCxnSpPr/>
                <p:nvPr/>
              </p:nvCxnSpPr>
              <p:spPr>
                <a:xfrm flipH="1">
                  <a:off x="1988038" y="441061"/>
                  <a:ext cx="79577" cy="617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線コネクタ 775"/>
                <p:cNvCxnSpPr/>
                <p:nvPr/>
              </p:nvCxnSpPr>
              <p:spPr>
                <a:xfrm flipH="1">
                  <a:off x="2067743" y="390780"/>
                  <a:ext cx="56679" cy="484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線コネクタ 776"/>
                <p:cNvCxnSpPr/>
                <p:nvPr/>
              </p:nvCxnSpPr>
              <p:spPr>
                <a:xfrm flipH="1">
                  <a:off x="1933496" y="509207"/>
                  <a:ext cx="53763" cy="655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線コネクタ 777"/>
                <p:cNvCxnSpPr/>
                <p:nvPr/>
              </p:nvCxnSpPr>
              <p:spPr>
                <a:xfrm flipV="1">
                  <a:off x="1864667" y="574723"/>
                  <a:ext cx="62057" cy="2219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直線コネクタ 778"/>
                <p:cNvCxnSpPr/>
                <p:nvPr/>
              </p:nvCxnSpPr>
              <p:spPr>
                <a:xfrm>
                  <a:off x="1987649" y="580722"/>
                  <a:ext cx="81643" cy="209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0" name="直線コネクタ 779"/>
                <p:cNvCxnSpPr/>
                <p:nvPr/>
              </p:nvCxnSpPr>
              <p:spPr>
                <a:xfrm flipV="1">
                  <a:off x="2608831" y="398538"/>
                  <a:ext cx="48348" cy="26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直線コネクタ 780"/>
                <p:cNvCxnSpPr/>
                <p:nvPr/>
              </p:nvCxnSpPr>
              <p:spPr>
                <a:xfrm>
                  <a:off x="1915337" y="311312"/>
                  <a:ext cx="214173" cy="74507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直線コネクタ 781"/>
                <p:cNvCxnSpPr/>
                <p:nvPr/>
              </p:nvCxnSpPr>
              <p:spPr>
                <a:xfrm flipV="1">
                  <a:off x="1481510" y="410020"/>
                  <a:ext cx="143545" cy="291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3" name="直線コネクタ 782"/>
                <p:cNvCxnSpPr/>
                <p:nvPr/>
              </p:nvCxnSpPr>
              <p:spPr>
                <a:xfrm flipV="1">
                  <a:off x="1624813" y="312618"/>
                  <a:ext cx="292808" cy="990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直線コネクタ 783"/>
                <p:cNvCxnSpPr/>
                <p:nvPr/>
              </p:nvCxnSpPr>
              <p:spPr>
                <a:xfrm flipH="1" flipV="1">
                  <a:off x="1431030" y="412508"/>
                  <a:ext cx="52389" cy="300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直線コネクタ 784"/>
                <p:cNvCxnSpPr/>
                <p:nvPr/>
              </p:nvCxnSpPr>
              <p:spPr>
                <a:xfrm flipH="1">
                  <a:off x="2035008" y="791083"/>
                  <a:ext cx="37872" cy="2238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6" name="直線コネクタ 785"/>
                <p:cNvCxnSpPr/>
                <p:nvPr/>
              </p:nvCxnSpPr>
              <p:spPr>
                <a:xfrm>
                  <a:off x="2035007" y="1014929"/>
                  <a:ext cx="49451" cy="396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直線コネクタ 786"/>
                <p:cNvCxnSpPr/>
                <p:nvPr/>
              </p:nvCxnSpPr>
              <p:spPr>
                <a:xfrm flipV="1">
                  <a:off x="1814964" y="1015812"/>
                  <a:ext cx="43749" cy="370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直線コネクタ 787"/>
                <p:cNvCxnSpPr/>
                <p:nvPr/>
              </p:nvCxnSpPr>
              <p:spPr>
                <a:xfrm flipV="1">
                  <a:off x="2128572" y="317968"/>
                  <a:ext cx="52344" cy="69162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直線コネクタ 788"/>
                <p:cNvCxnSpPr/>
                <p:nvPr/>
              </p:nvCxnSpPr>
              <p:spPr>
                <a:xfrm flipV="1">
                  <a:off x="2181305" y="258634"/>
                  <a:ext cx="54413" cy="60409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4" name="円弧 793"/>
              <p:cNvSpPr/>
              <p:nvPr/>
            </p:nvSpPr>
            <p:spPr>
              <a:xfrm rot="4419671">
                <a:off x="959348" y="1433721"/>
                <a:ext cx="144403" cy="758523"/>
              </a:xfrm>
              <a:prstGeom prst="arc">
                <a:avLst>
                  <a:gd name="adj1" fmla="val 18483330"/>
                  <a:gd name="adj2" fmla="val 5291518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928" name="グループ化 927"/>
            <p:cNvGrpSpPr/>
            <p:nvPr/>
          </p:nvGrpSpPr>
          <p:grpSpPr>
            <a:xfrm>
              <a:off x="733819" y="2948310"/>
              <a:ext cx="1104787" cy="906350"/>
              <a:chOff x="1346747" y="1452202"/>
              <a:chExt cx="1155251" cy="947750"/>
            </a:xfrm>
          </p:grpSpPr>
          <p:grpSp>
            <p:nvGrpSpPr>
              <p:cNvPr id="796" name="グループ化 795"/>
              <p:cNvGrpSpPr/>
              <p:nvPr/>
            </p:nvGrpSpPr>
            <p:grpSpPr>
              <a:xfrm>
                <a:off x="1346747" y="1452202"/>
                <a:ext cx="1155251" cy="941000"/>
                <a:chOff x="1399175" y="150833"/>
                <a:chExt cx="1155251" cy="941000"/>
              </a:xfrm>
            </p:grpSpPr>
            <p:cxnSp>
              <p:nvCxnSpPr>
                <p:cNvPr id="797" name="直線コネクタ 796"/>
                <p:cNvCxnSpPr/>
                <p:nvPr/>
              </p:nvCxnSpPr>
              <p:spPr>
                <a:xfrm>
                  <a:off x="1867988" y="809042"/>
                  <a:ext cx="6613" cy="23177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直線コネクタ 797"/>
                <p:cNvCxnSpPr/>
                <p:nvPr/>
              </p:nvCxnSpPr>
              <p:spPr>
                <a:xfrm>
                  <a:off x="1985756" y="327905"/>
                  <a:ext cx="144398" cy="88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直線コネクタ 798"/>
                <p:cNvCxnSpPr/>
                <p:nvPr/>
              </p:nvCxnSpPr>
              <p:spPr>
                <a:xfrm>
                  <a:off x="1979088" y="519385"/>
                  <a:ext cx="30675" cy="5041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直線コネクタ 799"/>
                <p:cNvCxnSpPr/>
                <p:nvPr/>
              </p:nvCxnSpPr>
              <p:spPr>
                <a:xfrm>
                  <a:off x="2331817" y="464368"/>
                  <a:ext cx="143611" cy="4437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直線コネクタ 800"/>
                <p:cNvCxnSpPr/>
                <p:nvPr/>
              </p:nvCxnSpPr>
              <p:spPr>
                <a:xfrm>
                  <a:off x="2130547" y="327905"/>
                  <a:ext cx="198569" cy="13401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2" name="直線コネクタ 801"/>
                <p:cNvCxnSpPr/>
                <p:nvPr/>
              </p:nvCxnSpPr>
              <p:spPr>
                <a:xfrm flipH="1">
                  <a:off x="1978598" y="427567"/>
                  <a:ext cx="1067" cy="8763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直線コネクタ 802"/>
                <p:cNvCxnSpPr/>
                <p:nvPr/>
              </p:nvCxnSpPr>
              <p:spPr>
                <a:xfrm flipH="1">
                  <a:off x="1983397" y="332526"/>
                  <a:ext cx="4719" cy="9504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直線コネクタ 803"/>
                <p:cNvCxnSpPr/>
                <p:nvPr/>
              </p:nvCxnSpPr>
              <p:spPr>
                <a:xfrm flipH="1">
                  <a:off x="1955892" y="520906"/>
                  <a:ext cx="25585" cy="4515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線コネクタ 804"/>
                <p:cNvCxnSpPr/>
                <p:nvPr/>
              </p:nvCxnSpPr>
              <p:spPr>
                <a:xfrm flipV="1">
                  <a:off x="1868605" y="569798"/>
                  <a:ext cx="81254" cy="23523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線コネクタ 805"/>
                <p:cNvCxnSpPr/>
                <p:nvPr/>
              </p:nvCxnSpPr>
              <p:spPr>
                <a:xfrm>
                  <a:off x="2014933" y="570543"/>
                  <a:ext cx="44418" cy="25176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直線コネクタ 806"/>
                <p:cNvCxnSpPr/>
                <p:nvPr/>
              </p:nvCxnSpPr>
              <p:spPr>
                <a:xfrm flipV="1">
                  <a:off x="2476999" y="505307"/>
                  <a:ext cx="77427" cy="343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8" name="直線コネクタ 807"/>
                <p:cNvCxnSpPr/>
                <p:nvPr/>
              </p:nvCxnSpPr>
              <p:spPr>
                <a:xfrm>
                  <a:off x="1815033" y="312791"/>
                  <a:ext cx="172753" cy="15270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直線コネクタ 808"/>
                <p:cNvCxnSpPr/>
                <p:nvPr/>
              </p:nvCxnSpPr>
              <p:spPr>
                <a:xfrm flipV="1">
                  <a:off x="1456416" y="460623"/>
                  <a:ext cx="162507" cy="3141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0" name="直線コネクタ 809"/>
                <p:cNvCxnSpPr/>
                <p:nvPr/>
              </p:nvCxnSpPr>
              <p:spPr>
                <a:xfrm flipV="1">
                  <a:off x="1618762" y="310590"/>
                  <a:ext cx="194141" cy="14888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直線コネクタ 810"/>
                <p:cNvCxnSpPr/>
                <p:nvPr/>
              </p:nvCxnSpPr>
              <p:spPr>
                <a:xfrm flipH="1" flipV="1">
                  <a:off x="1399175" y="481184"/>
                  <a:ext cx="53202" cy="1188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直線コネクタ 811"/>
                <p:cNvCxnSpPr/>
                <p:nvPr/>
              </p:nvCxnSpPr>
              <p:spPr>
                <a:xfrm>
                  <a:off x="2054465" y="822122"/>
                  <a:ext cx="11984" cy="21824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直線コネクタ 812"/>
                <p:cNvCxnSpPr/>
                <p:nvPr/>
              </p:nvCxnSpPr>
              <p:spPr>
                <a:xfrm>
                  <a:off x="2066449" y="1040371"/>
                  <a:ext cx="35275" cy="5146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直線コネクタ 813"/>
                <p:cNvCxnSpPr/>
                <p:nvPr/>
              </p:nvCxnSpPr>
              <p:spPr>
                <a:xfrm flipH="1">
                  <a:off x="1810796" y="1042153"/>
                  <a:ext cx="63715" cy="3069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直線コネクタ 814"/>
                <p:cNvCxnSpPr/>
                <p:nvPr/>
              </p:nvCxnSpPr>
              <p:spPr>
                <a:xfrm flipV="1">
                  <a:off x="1986242" y="239529"/>
                  <a:ext cx="8183" cy="90319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直線コネクタ 815"/>
                <p:cNvCxnSpPr/>
                <p:nvPr/>
              </p:nvCxnSpPr>
              <p:spPr>
                <a:xfrm>
                  <a:off x="1988967" y="150833"/>
                  <a:ext cx="6378" cy="86811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3" name="グループ化 862"/>
              <p:cNvGrpSpPr/>
              <p:nvPr/>
            </p:nvGrpSpPr>
            <p:grpSpPr>
              <a:xfrm>
                <a:off x="1470696" y="1498797"/>
                <a:ext cx="648854" cy="901155"/>
                <a:chOff x="1520260" y="197428"/>
                <a:chExt cx="648854" cy="901155"/>
              </a:xfrm>
            </p:grpSpPr>
            <p:cxnSp>
              <p:nvCxnSpPr>
                <p:cNvPr id="864" name="直線コネクタ 863"/>
                <p:cNvCxnSpPr/>
                <p:nvPr/>
              </p:nvCxnSpPr>
              <p:spPr>
                <a:xfrm>
                  <a:off x="1815033" y="802632"/>
                  <a:ext cx="101694" cy="2531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直線コネクタ 864"/>
                <p:cNvCxnSpPr/>
                <p:nvPr/>
              </p:nvCxnSpPr>
              <p:spPr>
                <a:xfrm>
                  <a:off x="1900069" y="343762"/>
                  <a:ext cx="211548" cy="40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直線コネクタ 865"/>
                <p:cNvCxnSpPr/>
                <p:nvPr/>
              </p:nvCxnSpPr>
              <p:spPr>
                <a:xfrm>
                  <a:off x="1950555" y="515179"/>
                  <a:ext cx="34579" cy="701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直線コネクタ 866"/>
                <p:cNvCxnSpPr/>
                <p:nvPr/>
              </p:nvCxnSpPr>
              <p:spPr>
                <a:xfrm>
                  <a:off x="1797452" y="336446"/>
                  <a:ext cx="260456" cy="1118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直線コネクタ 867"/>
                <p:cNvCxnSpPr/>
                <p:nvPr/>
              </p:nvCxnSpPr>
              <p:spPr>
                <a:xfrm flipH="1">
                  <a:off x="2059588" y="383939"/>
                  <a:ext cx="55351" cy="647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直線コネクタ 868"/>
                <p:cNvCxnSpPr/>
                <p:nvPr/>
              </p:nvCxnSpPr>
              <p:spPr>
                <a:xfrm>
                  <a:off x="1930469" y="434396"/>
                  <a:ext cx="19803" cy="842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直線コネクタ 869"/>
                <p:cNvCxnSpPr/>
                <p:nvPr/>
              </p:nvCxnSpPr>
              <p:spPr>
                <a:xfrm>
                  <a:off x="1899200" y="346072"/>
                  <a:ext cx="33688" cy="907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直線コネクタ 870"/>
                <p:cNvCxnSpPr/>
                <p:nvPr/>
              </p:nvCxnSpPr>
              <p:spPr>
                <a:xfrm flipH="1">
                  <a:off x="1919504" y="519217"/>
                  <a:ext cx="30145" cy="698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直線コネクタ 871"/>
                <p:cNvCxnSpPr/>
                <p:nvPr/>
              </p:nvCxnSpPr>
              <p:spPr>
                <a:xfrm flipV="1">
                  <a:off x="1811187" y="583635"/>
                  <a:ext cx="111606" cy="2214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直線コネクタ 872"/>
                <p:cNvCxnSpPr/>
                <p:nvPr/>
              </p:nvCxnSpPr>
              <p:spPr>
                <a:xfrm>
                  <a:off x="1987869" y="583327"/>
                  <a:ext cx="66206" cy="2437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直線コネクタ 873"/>
                <p:cNvCxnSpPr/>
                <p:nvPr/>
              </p:nvCxnSpPr>
              <p:spPr>
                <a:xfrm>
                  <a:off x="1765667" y="295946"/>
                  <a:ext cx="31506" cy="4115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直線コネクタ 874"/>
                <p:cNvCxnSpPr/>
                <p:nvPr/>
              </p:nvCxnSpPr>
              <p:spPr>
                <a:xfrm flipV="1">
                  <a:off x="1784352" y="347640"/>
                  <a:ext cx="114403" cy="32406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直線コネクタ 875"/>
                <p:cNvCxnSpPr/>
                <p:nvPr/>
              </p:nvCxnSpPr>
              <p:spPr>
                <a:xfrm flipV="1">
                  <a:off x="1569190" y="493970"/>
                  <a:ext cx="189397" cy="495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直線コネクタ 876"/>
                <p:cNvCxnSpPr/>
                <p:nvPr/>
              </p:nvCxnSpPr>
              <p:spPr>
                <a:xfrm flipV="1">
                  <a:off x="1758820" y="377646"/>
                  <a:ext cx="23416" cy="1143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直線コネクタ 877"/>
                <p:cNvCxnSpPr/>
                <p:nvPr/>
              </p:nvCxnSpPr>
              <p:spPr>
                <a:xfrm flipH="1" flipV="1">
                  <a:off x="1520260" y="531598"/>
                  <a:ext cx="53202" cy="118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直線コネクタ 878"/>
                <p:cNvCxnSpPr/>
                <p:nvPr/>
              </p:nvCxnSpPr>
              <p:spPr>
                <a:xfrm>
                  <a:off x="2054465" y="822122"/>
                  <a:ext cx="76558" cy="2270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直線コネクタ 879"/>
                <p:cNvCxnSpPr/>
                <p:nvPr/>
              </p:nvCxnSpPr>
              <p:spPr>
                <a:xfrm>
                  <a:off x="2133839" y="1047121"/>
                  <a:ext cx="35275" cy="514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直線コネクタ 880"/>
                <p:cNvCxnSpPr/>
                <p:nvPr/>
              </p:nvCxnSpPr>
              <p:spPr>
                <a:xfrm flipH="1">
                  <a:off x="1850896" y="1063946"/>
                  <a:ext cx="63715" cy="306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直線コネクタ 881"/>
                <p:cNvCxnSpPr/>
                <p:nvPr/>
              </p:nvCxnSpPr>
              <p:spPr>
                <a:xfrm flipH="1" flipV="1">
                  <a:off x="1878121" y="270388"/>
                  <a:ext cx="22449" cy="75317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直線コネクタ 882"/>
                <p:cNvCxnSpPr/>
                <p:nvPr/>
              </p:nvCxnSpPr>
              <p:spPr>
                <a:xfrm>
                  <a:off x="1865124" y="197428"/>
                  <a:ext cx="12024" cy="77938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9" name="円弧 838"/>
              <p:cNvSpPr/>
              <p:nvPr/>
            </p:nvSpPr>
            <p:spPr>
              <a:xfrm rot="5779670" flipV="1">
                <a:off x="1935439" y="1432555"/>
                <a:ext cx="244149" cy="583839"/>
              </a:xfrm>
              <a:prstGeom prst="arc">
                <a:avLst>
                  <a:gd name="adj1" fmla="val 16647513"/>
                  <a:gd name="adj2" fmla="val 3524763"/>
                </a:avLst>
              </a:prstGeom>
              <a:ln w="1905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488"/>
              </a:p>
            </p:txBody>
          </p:sp>
        </p:grpSp>
        <p:grpSp>
          <p:nvGrpSpPr>
            <p:cNvPr id="907" name="グループ化 906"/>
            <p:cNvGrpSpPr/>
            <p:nvPr/>
          </p:nvGrpSpPr>
          <p:grpSpPr>
            <a:xfrm>
              <a:off x="2270457" y="2893325"/>
              <a:ext cx="968385" cy="972024"/>
              <a:chOff x="1501917" y="122516"/>
              <a:chExt cx="968385" cy="972024"/>
            </a:xfrm>
          </p:grpSpPr>
          <p:cxnSp>
            <p:nvCxnSpPr>
              <p:cNvPr id="908" name="直線コネクタ 907"/>
              <p:cNvCxnSpPr/>
              <p:nvPr/>
            </p:nvCxnSpPr>
            <p:spPr>
              <a:xfrm flipH="1">
                <a:off x="1810796" y="811823"/>
                <a:ext cx="42316" cy="22838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線コネクタ 908"/>
              <p:cNvCxnSpPr/>
              <p:nvPr/>
            </p:nvCxnSpPr>
            <p:spPr>
              <a:xfrm>
                <a:off x="1995345" y="317659"/>
                <a:ext cx="188399" cy="4756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線コネクタ 909"/>
              <p:cNvCxnSpPr/>
              <p:nvPr/>
            </p:nvCxnSpPr>
            <p:spPr>
              <a:xfrm>
                <a:off x="1979088" y="519385"/>
                <a:ext cx="30675" cy="5041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線コネクタ 910"/>
              <p:cNvCxnSpPr/>
              <p:nvPr/>
            </p:nvCxnSpPr>
            <p:spPr>
              <a:xfrm flipV="1">
                <a:off x="2440051" y="199538"/>
                <a:ext cx="30251" cy="10063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線コネクタ 911"/>
              <p:cNvCxnSpPr/>
              <p:nvPr/>
            </p:nvCxnSpPr>
            <p:spPr>
              <a:xfrm flipV="1">
                <a:off x="2181663" y="297244"/>
                <a:ext cx="259955" cy="6797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3" name="直線コネクタ 912"/>
              <p:cNvCxnSpPr/>
              <p:nvPr/>
            </p:nvCxnSpPr>
            <p:spPr>
              <a:xfrm flipH="1">
                <a:off x="1978599" y="405113"/>
                <a:ext cx="12138" cy="11008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4" name="直線コネクタ 913"/>
              <p:cNvCxnSpPr/>
              <p:nvPr/>
            </p:nvCxnSpPr>
            <p:spPr>
              <a:xfrm flipH="1">
                <a:off x="1990737" y="310590"/>
                <a:ext cx="335" cy="10102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線コネクタ 914"/>
              <p:cNvCxnSpPr/>
              <p:nvPr/>
            </p:nvCxnSpPr>
            <p:spPr>
              <a:xfrm flipH="1">
                <a:off x="1955892" y="520906"/>
                <a:ext cx="25585" cy="4515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線コネクタ 915"/>
              <p:cNvCxnSpPr/>
              <p:nvPr/>
            </p:nvCxnSpPr>
            <p:spPr>
              <a:xfrm flipV="1">
                <a:off x="1853112" y="569798"/>
                <a:ext cx="98070" cy="24346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線コネクタ 916"/>
              <p:cNvCxnSpPr/>
              <p:nvPr/>
            </p:nvCxnSpPr>
            <p:spPr>
              <a:xfrm>
                <a:off x="2014933" y="570543"/>
                <a:ext cx="77787" cy="23449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線コネクタ 917"/>
              <p:cNvCxnSpPr/>
              <p:nvPr/>
            </p:nvCxnSpPr>
            <p:spPr>
              <a:xfrm>
                <a:off x="2448633" y="166105"/>
                <a:ext cx="20736" cy="3295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 flipV="1">
                <a:off x="1821715" y="311646"/>
                <a:ext cx="171493" cy="31209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501917" y="180386"/>
                <a:ext cx="50179" cy="12156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1552264" y="305884"/>
                <a:ext cx="271523" cy="3697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線コネクタ 921"/>
              <p:cNvCxnSpPr/>
              <p:nvPr/>
            </p:nvCxnSpPr>
            <p:spPr>
              <a:xfrm flipV="1">
                <a:off x="1502520" y="122516"/>
                <a:ext cx="23059" cy="5988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線コネクタ 922"/>
              <p:cNvCxnSpPr/>
              <p:nvPr/>
            </p:nvCxnSpPr>
            <p:spPr>
              <a:xfrm>
                <a:off x="2089065" y="807236"/>
                <a:ext cx="29001" cy="23297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線コネクタ 923"/>
              <p:cNvCxnSpPr/>
              <p:nvPr/>
            </p:nvCxnSpPr>
            <p:spPr>
              <a:xfrm>
                <a:off x="2118066" y="1047309"/>
                <a:ext cx="40487" cy="4723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線コネクタ 924"/>
              <p:cNvCxnSpPr/>
              <p:nvPr/>
            </p:nvCxnSpPr>
            <p:spPr>
              <a:xfrm flipH="1">
                <a:off x="1746303" y="1040210"/>
                <a:ext cx="63715" cy="3069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線コネクタ 925"/>
              <p:cNvCxnSpPr/>
              <p:nvPr/>
            </p:nvCxnSpPr>
            <p:spPr>
              <a:xfrm flipV="1">
                <a:off x="1991072" y="233573"/>
                <a:ext cx="4273" cy="86853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7" name="直線コネクタ 926"/>
              <p:cNvCxnSpPr/>
              <p:nvPr/>
            </p:nvCxnSpPr>
            <p:spPr>
              <a:xfrm flipH="1">
                <a:off x="1995345" y="166105"/>
                <a:ext cx="9692" cy="66867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5" name="グループ化 954"/>
            <p:cNvGrpSpPr/>
            <p:nvPr/>
          </p:nvGrpSpPr>
          <p:grpSpPr>
            <a:xfrm>
              <a:off x="2185375" y="2942434"/>
              <a:ext cx="1224236" cy="928435"/>
              <a:chOff x="1414166" y="166105"/>
              <a:chExt cx="1224236" cy="928435"/>
            </a:xfrm>
          </p:grpSpPr>
          <p:cxnSp>
            <p:nvCxnSpPr>
              <p:cNvPr id="956" name="直線コネクタ 955"/>
              <p:cNvCxnSpPr/>
              <p:nvPr/>
            </p:nvCxnSpPr>
            <p:spPr>
              <a:xfrm flipH="1">
                <a:off x="1810796" y="799485"/>
                <a:ext cx="17470" cy="24072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7" name="直線コネクタ 956"/>
              <p:cNvCxnSpPr/>
              <p:nvPr/>
            </p:nvCxnSpPr>
            <p:spPr>
              <a:xfrm>
                <a:off x="1991317" y="336244"/>
                <a:ext cx="201942" cy="5916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8" name="直線コネクタ 957"/>
              <p:cNvCxnSpPr/>
              <p:nvPr/>
            </p:nvCxnSpPr>
            <p:spPr>
              <a:xfrm>
                <a:off x="1979088" y="519385"/>
                <a:ext cx="30675" cy="5041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9" name="直線コネクタ 958"/>
              <p:cNvCxnSpPr/>
              <p:nvPr/>
            </p:nvCxnSpPr>
            <p:spPr>
              <a:xfrm>
                <a:off x="2443244" y="486915"/>
                <a:ext cx="129159" cy="2682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直線コネクタ 959"/>
              <p:cNvCxnSpPr/>
              <p:nvPr/>
            </p:nvCxnSpPr>
            <p:spPr>
              <a:xfrm>
                <a:off x="2193141" y="399594"/>
                <a:ext cx="252579" cy="8732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1" name="直線コネクタ 960"/>
              <p:cNvCxnSpPr/>
              <p:nvPr/>
            </p:nvCxnSpPr>
            <p:spPr>
              <a:xfrm flipH="1">
                <a:off x="1978599" y="424837"/>
                <a:ext cx="8990" cy="90362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2" name="直線コネクタ 961"/>
              <p:cNvCxnSpPr/>
              <p:nvPr/>
            </p:nvCxnSpPr>
            <p:spPr>
              <a:xfrm flipH="1">
                <a:off x="1985397" y="338857"/>
                <a:ext cx="5077" cy="90322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直線コネクタ 962"/>
              <p:cNvCxnSpPr/>
              <p:nvPr/>
            </p:nvCxnSpPr>
            <p:spPr>
              <a:xfrm flipH="1">
                <a:off x="1955892" y="520906"/>
                <a:ext cx="25585" cy="4515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4" name="直線コネクタ 963"/>
              <p:cNvCxnSpPr/>
              <p:nvPr/>
            </p:nvCxnSpPr>
            <p:spPr>
              <a:xfrm flipV="1">
                <a:off x="1825788" y="569798"/>
                <a:ext cx="125394" cy="22968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5" name="直線コネクタ 964"/>
              <p:cNvCxnSpPr/>
              <p:nvPr/>
            </p:nvCxnSpPr>
            <p:spPr>
              <a:xfrm>
                <a:off x="2014933" y="570543"/>
                <a:ext cx="105597" cy="22249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6" name="直線コネクタ 965"/>
              <p:cNvCxnSpPr/>
              <p:nvPr/>
            </p:nvCxnSpPr>
            <p:spPr>
              <a:xfrm>
                <a:off x="2575360" y="515886"/>
                <a:ext cx="63042" cy="1003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直線コネクタ 966"/>
              <p:cNvCxnSpPr/>
              <p:nvPr/>
            </p:nvCxnSpPr>
            <p:spPr>
              <a:xfrm flipV="1">
                <a:off x="1829208" y="337080"/>
                <a:ext cx="159972" cy="18504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8" name="直線コネクタ 967"/>
              <p:cNvCxnSpPr/>
              <p:nvPr/>
            </p:nvCxnSpPr>
            <p:spPr>
              <a:xfrm flipV="1">
                <a:off x="1454089" y="475945"/>
                <a:ext cx="117483" cy="3779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9" name="直線コネクタ 968"/>
              <p:cNvCxnSpPr/>
              <p:nvPr/>
            </p:nvCxnSpPr>
            <p:spPr>
              <a:xfrm flipV="1">
                <a:off x="1574335" y="359701"/>
                <a:ext cx="256250" cy="11393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 flipV="1">
                <a:off x="1414166" y="518080"/>
                <a:ext cx="42382" cy="171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 flipH="1">
                <a:off x="2118067" y="799517"/>
                <a:ext cx="2463" cy="24069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2118066" y="1047309"/>
                <a:ext cx="40487" cy="47231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3" name="直線コネクタ 972"/>
              <p:cNvCxnSpPr/>
              <p:nvPr/>
            </p:nvCxnSpPr>
            <p:spPr>
              <a:xfrm flipH="1">
                <a:off x="1746303" y="1040210"/>
                <a:ext cx="63715" cy="3069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直線コネクタ 973"/>
              <p:cNvCxnSpPr/>
              <p:nvPr/>
            </p:nvCxnSpPr>
            <p:spPr>
              <a:xfrm flipV="1">
                <a:off x="1988953" y="233574"/>
                <a:ext cx="6392" cy="104409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5" name="直線コネクタ 974"/>
              <p:cNvCxnSpPr/>
              <p:nvPr/>
            </p:nvCxnSpPr>
            <p:spPr>
              <a:xfrm flipH="1">
                <a:off x="1995345" y="166105"/>
                <a:ext cx="9692" cy="66867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9" name="グループ化 998"/>
            <p:cNvGrpSpPr/>
            <p:nvPr/>
          </p:nvGrpSpPr>
          <p:grpSpPr>
            <a:xfrm>
              <a:off x="2393290" y="3151373"/>
              <a:ext cx="702893" cy="712324"/>
              <a:chOff x="1628336" y="373644"/>
              <a:chExt cx="702893" cy="712324"/>
            </a:xfrm>
          </p:grpSpPr>
          <p:cxnSp>
            <p:nvCxnSpPr>
              <p:cNvPr id="1000" name="直線コネクタ 999"/>
              <p:cNvCxnSpPr/>
              <p:nvPr/>
            </p:nvCxnSpPr>
            <p:spPr>
              <a:xfrm flipH="1">
                <a:off x="1751435" y="796683"/>
                <a:ext cx="34045" cy="23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1" name="直線コネクタ 1000"/>
              <p:cNvCxnSpPr/>
              <p:nvPr/>
            </p:nvCxnSpPr>
            <p:spPr>
              <a:xfrm flipV="1">
                <a:off x="1981757" y="396792"/>
                <a:ext cx="283516" cy="537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2" name="直線コネクタ 1001"/>
              <p:cNvCxnSpPr/>
              <p:nvPr/>
            </p:nvCxnSpPr>
            <p:spPr>
              <a:xfrm>
                <a:off x="1979088" y="519385"/>
                <a:ext cx="30675" cy="5041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直線コネクタ 1002"/>
              <p:cNvCxnSpPr/>
              <p:nvPr/>
            </p:nvCxnSpPr>
            <p:spPr>
              <a:xfrm flipV="1">
                <a:off x="2120943" y="580242"/>
                <a:ext cx="210286" cy="12738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4" name="直線コネクタ 1003"/>
              <p:cNvCxnSpPr/>
              <p:nvPr/>
            </p:nvCxnSpPr>
            <p:spPr>
              <a:xfrm>
                <a:off x="2264493" y="398192"/>
                <a:ext cx="62152" cy="17870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5" name="直線コネクタ 1004"/>
              <p:cNvCxnSpPr/>
              <p:nvPr/>
            </p:nvCxnSpPr>
            <p:spPr>
              <a:xfrm>
                <a:off x="1978470" y="472231"/>
                <a:ext cx="129" cy="429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6" name="直線コネクタ 1005"/>
              <p:cNvCxnSpPr/>
              <p:nvPr/>
            </p:nvCxnSpPr>
            <p:spPr>
              <a:xfrm flipH="1">
                <a:off x="1978405" y="456051"/>
                <a:ext cx="1641" cy="1471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7" name="直線コネクタ 1006"/>
              <p:cNvCxnSpPr/>
              <p:nvPr/>
            </p:nvCxnSpPr>
            <p:spPr>
              <a:xfrm flipH="1">
                <a:off x="1955892" y="520906"/>
                <a:ext cx="25585" cy="4515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8" name="直線コネクタ 1007"/>
              <p:cNvCxnSpPr/>
              <p:nvPr/>
            </p:nvCxnSpPr>
            <p:spPr>
              <a:xfrm flipV="1">
                <a:off x="1782510" y="569799"/>
                <a:ext cx="168672" cy="22183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9" name="直線コネクタ 1008"/>
              <p:cNvCxnSpPr/>
              <p:nvPr/>
            </p:nvCxnSpPr>
            <p:spPr>
              <a:xfrm>
                <a:off x="2014933" y="570543"/>
                <a:ext cx="132641" cy="2271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0" name="直線コネクタ 1009"/>
              <p:cNvCxnSpPr/>
              <p:nvPr/>
            </p:nvCxnSpPr>
            <p:spPr>
              <a:xfrm flipV="1">
                <a:off x="2075822" y="703686"/>
                <a:ext cx="43326" cy="108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1" name="直線コネクタ 1010"/>
              <p:cNvCxnSpPr/>
              <p:nvPr/>
            </p:nvCxnSpPr>
            <p:spPr>
              <a:xfrm>
                <a:off x="1762277" y="393883"/>
                <a:ext cx="216637" cy="59106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2" name="直線コネクタ 1011"/>
              <p:cNvCxnSpPr/>
              <p:nvPr/>
            </p:nvCxnSpPr>
            <p:spPr>
              <a:xfrm>
                <a:off x="1628336" y="596941"/>
                <a:ext cx="138748" cy="7302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3" name="直線コネクタ 1012"/>
              <p:cNvCxnSpPr/>
              <p:nvPr/>
            </p:nvCxnSpPr>
            <p:spPr>
              <a:xfrm flipV="1">
                <a:off x="1630753" y="393883"/>
                <a:ext cx="129295" cy="20615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4" name="直線コネクタ 1013"/>
              <p:cNvCxnSpPr/>
              <p:nvPr/>
            </p:nvCxnSpPr>
            <p:spPr>
              <a:xfrm>
                <a:off x="1770576" y="668909"/>
                <a:ext cx="48980" cy="1148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5" name="直線コネクタ 1014"/>
              <p:cNvCxnSpPr/>
              <p:nvPr/>
            </p:nvCxnSpPr>
            <p:spPr>
              <a:xfrm flipH="1">
                <a:off x="2139900" y="797726"/>
                <a:ext cx="6600" cy="2557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6" name="直線コネクタ 1015"/>
              <p:cNvCxnSpPr/>
              <p:nvPr/>
            </p:nvCxnSpPr>
            <p:spPr>
              <a:xfrm>
                <a:off x="2140638" y="1054906"/>
                <a:ext cx="58641" cy="310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7" name="直線コネクタ 1016"/>
              <p:cNvCxnSpPr/>
              <p:nvPr/>
            </p:nvCxnSpPr>
            <p:spPr>
              <a:xfrm flipH="1">
                <a:off x="1685373" y="1031190"/>
                <a:ext cx="63715" cy="3069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8" name="直線コネクタ 1017"/>
              <p:cNvCxnSpPr/>
              <p:nvPr/>
            </p:nvCxnSpPr>
            <p:spPr>
              <a:xfrm flipV="1">
                <a:off x="1982674" y="409299"/>
                <a:ext cx="13786" cy="4086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9" name="直線コネクタ 1018"/>
              <p:cNvCxnSpPr/>
              <p:nvPr/>
            </p:nvCxnSpPr>
            <p:spPr>
              <a:xfrm flipH="1">
                <a:off x="1994354" y="373644"/>
                <a:ext cx="26110" cy="3392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0" name="円弧 1049"/>
            <p:cNvSpPr/>
            <p:nvPr/>
          </p:nvSpPr>
          <p:spPr>
            <a:xfrm rot="9192656" flipV="1">
              <a:off x="2293411" y="3033887"/>
              <a:ext cx="293813" cy="479691"/>
            </a:xfrm>
            <a:prstGeom prst="arc">
              <a:avLst>
                <a:gd name="adj1" fmla="val 17473488"/>
                <a:gd name="adj2" fmla="val 3880118"/>
              </a:avLst>
            </a:prstGeom>
            <a:ln w="1905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488"/>
            </a:p>
          </p:txBody>
        </p:sp>
        <p:sp>
          <p:nvSpPr>
            <p:cNvPr id="1051" name="円弧 1050"/>
            <p:cNvSpPr/>
            <p:nvPr/>
          </p:nvSpPr>
          <p:spPr>
            <a:xfrm rot="1884630" flipV="1">
              <a:off x="2946007" y="2967453"/>
              <a:ext cx="335888" cy="548384"/>
            </a:xfrm>
            <a:prstGeom prst="arc">
              <a:avLst>
                <a:gd name="adj1" fmla="val 17473488"/>
                <a:gd name="adj2" fmla="val 3880118"/>
              </a:avLst>
            </a:prstGeom>
            <a:ln w="1905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488"/>
            </a:p>
          </p:txBody>
        </p:sp>
        <p:grpSp>
          <p:nvGrpSpPr>
            <p:cNvPr id="1166" name="グループ化 1165"/>
            <p:cNvGrpSpPr/>
            <p:nvPr/>
          </p:nvGrpSpPr>
          <p:grpSpPr>
            <a:xfrm>
              <a:off x="3763805" y="2859965"/>
              <a:ext cx="871725" cy="994997"/>
              <a:chOff x="4276661" y="1281455"/>
              <a:chExt cx="953484" cy="1088318"/>
            </a:xfrm>
          </p:grpSpPr>
          <p:grpSp>
            <p:nvGrpSpPr>
              <p:cNvPr id="1052" name="グループ化 1051"/>
              <p:cNvGrpSpPr/>
              <p:nvPr/>
            </p:nvGrpSpPr>
            <p:grpSpPr>
              <a:xfrm>
                <a:off x="4276661" y="1455311"/>
                <a:ext cx="953484" cy="909687"/>
                <a:chOff x="1496366" y="184853"/>
                <a:chExt cx="953484" cy="909687"/>
              </a:xfrm>
            </p:grpSpPr>
            <p:cxnSp>
              <p:nvCxnSpPr>
                <p:cNvPr id="1053" name="直線コネクタ 1052"/>
                <p:cNvCxnSpPr/>
                <p:nvPr/>
              </p:nvCxnSpPr>
              <p:spPr>
                <a:xfrm flipH="1">
                  <a:off x="1872455" y="805417"/>
                  <a:ext cx="17470" cy="24072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直線コネクタ 1053"/>
                <p:cNvCxnSpPr/>
                <p:nvPr/>
              </p:nvCxnSpPr>
              <p:spPr>
                <a:xfrm>
                  <a:off x="1991317" y="336244"/>
                  <a:ext cx="201942" cy="5916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直線コネクタ 1054"/>
                <p:cNvCxnSpPr/>
                <p:nvPr/>
              </p:nvCxnSpPr>
              <p:spPr>
                <a:xfrm>
                  <a:off x="1979088" y="519385"/>
                  <a:ext cx="30675" cy="5041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直線コネクタ 1055"/>
                <p:cNvCxnSpPr/>
                <p:nvPr/>
              </p:nvCxnSpPr>
              <p:spPr>
                <a:xfrm flipV="1">
                  <a:off x="2238182" y="563639"/>
                  <a:ext cx="171606" cy="1482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直線コネクタ 1056"/>
                <p:cNvCxnSpPr/>
                <p:nvPr/>
              </p:nvCxnSpPr>
              <p:spPr>
                <a:xfrm>
                  <a:off x="2193141" y="399594"/>
                  <a:ext cx="45045" cy="17745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直線コネクタ 1057"/>
                <p:cNvCxnSpPr/>
                <p:nvPr/>
              </p:nvCxnSpPr>
              <p:spPr>
                <a:xfrm flipH="1">
                  <a:off x="1978599" y="424837"/>
                  <a:ext cx="8990" cy="9036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直線コネクタ 1058"/>
                <p:cNvCxnSpPr/>
                <p:nvPr/>
              </p:nvCxnSpPr>
              <p:spPr>
                <a:xfrm flipH="1">
                  <a:off x="1985397" y="338857"/>
                  <a:ext cx="5077" cy="9032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0" name="直線コネクタ 1059"/>
                <p:cNvCxnSpPr/>
                <p:nvPr/>
              </p:nvCxnSpPr>
              <p:spPr>
                <a:xfrm flipH="1">
                  <a:off x="1955892" y="520906"/>
                  <a:ext cx="25585" cy="4515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直線コネクタ 1060"/>
                <p:cNvCxnSpPr/>
                <p:nvPr/>
              </p:nvCxnSpPr>
              <p:spPr>
                <a:xfrm flipV="1">
                  <a:off x="1889925" y="569799"/>
                  <a:ext cx="61257" cy="23561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直線コネクタ 1061"/>
                <p:cNvCxnSpPr/>
                <p:nvPr/>
              </p:nvCxnSpPr>
              <p:spPr>
                <a:xfrm>
                  <a:off x="2014933" y="570543"/>
                  <a:ext cx="55263" cy="234874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直線コネクタ 1062"/>
                <p:cNvCxnSpPr/>
                <p:nvPr/>
              </p:nvCxnSpPr>
              <p:spPr>
                <a:xfrm flipV="1">
                  <a:off x="2413556" y="534422"/>
                  <a:ext cx="36294" cy="2608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直線コネクタ 1063"/>
                <p:cNvCxnSpPr/>
                <p:nvPr/>
              </p:nvCxnSpPr>
              <p:spPr>
                <a:xfrm flipV="1">
                  <a:off x="1831188" y="337080"/>
                  <a:ext cx="157992" cy="35515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直線コネクタ 1064"/>
                <p:cNvCxnSpPr/>
                <p:nvPr/>
              </p:nvCxnSpPr>
              <p:spPr>
                <a:xfrm flipV="1">
                  <a:off x="1539130" y="526186"/>
                  <a:ext cx="135608" cy="1233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1676806" y="372913"/>
                  <a:ext cx="153088" cy="15450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flipV="1">
                  <a:off x="1496366" y="527419"/>
                  <a:ext cx="42382" cy="17116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直線コネクタ 1067"/>
                <p:cNvCxnSpPr/>
                <p:nvPr/>
              </p:nvCxnSpPr>
              <p:spPr>
                <a:xfrm>
                  <a:off x="2070196" y="813720"/>
                  <a:ext cx="47872" cy="22649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直線コネクタ 1068"/>
                <p:cNvCxnSpPr/>
                <p:nvPr/>
              </p:nvCxnSpPr>
              <p:spPr>
                <a:xfrm>
                  <a:off x="2118066" y="1047309"/>
                  <a:ext cx="40487" cy="47231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直線コネクタ 1069"/>
                <p:cNvCxnSpPr/>
                <p:nvPr/>
              </p:nvCxnSpPr>
              <p:spPr>
                <a:xfrm flipH="1">
                  <a:off x="1807017" y="1047122"/>
                  <a:ext cx="63715" cy="30699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直線コネクタ 1070"/>
                <p:cNvCxnSpPr/>
                <p:nvPr/>
              </p:nvCxnSpPr>
              <p:spPr>
                <a:xfrm flipH="1" flipV="1">
                  <a:off x="1972935" y="254891"/>
                  <a:ext cx="16018" cy="83093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2" name="直線コネクタ 1071"/>
                <p:cNvCxnSpPr/>
                <p:nvPr/>
              </p:nvCxnSpPr>
              <p:spPr>
                <a:xfrm flipH="1">
                  <a:off x="1972935" y="184853"/>
                  <a:ext cx="9692" cy="66867"/>
                </a:xfrm>
                <a:prstGeom prst="line">
                  <a:avLst/>
                </a:prstGeom>
                <a:ln w="12700" cap="rnd">
                  <a:solidFill>
                    <a:schemeClr val="bg2">
                      <a:lumMod val="90000"/>
                    </a:schemeClr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3" name="グループ化 1112"/>
              <p:cNvGrpSpPr/>
              <p:nvPr/>
            </p:nvGrpSpPr>
            <p:grpSpPr>
              <a:xfrm>
                <a:off x="4281113" y="1281455"/>
                <a:ext cx="657562" cy="1088318"/>
                <a:chOff x="1500991" y="9319"/>
                <a:chExt cx="657562" cy="1088318"/>
              </a:xfrm>
            </p:grpSpPr>
            <p:cxnSp>
              <p:nvCxnSpPr>
                <p:cNvPr id="1114" name="直線コネクタ 1113"/>
                <p:cNvCxnSpPr/>
                <p:nvPr/>
              </p:nvCxnSpPr>
              <p:spPr>
                <a:xfrm flipH="1">
                  <a:off x="1872455" y="807473"/>
                  <a:ext cx="84530" cy="2386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直線コネクタ 1114"/>
                <p:cNvCxnSpPr/>
                <p:nvPr/>
              </p:nvCxnSpPr>
              <p:spPr>
                <a:xfrm flipV="1">
                  <a:off x="1829133" y="289824"/>
                  <a:ext cx="189348" cy="119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直線コネクタ 1115"/>
                <p:cNvCxnSpPr/>
                <p:nvPr/>
              </p:nvCxnSpPr>
              <p:spPr>
                <a:xfrm>
                  <a:off x="1979088" y="519385"/>
                  <a:ext cx="78878" cy="490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直線コネクタ 1116"/>
                <p:cNvCxnSpPr/>
                <p:nvPr/>
              </p:nvCxnSpPr>
              <p:spPr>
                <a:xfrm>
                  <a:off x="1839047" y="26267"/>
                  <a:ext cx="268769" cy="882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直線コネクタ 1117"/>
                <p:cNvCxnSpPr/>
                <p:nvPr/>
              </p:nvCxnSpPr>
              <p:spPr>
                <a:xfrm flipH="1">
                  <a:off x="2018481" y="116473"/>
                  <a:ext cx="92568" cy="1709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直線コネクタ 1118"/>
                <p:cNvCxnSpPr/>
                <p:nvPr/>
              </p:nvCxnSpPr>
              <p:spPr>
                <a:xfrm>
                  <a:off x="1906305" y="451428"/>
                  <a:ext cx="72294" cy="637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直線コネクタ 1119"/>
                <p:cNvCxnSpPr/>
                <p:nvPr/>
              </p:nvCxnSpPr>
              <p:spPr>
                <a:xfrm>
                  <a:off x="1826129" y="409676"/>
                  <a:ext cx="84682" cy="378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直線コネクタ 1120"/>
                <p:cNvCxnSpPr/>
                <p:nvPr/>
              </p:nvCxnSpPr>
              <p:spPr>
                <a:xfrm>
                  <a:off x="1981478" y="520906"/>
                  <a:ext cx="27905" cy="763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直線コネクタ 1121"/>
                <p:cNvCxnSpPr/>
                <p:nvPr/>
              </p:nvCxnSpPr>
              <p:spPr>
                <a:xfrm flipV="1">
                  <a:off x="1957158" y="599874"/>
                  <a:ext cx="52225" cy="20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直線コネクタ 1122"/>
                <p:cNvCxnSpPr/>
                <p:nvPr/>
              </p:nvCxnSpPr>
              <p:spPr>
                <a:xfrm>
                  <a:off x="2055364" y="565375"/>
                  <a:ext cx="51917" cy="2313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直線コネクタ 1123"/>
                <p:cNvCxnSpPr/>
                <p:nvPr/>
              </p:nvCxnSpPr>
              <p:spPr>
                <a:xfrm flipH="1" flipV="1">
                  <a:off x="1771867" y="9319"/>
                  <a:ext cx="67181" cy="17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直線コネクタ 1124"/>
                <p:cNvCxnSpPr/>
                <p:nvPr/>
              </p:nvCxnSpPr>
              <p:spPr>
                <a:xfrm flipV="1">
                  <a:off x="1694814" y="405738"/>
                  <a:ext cx="130140" cy="126134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直線コネクタ 1125"/>
                <p:cNvCxnSpPr/>
                <p:nvPr/>
              </p:nvCxnSpPr>
              <p:spPr>
                <a:xfrm flipV="1">
                  <a:off x="1541053" y="685811"/>
                  <a:ext cx="156894" cy="38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直線コネクタ 1126"/>
                <p:cNvCxnSpPr/>
                <p:nvPr/>
              </p:nvCxnSpPr>
              <p:spPr>
                <a:xfrm flipH="1" flipV="1">
                  <a:off x="1697947" y="532282"/>
                  <a:ext cx="2047" cy="153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直線コネクタ 1127"/>
                <p:cNvCxnSpPr/>
                <p:nvPr/>
              </p:nvCxnSpPr>
              <p:spPr>
                <a:xfrm flipV="1">
                  <a:off x="1500991" y="724093"/>
                  <a:ext cx="34259" cy="275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直線コネクタ 1128"/>
                <p:cNvCxnSpPr/>
                <p:nvPr/>
              </p:nvCxnSpPr>
              <p:spPr>
                <a:xfrm>
                  <a:off x="2111049" y="796723"/>
                  <a:ext cx="7019" cy="2434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直線コネクタ 1129"/>
                <p:cNvCxnSpPr/>
                <p:nvPr/>
              </p:nvCxnSpPr>
              <p:spPr>
                <a:xfrm>
                  <a:off x="2118066" y="1047309"/>
                  <a:ext cx="40487" cy="472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直線コネクタ 1130"/>
                <p:cNvCxnSpPr/>
                <p:nvPr/>
              </p:nvCxnSpPr>
              <p:spPr>
                <a:xfrm flipH="1">
                  <a:off x="1840332" y="1047890"/>
                  <a:ext cx="31199" cy="497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直線コネクタ 1131"/>
                <p:cNvCxnSpPr/>
                <p:nvPr/>
              </p:nvCxnSpPr>
              <p:spPr>
                <a:xfrm flipH="1" flipV="1">
                  <a:off x="1745385" y="364694"/>
                  <a:ext cx="77940" cy="42475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直線コネクタ 1132"/>
                <p:cNvCxnSpPr/>
                <p:nvPr/>
              </p:nvCxnSpPr>
              <p:spPr>
                <a:xfrm>
                  <a:off x="1653706" y="330263"/>
                  <a:ext cx="88483" cy="33986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0" name="円弧 1169"/>
            <p:cNvSpPr/>
            <p:nvPr/>
          </p:nvSpPr>
          <p:spPr>
            <a:xfrm rot="7792752" flipH="1" flipV="1">
              <a:off x="4005252" y="2950326"/>
              <a:ext cx="376637" cy="670022"/>
            </a:xfrm>
            <a:prstGeom prst="arc">
              <a:avLst>
                <a:gd name="adj1" fmla="val 17073603"/>
                <a:gd name="adj2" fmla="val 4865181"/>
              </a:avLst>
            </a:pr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488"/>
            </a:p>
          </p:txBody>
        </p:sp>
        <p:grpSp>
          <p:nvGrpSpPr>
            <p:cNvPr id="1171" name="グループ化 1170"/>
            <p:cNvGrpSpPr/>
            <p:nvPr/>
          </p:nvGrpSpPr>
          <p:grpSpPr>
            <a:xfrm>
              <a:off x="5221209" y="2927350"/>
              <a:ext cx="874661" cy="919294"/>
              <a:chOff x="1514464" y="166105"/>
              <a:chExt cx="874661" cy="919294"/>
            </a:xfrm>
          </p:grpSpPr>
          <p:cxnSp>
            <p:nvCxnSpPr>
              <p:cNvPr id="1172" name="直線コネクタ 1171"/>
              <p:cNvCxnSpPr/>
              <p:nvPr/>
            </p:nvCxnSpPr>
            <p:spPr>
              <a:xfrm flipH="1">
                <a:off x="1774852" y="808552"/>
                <a:ext cx="42316" cy="22838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直線コネクタ 1172"/>
              <p:cNvCxnSpPr/>
              <p:nvPr/>
            </p:nvCxnSpPr>
            <p:spPr>
              <a:xfrm>
                <a:off x="1995345" y="317659"/>
                <a:ext cx="200218" cy="276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4" name="直線コネクタ 1173"/>
              <p:cNvCxnSpPr/>
              <p:nvPr/>
            </p:nvCxnSpPr>
            <p:spPr>
              <a:xfrm>
                <a:off x="1979088" y="519385"/>
                <a:ext cx="30675" cy="5041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5" name="直線コネクタ 1174"/>
              <p:cNvCxnSpPr/>
              <p:nvPr/>
            </p:nvCxnSpPr>
            <p:spPr>
              <a:xfrm flipV="1">
                <a:off x="2329472" y="527461"/>
                <a:ext cx="59394" cy="96942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6" name="直線コネクタ 1175"/>
              <p:cNvCxnSpPr/>
              <p:nvPr/>
            </p:nvCxnSpPr>
            <p:spPr>
              <a:xfrm>
                <a:off x="2199836" y="352372"/>
                <a:ext cx="189289" cy="17844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7" name="直線コネクタ 1176"/>
              <p:cNvCxnSpPr/>
              <p:nvPr/>
            </p:nvCxnSpPr>
            <p:spPr>
              <a:xfrm flipH="1">
                <a:off x="1978599" y="405113"/>
                <a:ext cx="12138" cy="11008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8" name="直線コネクタ 1177"/>
              <p:cNvCxnSpPr/>
              <p:nvPr/>
            </p:nvCxnSpPr>
            <p:spPr>
              <a:xfrm flipH="1">
                <a:off x="1990737" y="310590"/>
                <a:ext cx="335" cy="10102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9" name="直線コネクタ 1178"/>
              <p:cNvCxnSpPr/>
              <p:nvPr/>
            </p:nvCxnSpPr>
            <p:spPr>
              <a:xfrm flipH="1">
                <a:off x="1955892" y="520906"/>
                <a:ext cx="25585" cy="4515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0" name="直線コネクタ 1179"/>
              <p:cNvCxnSpPr/>
              <p:nvPr/>
            </p:nvCxnSpPr>
            <p:spPr>
              <a:xfrm flipV="1">
                <a:off x="1817168" y="569798"/>
                <a:ext cx="134014" cy="23875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1" name="直線コネクタ 1180"/>
              <p:cNvCxnSpPr/>
              <p:nvPr/>
            </p:nvCxnSpPr>
            <p:spPr>
              <a:xfrm>
                <a:off x="2014933" y="570543"/>
                <a:ext cx="87057" cy="25252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2" name="直線コネクタ 1181"/>
              <p:cNvCxnSpPr/>
              <p:nvPr/>
            </p:nvCxnSpPr>
            <p:spPr>
              <a:xfrm flipV="1">
                <a:off x="2294480" y="624444"/>
                <a:ext cx="39819" cy="2077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3" name="直線コネクタ 1182"/>
              <p:cNvCxnSpPr/>
              <p:nvPr/>
            </p:nvCxnSpPr>
            <p:spPr>
              <a:xfrm flipV="1">
                <a:off x="1806202" y="311647"/>
                <a:ext cx="187006" cy="35518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4" name="直線コネクタ 1183"/>
              <p:cNvCxnSpPr/>
              <p:nvPr/>
            </p:nvCxnSpPr>
            <p:spPr>
              <a:xfrm flipH="1">
                <a:off x="1548740" y="544007"/>
                <a:ext cx="137117" cy="39103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5" name="直線コネクタ 1184"/>
              <p:cNvCxnSpPr/>
              <p:nvPr/>
            </p:nvCxnSpPr>
            <p:spPr>
              <a:xfrm flipV="1">
                <a:off x="1689510" y="349804"/>
                <a:ext cx="114043" cy="19791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6" name="直線コネクタ 1185"/>
              <p:cNvCxnSpPr/>
              <p:nvPr/>
            </p:nvCxnSpPr>
            <p:spPr>
              <a:xfrm flipH="1" flipV="1">
                <a:off x="1514464" y="543485"/>
                <a:ext cx="30623" cy="4252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7" name="直線コネクタ 1186"/>
              <p:cNvCxnSpPr/>
              <p:nvPr/>
            </p:nvCxnSpPr>
            <p:spPr>
              <a:xfrm>
                <a:off x="2101990" y="823070"/>
                <a:ext cx="58676" cy="23248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8" name="直線コネクタ 1187"/>
              <p:cNvCxnSpPr/>
              <p:nvPr/>
            </p:nvCxnSpPr>
            <p:spPr>
              <a:xfrm>
                <a:off x="2162997" y="1056720"/>
                <a:ext cx="56727" cy="2867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9" name="直線コネクタ 1188"/>
              <p:cNvCxnSpPr/>
              <p:nvPr/>
            </p:nvCxnSpPr>
            <p:spPr>
              <a:xfrm flipH="1">
                <a:off x="1708806" y="1040209"/>
                <a:ext cx="63715" cy="30699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0" name="直線コネクタ 1189"/>
              <p:cNvCxnSpPr/>
              <p:nvPr/>
            </p:nvCxnSpPr>
            <p:spPr>
              <a:xfrm flipV="1">
                <a:off x="1991072" y="233573"/>
                <a:ext cx="4273" cy="86853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1" name="直線コネクタ 1190"/>
              <p:cNvCxnSpPr/>
              <p:nvPr/>
            </p:nvCxnSpPr>
            <p:spPr>
              <a:xfrm flipH="1">
                <a:off x="1995345" y="166105"/>
                <a:ext cx="9692" cy="66867"/>
              </a:xfrm>
              <a:prstGeom prst="line">
                <a:avLst/>
              </a:prstGeom>
              <a:ln w="12700" cap="rnd">
                <a:solidFill>
                  <a:schemeClr val="bg2">
                    <a:lumMod val="90000"/>
                  </a:schemeClr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0" name="グループ化 1209"/>
            <p:cNvGrpSpPr/>
            <p:nvPr/>
          </p:nvGrpSpPr>
          <p:grpSpPr>
            <a:xfrm>
              <a:off x="5267696" y="3147687"/>
              <a:ext cx="733396" cy="684466"/>
              <a:chOff x="1562290" y="386442"/>
              <a:chExt cx="733396" cy="684466"/>
            </a:xfrm>
          </p:grpSpPr>
          <p:cxnSp>
            <p:nvCxnSpPr>
              <p:cNvPr id="1211" name="直線コネクタ 1210"/>
              <p:cNvCxnSpPr/>
              <p:nvPr/>
            </p:nvCxnSpPr>
            <p:spPr>
              <a:xfrm flipH="1">
                <a:off x="1652026" y="814933"/>
                <a:ext cx="38396" cy="2183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2" name="直線コネクタ 1211"/>
              <p:cNvCxnSpPr/>
              <p:nvPr/>
            </p:nvCxnSpPr>
            <p:spPr>
              <a:xfrm flipV="1">
                <a:off x="1747842" y="414887"/>
                <a:ext cx="209388" cy="2993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3" name="直線コネクタ 1212"/>
              <p:cNvCxnSpPr/>
              <p:nvPr/>
            </p:nvCxnSpPr>
            <p:spPr>
              <a:xfrm flipH="1" flipV="1">
                <a:off x="1899236" y="517129"/>
                <a:ext cx="47396" cy="770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4" name="直線コネクタ 1213"/>
              <p:cNvCxnSpPr/>
              <p:nvPr/>
            </p:nvCxnSpPr>
            <p:spPr>
              <a:xfrm flipV="1">
                <a:off x="1956395" y="574256"/>
                <a:ext cx="153483" cy="10650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5" name="直線コネクタ 1214"/>
              <p:cNvCxnSpPr/>
              <p:nvPr/>
            </p:nvCxnSpPr>
            <p:spPr>
              <a:xfrm>
                <a:off x="1952710" y="414507"/>
                <a:ext cx="156971" cy="1594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6" name="直線コネクタ 1215"/>
              <p:cNvCxnSpPr/>
              <p:nvPr/>
            </p:nvCxnSpPr>
            <p:spPr>
              <a:xfrm>
                <a:off x="1851209" y="481580"/>
                <a:ext cx="47769" cy="3687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7" name="直線コネクタ 1216"/>
              <p:cNvCxnSpPr/>
              <p:nvPr/>
            </p:nvCxnSpPr>
            <p:spPr>
              <a:xfrm>
                <a:off x="1744561" y="447016"/>
                <a:ext cx="103285" cy="345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8" name="直線コネクタ 1217"/>
              <p:cNvCxnSpPr/>
              <p:nvPr/>
            </p:nvCxnSpPr>
            <p:spPr>
              <a:xfrm flipH="1">
                <a:off x="1897898" y="519385"/>
                <a:ext cx="2720" cy="7017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直線コネクタ 1218"/>
              <p:cNvCxnSpPr/>
              <p:nvPr/>
            </p:nvCxnSpPr>
            <p:spPr>
              <a:xfrm flipV="1">
                <a:off x="1693588" y="586010"/>
                <a:ext cx="209075" cy="22254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0" name="直線コネクタ 1219"/>
              <p:cNvCxnSpPr/>
              <p:nvPr/>
            </p:nvCxnSpPr>
            <p:spPr>
              <a:xfrm>
                <a:off x="1945026" y="595999"/>
                <a:ext cx="156964" cy="22707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1" name="直線コネクタ 1220"/>
              <p:cNvCxnSpPr/>
              <p:nvPr/>
            </p:nvCxnSpPr>
            <p:spPr>
              <a:xfrm flipV="1">
                <a:off x="1918611" y="682094"/>
                <a:ext cx="39819" cy="207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直線コネクタ 1221"/>
              <p:cNvCxnSpPr/>
              <p:nvPr/>
            </p:nvCxnSpPr>
            <p:spPr>
              <a:xfrm flipV="1">
                <a:off x="1616641" y="447767"/>
                <a:ext cx="127548" cy="775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3" name="直線コネクタ 1222"/>
              <p:cNvCxnSpPr/>
              <p:nvPr/>
            </p:nvCxnSpPr>
            <p:spPr>
              <a:xfrm>
                <a:off x="1569048" y="617172"/>
                <a:ext cx="30746" cy="11394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4" name="直線コネクタ 1223"/>
              <p:cNvCxnSpPr/>
              <p:nvPr/>
            </p:nvCxnSpPr>
            <p:spPr>
              <a:xfrm flipV="1">
                <a:off x="1568191" y="455392"/>
                <a:ext cx="47652" cy="15555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5" name="直線コネクタ 1224"/>
              <p:cNvCxnSpPr/>
              <p:nvPr/>
            </p:nvCxnSpPr>
            <p:spPr>
              <a:xfrm flipH="1">
                <a:off x="1562290" y="736093"/>
                <a:ext cx="38608" cy="65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6" name="直線コネクタ 1225"/>
              <p:cNvCxnSpPr/>
              <p:nvPr/>
            </p:nvCxnSpPr>
            <p:spPr>
              <a:xfrm>
                <a:off x="2103170" y="821909"/>
                <a:ext cx="98440" cy="21138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7" name="直線コネクタ 1226"/>
              <p:cNvCxnSpPr/>
              <p:nvPr/>
            </p:nvCxnSpPr>
            <p:spPr>
              <a:xfrm>
                <a:off x="2199836" y="1036939"/>
                <a:ext cx="95850" cy="3396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8" name="直線コネクタ 1227"/>
              <p:cNvCxnSpPr/>
              <p:nvPr/>
            </p:nvCxnSpPr>
            <p:spPr>
              <a:xfrm flipH="1">
                <a:off x="1576719" y="1033296"/>
                <a:ext cx="73775" cy="2062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9" name="直線コネクタ 1228"/>
              <p:cNvCxnSpPr/>
              <p:nvPr/>
            </p:nvCxnSpPr>
            <p:spPr>
              <a:xfrm flipH="1" flipV="1">
                <a:off x="1688526" y="420504"/>
                <a:ext cx="54846" cy="3017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0" name="直線コネクタ 1229"/>
              <p:cNvCxnSpPr/>
              <p:nvPr/>
            </p:nvCxnSpPr>
            <p:spPr>
              <a:xfrm>
                <a:off x="1647738" y="386442"/>
                <a:ext cx="39820" cy="3343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60" name="円弧 1259"/>
            <p:cNvSpPr/>
            <p:nvPr/>
          </p:nvSpPr>
          <p:spPr>
            <a:xfrm rot="3560723" flipH="1" flipV="1">
              <a:off x="5380430" y="2836703"/>
              <a:ext cx="414085" cy="577310"/>
            </a:xfrm>
            <a:prstGeom prst="arc">
              <a:avLst>
                <a:gd name="adj1" fmla="val 18385470"/>
                <a:gd name="adj2" fmla="val 2354074"/>
              </a:avLst>
            </a:pr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488"/>
            </a:p>
          </p:txBody>
        </p:sp>
      </p:grpSp>
    </p:spTree>
    <p:extLst>
      <p:ext uri="{BB962C8B-B14F-4D97-AF65-F5344CB8AC3E}">
        <p14:creationId xmlns:p14="http://schemas.microsoft.com/office/powerpoint/2010/main" val="10671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449</TotalTime>
  <Words>33</Words>
  <Application>Microsoft Macintosh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Nagano Masatoshi</dc:creator>
  <cp:lastModifiedBy>齋藤一誠</cp:lastModifiedBy>
  <cp:revision>43</cp:revision>
  <dcterms:created xsi:type="dcterms:W3CDTF">2018-02-08T10:01:04Z</dcterms:created>
  <dcterms:modified xsi:type="dcterms:W3CDTF">2025-05-21T04:52:53Z</dcterms:modified>
</cp:coreProperties>
</file>