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>
        <p:scale>
          <a:sx n="88" d="100"/>
          <a:sy n="8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5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8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1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0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92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72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3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68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26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4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5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2274-391E-C24D-8026-71021BBEAED7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535C-3F58-8947-B925-11BD5634F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50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708731-F5E9-A741-AACE-F33162F25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6" y="695961"/>
            <a:ext cx="1800000" cy="180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40A739-DE3F-D843-A2AB-FE0AB2A3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36" y="695961"/>
            <a:ext cx="1800000" cy="180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6F6279F-1BA9-284C-9463-2174E4EF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251" y="4295961"/>
            <a:ext cx="1800000" cy="180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7722CDD-69D3-534D-BB85-EF06BE803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136" y="4295961"/>
            <a:ext cx="1800000" cy="1800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65D33C-C00B-CA4C-A41E-A97913171A7C}"/>
              </a:ext>
            </a:extLst>
          </p:cNvPr>
          <p:cNvSpPr txBox="1"/>
          <p:nvPr/>
        </p:nvSpPr>
        <p:spPr>
          <a:xfrm>
            <a:off x="4297807" y="54138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アーム側</a:t>
            </a:r>
          </a:p>
        </p:txBody>
      </p:sp>
      <p:sp>
        <p:nvSpPr>
          <p:cNvPr id="3" name="下矢印 2">
            <a:extLst>
              <a:ext uri="{FF2B5EF4-FFF2-40B4-BE49-F238E27FC236}">
                <a16:creationId xmlns:a16="http://schemas.microsoft.com/office/drawing/2014/main" id="{B62D7356-605B-AB40-98BA-A97D3E845B8A}"/>
              </a:ext>
            </a:extLst>
          </p:cNvPr>
          <p:cNvSpPr/>
          <p:nvPr/>
        </p:nvSpPr>
        <p:spPr>
          <a:xfrm>
            <a:off x="4729922" y="5875494"/>
            <a:ext cx="551543" cy="5660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C29E158-8BB4-E44A-AB27-DF07C6F3417D}"/>
              </a:ext>
            </a:extLst>
          </p:cNvPr>
          <p:cNvCxnSpPr>
            <a:cxnSpLocks/>
          </p:cNvCxnSpPr>
          <p:nvPr/>
        </p:nvCxnSpPr>
        <p:spPr>
          <a:xfrm>
            <a:off x="5002136" y="2994602"/>
            <a:ext cx="0" cy="78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F71A217-E226-6640-AF09-4607731E2FA1}"/>
              </a:ext>
            </a:extLst>
          </p:cNvPr>
          <p:cNvCxnSpPr>
            <a:cxnSpLocks/>
          </p:cNvCxnSpPr>
          <p:nvPr/>
        </p:nvCxnSpPr>
        <p:spPr>
          <a:xfrm>
            <a:off x="4659549" y="3395961"/>
            <a:ext cx="690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209B36-5BE3-7040-93A4-99A1CA6C7565}"/>
              </a:ext>
            </a:extLst>
          </p:cNvPr>
          <p:cNvSpPr txBox="1"/>
          <p:nvPr/>
        </p:nvSpPr>
        <p:spPr>
          <a:xfrm>
            <a:off x="5745041" y="3316879"/>
            <a:ext cx="361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アームの基準座標から見た，</a:t>
            </a:r>
            <a:endParaRPr kumimoji="1" lang="en-US" altLang="ja-JP" dirty="0"/>
          </a:p>
          <a:p>
            <a:r>
              <a:rPr kumimoji="1" lang="ja-JP" altLang="en-US"/>
              <a:t>この</a:t>
            </a:r>
            <a:r>
              <a:rPr kumimoji="1" lang="en-US" altLang="ja-JP" dirty="0" err="1"/>
              <a:t>xy</a:t>
            </a:r>
            <a:r>
              <a:rPr kumimoji="1" lang="ja-JP" altLang="en-US"/>
              <a:t>座標をキャリブレーション</a:t>
            </a:r>
            <a:endParaRPr kumimoji="1" lang="en-US" altLang="ja-JP" dirty="0"/>
          </a:p>
          <a:p>
            <a:r>
              <a:rPr kumimoji="1" lang="ja-JP" altLang="en-US"/>
              <a:t>プログラムに渡す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E09549-751A-6E44-9ABC-00B4EC3723C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165387" y="3531140"/>
            <a:ext cx="579654" cy="2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9F3EF71-4EBA-FF4E-BC82-D4EFF5514C1E}"/>
              </a:ext>
            </a:extLst>
          </p:cNvPr>
          <p:cNvCxnSpPr/>
          <p:nvPr/>
        </p:nvCxnSpPr>
        <p:spPr>
          <a:xfrm>
            <a:off x="3202136" y="435426"/>
            <a:ext cx="36000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A4B887A-3956-E24C-8EF7-44BEBE0B6A01}"/>
              </a:ext>
            </a:extLst>
          </p:cNvPr>
          <p:cNvCxnSpPr/>
          <p:nvPr/>
        </p:nvCxnSpPr>
        <p:spPr>
          <a:xfrm>
            <a:off x="1959429" y="1595961"/>
            <a:ext cx="0" cy="360000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79B433-35C5-3A42-8B79-95B0604BCDA8}"/>
              </a:ext>
            </a:extLst>
          </p:cNvPr>
          <p:cNvSpPr txBox="1"/>
          <p:nvPr/>
        </p:nvSpPr>
        <p:spPr>
          <a:xfrm>
            <a:off x="4643336" y="44205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10cm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0EC5E11-1E6F-B145-8855-A28F93C70598}"/>
              </a:ext>
            </a:extLst>
          </p:cNvPr>
          <p:cNvSpPr txBox="1"/>
          <p:nvPr/>
        </p:nvSpPr>
        <p:spPr>
          <a:xfrm rot="16200000">
            <a:off x="1793678" y="31197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10cm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00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4178</TotalTime>
  <Words>18</Words>
  <Application>Microsoft Macintosh PowerPoint</Application>
  <PresentationFormat>A4 210 x 297 mm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Tomoaki</dc:creator>
  <cp:lastModifiedBy>Microsoft Office User</cp:lastModifiedBy>
  <cp:revision>4</cp:revision>
  <cp:lastPrinted>2021-01-15T05:34:28Z</cp:lastPrinted>
  <dcterms:created xsi:type="dcterms:W3CDTF">2021-01-15T04:54:24Z</dcterms:created>
  <dcterms:modified xsi:type="dcterms:W3CDTF">2021-01-25T13:29:41Z</dcterms:modified>
</cp:coreProperties>
</file>