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452C2-6DAC-2C76-FADF-42B010ABE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A40472-F949-F684-651C-A4DF296CC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464CE6-F966-92DE-B2A1-F317CDBB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1EC0F-EC18-CD94-09CD-19AA3492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F19019-BC8A-A5AD-2014-D96C2454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93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6C571-488B-AB0B-8651-04621776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30C2C1-D93E-4CEF-FBEF-9C07DF140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FA0409-D124-3E91-B4CE-971315E9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B8561-5AA9-D63B-4965-23BC9BFE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0BE8D-4626-83CC-130F-3BACDFE1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2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1CE2C0-31B0-0340-B3EB-EE8B6E4A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957D93-0B44-9724-03D8-58BB4ADE0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96C4EF-40C1-2A94-76AD-B2064571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90414C-FB80-1492-6DFD-00373323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DA444-F4BB-74F5-F883-35C1994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61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27D02-FF31-7745-6749-8AE55A8F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060AB4-194C-8537-7E98-D816CA4A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B89644-AE29-286F-A414-B250022D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EC3047-412E-341A-A91E-DF3A81E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78F11-F040-ABD3-1450-B315C815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B061B-74A2-55F0-7110-00E73C4C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2A8ECA-C288-7554-EB67-B9F40112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0372F-B217-0E20-0AB0-15542DB8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7ABDCF-66B0-EBAB-78A5-2C96BCE3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DB0B17-A8FD-2DEF-ED4A-2DBF257E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2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B6C8A-01E8-0BC2-4EDC-93D8C995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C1D7CF-029A-D318-F194-7425739C5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C02D60-4ED9-388B-F940-1B1D83673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2E2719-D98F-E185-9F64-A5C0BB4C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845265-A772-16A1-67A8-4FBC311D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3D7F64-FB96-2B3B-532E-5B787874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78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497F0-CFD6-D68E-4D54-3D66EB3E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03F855-336F-B950-9B8D-5A63FFD6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3013FF-E77F-9019-1E67-1B6BC03AC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B586C9-219A-463E-0ACA-FB6D47C5E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F82751-C642-A881-370F-CE3B6CED4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A39C92-1C2D-1978-C687-4F9DB87B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3D92FB-24B1-8D9E-4F1E-F7D3DFEE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8422AA-4607-E75E-4BA7-3CD5A2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39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E4A33-2FAD-34FB-5E32-7FA68822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91B9BD-2B12-FDE3-22A9-05C6051E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BA53D0-293E-4894-E6DA-B6DA2F6D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A1F4E4-1AAC-182C-D5EC-A1D243FC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8EE376-34DC-0375-1F70-E7014697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7077E9-CB1D-0A90-5432-82A8F581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C0B0EA-75AF-8ABD-6AB8-1A682B18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60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F666F-79E6-B30B-9B00-EB0F1627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E8CE4B-8661-B0D6-510B-C7A106EA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27B4E0-ECFF-19EA-DD1A-4F0F957B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D5F87-17C3-F493-B46F-C7FBAC14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CCB48-44AF-A421-96F2-C30CD572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8BDDE-A93B-4A0E-2B85-EBC80705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20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38E1B-C9B1-57A7-EFF3-6FB8A25F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DC104C-76B3-EB9D-A20E-F3BC8B450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6FED00-A8E2-F56E-B4A8-6AA948139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6FDF15-7DDC-148B-3335-5DBCCDB0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2FFB98-4362-D75F-9D5C-DF28017A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BA9516-C95C-A6E4-DA99-5ABAD01E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66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E0CF98-66D1-B001-76F4-D7884742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807141-269F-10AE-ADCA-7F2015B8E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0D6D2B-810A-5DC9-62C8-C7B0EFFCD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919D-D60A-EC48-95EB-D260E69825C1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3DADE-57A6-D2DD-8361-8E2669508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660BC-278F-F971-87C5-CFFC78193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40DD-6306-C749-A8B4-19DDB51CB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58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B5778AA-DB0D-9884-D980-234355FD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67434"/>
            <a:ext cx="5777753" cy="4333315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87AC6DD0-2CAF-E71F-DC50-7BF252F839CB}"/>
              </a:ext>
            </a:extLst>
          </p:cNvPr>
          <p:cNvSpPr/>
          <p:nvPr/>
        </p:nvSpPr>
        <p:spPr>
          <a:xfrm>
            <a:off x="5367865" y="3964012"/>
            <a:ext cx="1065405" cy="9685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6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D93D12C-E960-A1FD-DDDE-C361C5E9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521" y="1054249"/>
            <a:ext cx="5159412" cy="326693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F632922-62A0-4052-3324-61CBB48A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885" y="1506072"/>
            <a:ext cx="3588661" cy="2621130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171B28B6-2280-084D-6A4A-8CA2A615E34A}"/>
              </a:ext>
            </a:extLst>
          </p:cNvPr>
          <p:cNvSpPr/>
          <p:nvPr/>
        </p:nvSpPr>
        <p:spPr>
          <a:xfrm>
            <a:off x="3291639" y="1719167"/>
            <a:ext cx="1065405" cy="9685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8E6618AF-DCC4-759C-2243-143404FCE087}"/>
              </a:ext>
            </a:extLst>
          </p:cNvPr>
          <p:cNvSpPr/>
          <p:nvPr/>
        </p:nvSpPr>
        <p:spPr>
          <a:xfrm>
            <a:off x="7015577" y="1140311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A78C3B0-FF2D-9D00-EAB8-C4E291801D83}"/>
              </a:ext>
            </a:extLst>
          </p:cNvPr>
          <p:cNvSpPr/>
          <p:nvPr/>
        </p:nvSpPr>
        <p:spPr>
          <a:xfrm>
            <a:off x="9416522" y="1376980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13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D93D12C-E960-A1FD-DDDE-C361C5E9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1" y="989703"/>
            <a:ext cx="5159412" cy="3266937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8E6618AF-DCC4-759C-2243-143404FCE087}"/>
              </a:ext>
            </a:extLst>
          </p:cNvPr>
          <p:cNvSpPr/>
          <p:nvPr/>
        </p:nvSpPr>
        <p:spPr>
          <a:xfrm>
            <a:off x="2400547" y="1075765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A78C3B0-FF2D-9D00-EAB8-C4E291801D83}"/>
              </a:ext>
            </a:extLst>
          </p:cNvPr>
          <p:cNvSpPr/>
          <p:nvPr/>
        </p:nvSpPr>
        <p:spPr>
          <a:xfrm>
            <a:off x="4790734" y="1979408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5D49BCF-71BE-E2EE-3601-238880B0A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82" y="989703"/>
            <a:ext cx="4717988" cy="326693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BAE2942-A7B0-48C7-30C3-56980B9C7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701" y="4462681"/>
            <a:ext cx="5170598" cy="281123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B1A514-5299-28DB-BD9A-85C609E715BE}"/>
              </a:ext>
            </a:extLst>
          </p:cNvPr>
          <p:cNvSpPr txBox="1"/>
          <p:nvPr/>
        </p:nvSpPr>
        <p:spPr>
          <a:xfrm>
            <a:off x="11403106" y="5217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F6A4D7A-AC2C-7161-A416-FCC946370E30}"/>
              </a:ext>
            </a:extLst>
          </p:cNvPr>
          <p:cNvSpPr txBox="1"/>
          <p:nvPr/>
        </p:nvSpPr>
        <p:spPr>
          <a:xfrm>
            <a:off x="8681299" y="30750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>
                <a:solidFill>
                  <a:srgbClr val="FF0000"/>
                </a:solidFill>
              </a:rPr>
              <a:t>①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2E9484-7C21-F25A-2CDD-C96C936C6DD8}"/>
              </a:ext>
            </a:extLst>
          </p:cNvPr>
          <p:cNvSpPr txBox="1"/>
          <p:nvPr/>
        </p:nvSpPr>
        <p:spPr>
          <a:xfrm>
            <a:off x="3889887" y="551435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②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2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4FA189E-6BC4-A693-F989-203EC18D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1" y="989703"/>
            <a:ext cx="5159412" cy="3266937"/>
          </a:xfrm>
          <a:prstGeom prst="rect">
            <a:avLst/>
          </a:prstGeom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7B072B8A-2F67-2374-B901-C135350D64FE}"/>
              </a:ext>
            </a:extLst>
          </p:cNvPr>
          <p:cNvSpPr/>
          <p:nvPr/>
        </p:nvSpPr>
        <p:spPr>
          <a:xfrm>
            <a:off x="4799503" y="2203622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C0B8A9E7-C62D-E240-5A8A-47B10CFABFE4}"/>
              </a:ext>
            </a:extLst>
          </p:cNvPr>
          <p:cNvSpPr/>
          <p:nvPr/>
        </p:nvSpPr>
        <p:spPr>
          <a:xfrm>
            <a:off x="3112010" y="2192863"/>
            <a:ext cx="1065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11F87CB-C9BC-BC40-9295-EA5D02EE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95" y="989703"/>
            <a:ext cx="6159797" cy="3266937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1580DF91-854F-CDF6-A4A4-3713836B83DB}"/>
              </a:ext>
            </a:extLst>
          </p:cNvPr>
          <p:cNvSpPr/>
          <p:nvPr/>
        </p:nvSpPr>
        <p:spPr>
          <a:xfrm>
            <a:off x="9577651" y="1280253"/>
            <a:ext cx="1922274" cy="1032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4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15A5FCA-DD0F-B166-76A6-3C9A213F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8" y="1312432"/>
            <a:ext cx="5159412" cy="3266937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A10302A8-003B-D350-0772-29E5CED4EA8F}"/>
              </a:ext>
            </a:extLst>
          </p:cNvPr>
          <p:cNvSpPr/>
          <p:nvPr/>
        </p:nvSpPr>
        <p:spPr>
          <a:xfrm>
            <a:off x="3069653" y="2977177"/>
            <a:ext cx="1964926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41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576DA58-2FFF-220A-01C2-F9E21ABD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379" y="1643230"/>
            <a:ext cx="6096000" cy="3194639"/>
          </a:xfrm>
          <a:prstGeom prst="rect">
            <a:avLst/>
          </a:prstGeom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1D5F900E-0A90-64F7-9ADE-67DFD62515DC}"/>
              </a:ext>
            </a:extLst>
          </p:cNvPr>
          <p:cNvSpPr/>
          <p:nvPr/>
        </p:nvSpPr>
        <p:spPr>
          <a:xfrm>
            <a:off x="4586482" y="1826109"/>
            <a:ext cx="1233405" cy="451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88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Macintosh PowerPoint</Application>
  <PresentationFormat>ワイド画面</PresentationFormat>
  <Paragraphs>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 Tomoaki</dc:creator>
  <cp:lastModifiedBy>Nakamura Tomoaki</cp:lastModifiedBy>
  <cp:revision>6</cp:revision>
  <dcterms:created xsi:type="dcterms:W3CDTF">2022-05-25T00:01:25Z</dcterms:created>
  <dcterms:modified xsi:type="dcterms:W3CDTF">2022-05-25T00:36:24Z</dcterms:modified>
</cp:coreProperties>
</file>