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79725" cy="2879725"/>
  <p:notesSz cx="6858000" cy="9144000"/>
  <p:defaultTextStyle>
    <a:defPPr>
      <a:defRPr lang="ja-JP"/>
    </a:defPPr>
    <a:lvl1pPr marL="0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1pPr>
    <a:lvl2pPr marL="138202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2pPr>
    <a:lvl3pPr marL="276404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3pPr>
    <a:lvl4pPr marL="414606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4pPr>
    <a:lvl5pPr marL="552808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5pPr>
    <a:lvl6pPr marL="691010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6pPr>
    <a:lvl7pPr marL="829212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7pPr>
    <a:lvl8pPr marL="967414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8pPr>
    <a:lvl9pPr marL="1105616" algn="l" defTabSz="276404" rtl="0" eaLnBrk="1" latinLnBrk="0" hangingPunct="1">
      <a:defRPr kumimoji="1" sz="54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0" autoAdjust="0"/>
    <p:restoredTop sz="94660"/>
  </p:normalViewPr>
  <p:slideViewPr>
    <p:cSldViewPr snapToGrid="0">
      <p:cViewPr>
        <p:scale>
          <a:sx n="100" d="100"/>
          <a:sy n="100" d="100"/>
        </p:scale>
        <p:origin x="235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37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8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52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4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F91A-BC18-40F5-955A-90E7BD609F7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3C58-F2DD-45FB-B0C0-121646B0A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69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20377" y="274321"/>
            <a:ext cx="2385664" cy="2385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5" tIns="60938" rIns="121875" bIns="609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725"/>
          </a:p>
        </p:txBody>
      </p:sp>
    </p:spTree>
    <p:extLst>
      <p:ext uri="{BB962C8B-B14F-4D97-AF65-F5344CB8AC3E}">
        <p14:creationId xmlns:p14="http://schemas.microsoft.com/office/powerpoint/2010/main" val="34332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naka_t</cp:lastModifiedBy>
  <cp:revision>2</cp:revision>
  <dcterms:created xsi:type="dcterms:W3CDTF">2016-04-11T08:01:51Z</dcterms:created>
  <dcterms:modified xsi:type="dcterms:W3CDTF">2016-04-11T08:03:43Z</dcterms:modified>
</cp:coreProperties>
</file>