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799763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659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1122363"/>
            <a:ext cx="8099822" cy="2387600"/>
          </a:xfrm>
        </p:spPr>
        <p:txBody>
          <a:bodyPr anchor="b"/>
          <a:lstStyle>
            <a:lvl1pPr algn="ctr">
              <a:defRPr sz="531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602038"/>
            <a:ext cx="8099822" cy="1655762"/>
          </a:xfrm>
        </p:spPr>
        <p:txBody>
          <a:bodyPr/>
          <a:lstStyle>
            <a:lvl1pPr marL="0" indent="0" algn="ctr">
              <a:buNone/>
              <a:defRPr sz="2126"/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8FA4-866E-4963-917B-4BD1ADF89983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80E6-8930-49D3-9AB2-C5651C8C1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69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8FA4-866E-4963-917B-4BD1ADF89983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80E6-8930-49D3-9AB2-C5651C8C1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17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365125"/>
            <a:ext cx="2328699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65125"/>
            <a:ext cx="68511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8FA4-866E-4963-917B-4BD1ADF89983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80E6-8930-49D3-9AB2-C5651C8C1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003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8FA4-866E-4963-917B-4BD1ADF89983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80E6-8930-49D3-9AB2-C5651C8C1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04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09739"/>
            <a:ext cx="9314796" cy="2852737"/>
          </a:xfrm>
        </p:spPr>
        <p:txBody>
          <a:bodyPr anchor="b"/>
          <a:lstStyle>
            <a:lvl1pPr>
              <a:defRPr sz="531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589464"/>
            <a:ext cx="9314796" cy="150018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8FA4-866E-4963-917B-4BD1ADF89983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80E6-8930-49D3-9AB2-C5651C8C1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15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825625"/>
            <a:ext cx="4589899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825625"/>
            <a:ext cx="4589899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8FA4-866E-4963-917B-4BD1ADF89983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80E6-8930-49D3-9AB2-C5651C8C1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33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65126"/>
            <a:ext cx="9314796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681163"/>
            <a:ext cx="4568806" cy="823912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2505075"/>
            <a:ext cx="4568806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681163"/>
            <a:ext cx="4591306" cy="823912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2505075"/>
            <a:ext cx="4591306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8FA4-866E-4963-917B-4BD1ADF89983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80E6-8930-49D3-9AB2-C5651C8C1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66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8FA4-866E-4963-917B-4BD1ADF89983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80E6-8930-49D3-9AB2-C5651C8C1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37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8FA4-866E-4963-917B-4BD1ADF89983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80E6-8930-49D3-9AB2-C5651C8C1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2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57200"/>
            <a:ext cx="3483204" cy="1600200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987426"/>
            <a:ext cx="5467380" cy="4873625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2057400"/>
            <a:ext cx="3483204" cy="381158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8FA4-866E-4963-917B-4BD1ADF89983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80E6-8930-49D3-9AB2-C5651C8C1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19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57200"/>
            <a:ext cx="3483204" cy="1600200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987426"/>
            <a:ext cx="5467380" cy="4873625"/>
          </a:xfrm>
        </p:spPr>
        <p:txBody>
          <a:bodyPr anchor="t"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2057400"/>
            <a:ext cx="3483204" cy="381158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8FA4-866E-4963-917B-4BD1ADF89983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980E6-8930-49D3-9AB2-C5651C8C1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80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65126"/>
            <a:ext cx="93147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825625"/>
            <a:ext cx="93147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356351"/>
            <a:ext cx="2429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A8FA4-866E-4963-917B-4BD1ADF89983}" type="datetimeFigureOut">
              <a:rPr kumimoji="1" lang="ja-JP" altLang="en-US" smtClean="0"/>
              <a:t>2016/4/11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356351"/>
            <a:ext cx="364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356351"/>
            <a:ext cx="2429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980E6-8930-49D3-9AB2-C5651C8C1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44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09976" rtl="0" eaLnBrk="1" latinLnBrk="0" hangingPunct="1">
        <a:lnSpc>
          <a:spcPct val="90000"/>
        </a:lnSpc>
        <a:spcBef>
          <a:spcPct val="0"/>
        </a:spcBef>
        <a:buNone/>
        <a:defRPr kumimoji="1" sz="38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kumimoji="1"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kumimoji="1"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kumimoji="1"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kumimoji="1"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kumimoji="1"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kumimoji="1"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kumimoji="1"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kumimoji="1"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kumimoji="1"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kumimoji="1"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kumimoji="1"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kumimoji="1"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kumimoji="1"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kumimoji="1"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kumimoji="1"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kumimoji="1"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14" y="266700"/>
            <a:ext cx="988695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2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naka_t</dc:creator>
  <cp:lastModifiedBy>naka_t</cp:lastModifiedBy>
  <cp:revision>1</cp:revision>
  <dcterms:created xsi:type="dcterms:W3CDTF">2016-04-11T07:52:39Z</dcterms:created>
  <dcterms:modified xsi:type="dcterms:W3CDTF">2016-04-11T07:54:38Z</dcterms:modified>
</cp:coreProperties>
</file>