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99538" cy="57785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945695"/>
            <a:ext cx="6749654" cy="2011774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035050"/>
            <a:ext cx="6749654" cy="139513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19F2-AEE6-4B52-A21C-B8698100D22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AA-2517-46E7-B8CE-4746DDEE4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2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19F2-AEE6-4B52-A21C-B8698100D22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AA-2517-46E7-B8CE-4746DDEE4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59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07651"/>
            <a:ext cx="1940525" cy="489701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307651"/>
            <a:ext cx="5709082" cy="489701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19F2-AEE6-4B52-A21C-B8698100D22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AA-2517-46E7-B8CE-4746DDEE4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05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19F2-AEE6-4B52-A21C-B8698100D22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AA-2517-46E7-B8CE-4746DDEE4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34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440613"/>
            <a:ext cx="7762102" cy="2403695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867048"/>
            <a:ext cx="7762102" cy="1264046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19F2-AEE6-4B52-A21C-B8698100D22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AA-2517-46E7-B8CE-4746DDEE4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34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538258"/>
            <a:ext cx="3824804" cy="366640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538258"/>
            <a:ext cx="3824804" cy="366640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19F2-AEE6-4B52-A21C-B8698100D22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AA-2517-46E7-B8CE-4746DDEE4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72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07652"/>
            <a:ext cx="7762102" cy="111691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416536"/>
            <a:ext cx="3807226" cy="694222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110757"/>
            <a:ext cx="3807226" cy="31046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416536"/>
            <a:ext cx="3825976" cy="694222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2110757"/>
            <a:ext cx="3825976" cy="31046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19F2-AEE6-4B52-A21C-B8698100D22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AA-2517-46E7-B8CE-4746DDEE4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4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19F2-AEE6-4B52-A21C-B8698100D22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AA-2517-46E7-B8CE-4746DDEE4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64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19F2-AEE6-4B52-A21C-B8698100D22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AA-2517-46E7-B8CE-4746DDEE4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52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85233"/>
            <a:ext cx="2902585" cy="1348317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831998"/>
            <a:ext cx="4556016" cy="4106480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733550"/>
            <a:ext cx="2902585" cy="321161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19F2-AEE6-4B52-A21C-B8698100D22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AA-2517-46E7-B8CE-4746DDEE4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0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85233"/>
            <a:ext cx="2902585" cy="1348317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831998"/>
            <a:ext cx="4556016" cy="4106480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733550"/>
            <a:ext cx="2902585" cy="321161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19F2-AEE6-4B52-A21C-B8698100D22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AA-2517-46E7-B8CE-4746DDEE4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13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07652"/>
            <a:ext cx="7762102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538258"/>
            <a:ext cx="7762102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355814"/>
            <a:ext cx="2024896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E19F2-AEE6-4B52-A21C-B8698100D22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355814"/>
            <a:ext cx="3037344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355814"/>
            <a:ext cx="2024896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5B4AA-2517-46E7-B8CE-4746DDEE4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05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kumimoji="1"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55441" b="65052"/>
          <a:stretch/>
        </p:blipFill>
        <p:spPr>
          <a:xfrm>
            <a:off x="694532" y="359410"/>
            <a:ext cx="7737158" cy="5166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円/楕円 1"/>
          <p:cNvSpPr/>
          <p:nvPr/>
        </p:nvSpPr>
        <p:spPr>
          <a:xfrm>
            <a:off x="5968721" y="2713055"/>
            <a:ext cx="1688123" cy="14670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85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naka_t</dc:creator>
  <cp:lastModifiedBy>naka_t</cp:lastModifiedBy>
  <cp:revision>3</cp:revision>
  <dcterms:created xsi:type="dcterms:W3CDTF">2016-04-11T07:49:02Z</dcterms:created>
  <dcterms:modified xsi:type="dcterms:W3CDTF">2016-04-11T08:23:37Z</dcterms:modified>
</cp:coreProperties>
</file>