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480175" cy="9018588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102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475959"/>
            <a:ext cx="5508149" cy="3139805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4736847"/>
            <a:ext cx="4860131" cy="2177404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E2CDC-3C5B-4351-A881-D276E63DFE8F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03CB-5E1C-4F84-A4C5-849DAF7BB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32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E2CDC-3C5B-4351-A881-D276E63DFE8F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03CB-5E1C-4F84-A4C5-849DAF7BB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74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480157"/>
            <a:ext cx="1397288" cy="7642836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480157"/>
            <a:ext cx="4110861" cy="7642836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E2CDC-3C5B-4351-A881-D276E63DFE8F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03CB-5E1C-4F84-A4C5-849DAF7BB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58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E2CDC-3C5B-4351-A881-D276E63DFE8F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03CB-5E1C-4F84-A4C5-849DAF7BB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58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2248387"/>
            <a:ext cx="5589151" cy="3751481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6035359"/>
            <a:ext cx="5589151" cy="1972815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E2CDC-3C5B-4351-A881-D276E63DFE8F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03CB-5E1C-4F84-A4C5-849DAF7BB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82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2400782"/>
            <a:ext cx="2754074" cy="572221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2400782"/>
            <a:ext cx="2754074" cy="572221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E2CDC-3C5B-4351-A881-D276E63DFE8F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03CB-5E1C-4F84-A4C5-849DAF7BB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49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80158"/>
            <a:ext cx="5589151" cy="174317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2210808"/>
            <a:ext cx="2741417" cy="1083482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3294290"/>
            <a:ext cx="2741417" cy="484540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2210808"/>
            <a:ext cx="2754918" cy="1083482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3294290"/>
            <a:ext cx="2754918" cy="484540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E2CDC-3C5B-4351-A881-D276E63DFE8F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03CB-5E1C-4F84-A4C5-849DAF7BB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62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E2CDC-3C5B-4351-A881-D276E63DFE8F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03CB-5E1C-4F84-A4C5-849DAF7BB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1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E2CDC-3C5B-4351-A881-D276E63DFE8F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03CB-5E1C-4F84-A4C5-849DAF7BB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84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601239"/>
            <a:ext cx="2090025" cy="2104337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1298512"/>
            <a:ext cx="3280589" cy="6409043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705576"/>
            <a:ext cx="2090025" cy="5012415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E2CDC-3C5B-4351-A881-D276E63DFE8F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03CB-5E1C-4F84-A4C5-849DAF7BB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99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601239"/>
            <a:ext cx="2090025" cy="2104337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1298512"/>
            <a:ext cx="3280589" cy="6409043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705576"/>
            <a:ext cx="2090025" cy="5012415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E2CDC-3C5B-4351-A881-D276E63DFE8F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03CB-5E1C-4F84-A4C5-849DAF7BB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89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480158"/>
            <a:ext cx="5589151" cy="174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2400782"/>
            <a:ext cx="5589151" cy="572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8358897"/>
            <a:ext cx="1458039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E2CDC-3C5B-4351-A881-D276E63DFE8F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8358897"/>
            <a:ext cx="2187059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8358897"/>
            <a:ext cx="1458039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503CB-5E1C-4F84-A4C5-849DAF7BB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707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kumimoji="1"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kumimoji="1"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kumimoji="1"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kumimoji="1"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kumimoji="1"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kumimoji="1"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kumimoji="1"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kumimoji="1"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kumimoji="1"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kumimoji="1"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kumimoji="1"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kumimoji="1"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kumimoji="1"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kumimoji="1"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kumimoji="1"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kumimoji="1"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662296" y="158744"/>
            <a:ext cx="5438868" cy="3984993"/>
            <a:chOff x="-3472289" y="415316"/>
            <a:chExt cx="8872669" cy="6500898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472289" y="415316"/>
              <a:ext cx="8580184" cy="650089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円/楕円 4"/>
            <p:cNvSpPr/>
            <p:nvPr/>
          </p:nvSpPr>
          <p:spPr>
            <a:xfrm>
              <a:off x="1362207" y="3374118"/>
              <a:ext cx="4038173" cy="89737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0248" tIns="60124" rIns="120248" bIns="601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2367"/>
            </a:p>
          </p:txBody>
        </p:sp>
      </p:grp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42" y="4959517"/>
            <a:ext cx="4686919" cy="3226574"/>
          </a:xfrm>
          <a:prstGeom prst="rect">
            <a:avLst/>
          </a:prstGeom>
        </p:spPr>
      </p:pic>
      <p:sp>
        <p:nvSpPr>
          <p:cNvPr id="9" name="円/楕円 8"/>
          <p:cNvSpPr/>
          <p:nvPr/>
        </p:nvSpPr>
        <p:spPr>
          <a:xfrm>
            <a:off x="697757" y="6005979"/>
            <a:ext cx="1639576" cy="1228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0248" tIns="60124" rIns="120248" bIns="601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2367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892917" y="4097436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892918" y="8240192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093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6</Words>
  <Application>Microsoft Office PowerPoint</Application>
  <PresentationFormat>ユーザー設定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naka_t</dc:creator>
  <cp:lastModifiedBy>naka_t</cp:lastModifiedBy>
  <cp:revision>3</cp:revision>
  <dcterms:created xsi:type="dcterms:W3CDTF">2016-04-11T07:54:56Z</dcterms:created>
  <dcterms:modified xsi:type="dcterms:W3CDTF">2016-04-11T07:59:58Z</dcterms:modified>
</cp:coreProperties>
</file>