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112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5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0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8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8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14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9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0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2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2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66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4806-0284-451E-B88A-DC8A2BABD87A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63BB-1697-4657-875C-3556AD4DD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240111"/>
            <a:ext cx="10997565" cy="62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naka_t</cp:lastModifiedBy>
  <cp:revision>1</cp:revision>
  <dcterms:created xsi:type="dcterms:W3CDTF">2016-04-11T08:02:27Z</dcterms:created>
  <dcterms:modified xsi:type="dcterms:W3CDTF">2016-04-11T08:02:59Z</dcterms:modified>
</cp:coreProperties>
</file>