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9" r:id="rId3"/>
    <p:sldId id="256" r:id="rId4"/>
    <p:sldId id="257" r:id="rId5"/>
    <p:sldId id="261" r:id="rId6"/>
    <p:sldId id="258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6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F9D85-A2F3-AC37-6847-56BF6A74F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45501C-07F1-AA00-138C-A52E1A3ED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E36C91-BFF9-D6DF-1DD0-915416BE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B3F-7A55-4AFC-8313-D63E07F7735C}" type="datetimeFigureOut">
              <a:rPr kumimoji="1" lang="ja-JP" altLang="en-US" smtClean="0"/>
              <a:t>2024/2/18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FB15A0-1A62-2166-A39C-311C9EDE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01CA65-6841-8968-6533-14FBFEF0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B3EF-2209-4497-B2F4-C157CD775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80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A8B50C-D8EB-267C-FCEB-416C29C9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631539-457A-D19D-49EB-ED3D6435A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FFF1D1-5503-0AED-4AEB-65CB2DAB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B3F-7A55-4AFC-8313-D63E07F7735C}" type="datetimeFigureOut">
              <a:rPr kumimoji="1" lang="ja-JP" altLang="en-US" smtClean="0"/>
              <a:t>2024/2/18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78479E-F775-84AE-E07A-F4D1334F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EF07AB-9233-8142-F518-F1816CE6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B3EF-2209-4497-B2F4-C157CD775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59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4D0963C-F8BD-2D35-A712-B00838466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935E93-C2DD-1FA0-9A3A-BF258234A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37D456-644F-CF7A-7958-92695C89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B3F-7A55-4AFC-8313-D63E07F7735C}" type="datetimeFigureOut">
              <a:rPr kumimoji="1" lang="ja-JP" altLang="en-US" smtClean="0"/>
              <a:t>2024/2/18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79A9AC-1FD4-57A2-F03D-A77321EA7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7A467E-8E7A-CB43-79F4-6278A801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B3EF-2209-4497-B2F4-C157CD775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24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A1CBEE-762B-51BF-C813-C63AD81D5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D6E13F-D1D7-463A-54BF-18C339C21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21B15D-8632-9D61-FBBD-9ED3A291D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B3F-7A55-4AFC-8313-D63E07F7735C}" type="datetimeFigureOut">
              <a:rPr kumimoji="1" lang="ja-JP" altLang="en-US" smtClean="0"/>
              <a:t>2024/2/18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C1E7B7-5F10-986B-C257-E10799AB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7B2FC7-4326-0934-94C0-3AE2E184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B3EF-2209-4497-B2F4-C157CD775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27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B2945-8F3C-D205-507E-40F65CFC2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046BCF-13AE-6DA9-BD92-DF8232877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D49D7C-64D0-69C7-6B91-19509B4D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B3F-7A55-4AFC-8313-D63E07F7735C}" type="datetimeFigureOut">
              <a:rPr kumimoji="1" lang="ja-JP" altLang="en-US" smtClean="0"/>
              <a:t>2024/2/18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0107B4-D6ED-047A-A697-5BA267CA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437E95-1D72-53F4-AED2-86A0DB303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B3EF-2209-4497-B2F4-C157CD775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61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C90C17-C6A0-6428-D21F-C038A416B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626281-E0E1-2216-BB47-A9C01BA1C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C73E6F7-396B-BEA7-7DDF-E0F8EB85B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4DF1FD-E975-6D66-A21E-A3DCF3D4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B3F-7A55-4AFC-8313-D63E07F7735C}" type="datetimeFigureOut">
              <a:rPr kumimoji="1" lang="ja-JP" altLang="en-US" smtClean="0"/>
              <a:t>2024/2/18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449D69-DF81-9F2A-BF7D-F49817F1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289864-7BA7-33C0-13F1-10F93023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B3EF-2209-4497-B2F4-C157CD775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07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EEF5C-1BBB-2F64-DA8A-1BD2BCCE1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2248BF-39B5-7756-A26B-E86447A8B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42AAFE-C099-6698-8109-4E1C9989D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7A7B665-8D8B-6383-9DB1-441AECFEB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60F3C91-781B-E6AC-3895-5B6E43353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4125F62-08FA-0362-3CEA-4ADB7B48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B3F-7A55-4AFC-8313-D63E07F7735C}" type="datetimeFigureOut">
              <a:rPr kumimoji="1" lang="ja-JP" altLang="en-US" smtClean="0"/>
              <a:t>2024/2/18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56C45A8-CA93-CB68-83F1-CACFDA13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1AA3FE2-BEE9-AB20-988F-DE45CAD6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B3EF-2209-4497-B2F4-C157CD775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79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AD00E0-E2D6-418D-812A-328FF3D1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EF60B21-E1F6-AB91-F176-FB96641B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B3F-7A55-4AFC-8313-D63E07F7735C}" type="datetimeFigureOut">
              <a:rPr kumimoji="1" lang="ja-JP" altLang="en-US" smtClean="0"/>
              <a:t>2024/2/18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60935FC-AC0F-1D52-ECAF-14340585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30BA14-2DA9-FD0B-6F1B-1A07FB61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B3EF-2209-4497-B2F4-C157CD775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642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B346796-29A9-4E11-5D4B-9A2F7EB7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B3F-7A55-4AFC-8313-D63E07F7735C}" type="datetimeFigureOut">
              <a:rPr kumimoji="1" lang="ja-JP" altLang="en-US" smtClean="0"/>
              <a:t>2024/2/18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D1F2A59-A565-626E-0A7E-70969DF2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5511C6-9F1E-F76A-CE65-1D437AD0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B3EF-2209-4497-B2F4-C157CD775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45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D4A814-1F14-300B-50F5-17BE3D04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A46612-3CA8-446C-63A6-5107485D1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BDC572-7411-40D8-1606-421AEB32A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739797-07A9-2574-2E8B-852D0444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B3F-7A55-4AFC-8313-D63E07F7735C}" type="datetimeFigureOut">
              <a:rPr kumimoji="1" lang="ja-JP" altLang="en-US" smtClean="0"/>
              <a:t>2024/2/18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0E435C-8066-F737-F2DD-160DA80D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B409B7-7C6C-25CA-1172-AF9C9246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B3EF-2209-4497-B2F4-C157CD775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305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494EE2-66B7-DE71-2EF6-EFC130F9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68BB541-7192-E32A-3B2B-55D7CE549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D68BFF6-6D11-0024-9062-26679DB9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4CCBFE-B44D-45FF-5598-494C4A6D8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B3F-7A55-4AFC-8313-D63E07F7735C}" type="datetimeFigureOut">
              <a:rPr kumimoji="1" lang="ja-JP" altLang="en-US" smtClean="0"/>
              <a:t>2024/2/18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321E5C-6D9D-7A9C-CB40-EFF05F1E7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C7C333-96A2-179E-227D-47A3A10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B3EF-2209-4497-B2F4-C157CD775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54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EE546C6-9210-095A-55CE-9EED40BF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F724C9-E040-08EB-87A0-253EDAF43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F1FEB1-3783-D22A-8BC0-3B91CCD4E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02B3F-7A55-4AFC-8313-D63E07F7735C}" type="datetimeFigureOut">
              <a:rPr kumimoji="1" lang="ja-JP" altLang="en-US" smtClean="0"/>
              <a:t>2024/2/18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95189B-B865-C517-19EF-545466690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E81B41-A93F-F559-AE5B-344EFA3CA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EB3EF-2209-4497-B2F4-C157CD775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838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7AD684-831D-4CFA-104D-E84EE309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Java</a:t>
            </a:r>
            <a:r>
              <a:rPr kumimoji="1" lang="ja-JP" altLang="en-US" dirty="0"/>
              <a:t>成果物作成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F2D241-174D-50E2-408F-AF4C31D80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Java</a:t>
            </a:r>
            <a:r>
              <a:rPr kumimoji="1" lang="ja-JP" altLang="en-US" dirty="0"/>
              <a:t>成果物作成の記録</a:t>
            </a:r>
            <a:endParaRPr kumimoji="1" lang="en-US" altLang="ja-JP" dirty="0"/>
          </a:p>
          <a:p>
            <a:r>
              <a:rPr kumimoji="1" lang="ja-JP" altLang="en-US" dirty="0"/>
              <a:t>遷移図</a:t>
            </a:r>
            <a:endParaRPr kumimoji="1" lang="en-US" altLang="ja-JP" dirty="0"/>
          </a:p>
          <a:p>
            <a:r>
              <a:rPr lang="ja-JP" altLang="en-US" dirty="0"/>
              <a:t>各画面の構成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652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384D87-EFBF-4F40-BBBA-8D3C4DDE8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r>
              <a:rPr kumimoji="1" lang="en-US" altLang="ja-JP" dirty="0"/>
              <a:t>Java</a:t>
            </a:r>
            <a:r>
              <a:rPr kumimoji="1" lang="ja-JP" altLang="en-US" dirty="0"/>
              <a:t>成果物作成の記録</a:t>
            </a:r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B2B41D4F-B271-E8BD-38AB-86A48946A2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1784268"/>
              </p:ext>
            </p:extLst>
          </p:nvPr>
        </p:nvGraphicFramePr>
        <p:xfrm>
          <a:off x="335280" y="1270000"/>
          <a:ext cx="11572240" cy="6023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233105114"/>
                    </a:ext>
                  </a:extLst>
                </a:gridCol>
                <a:gridCol w="6213674">
                  <a:extLst>
                    <a:ext uri="{9D8B030D-6E8A-4147-A177-3AD203B41FA5}">
                      <a16:colId xmlns:a16="http://schemas.microsoft.com/office/drawing/2014/main" val="4282770850"/>
                    </a:ext>
                  </a:extLst>
                </a:gridCol>
                <a:gridCol w="3885366">
                  <a:extLst>
                    <a:ext uri="{9D8B030D-6E8A-4147-A177-3AD203B41FA5}">
                      <a16:colId xmlns:a16="http://schemas.microsoft.com/office/drawing/2014/main" val="3314599596"/>
                    </a:ext>
                  </a:extLst>
                </a:gridCol>
              </a:tblGrid>
              <a:tr h="103494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ヒアリング日付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課題</a:t>
                      </a:r>
                      <a:r>
                        <a:rPr kumimoji="1" lang="en-US" altLang="ja-JP" dirty="0"/>
                        <a:t>/ </a:t>
                      </a:r>
                      <a:r>
                        <a:rPr kumimoji="1" lang="ja-JP" altLang="en-US" dirty="0"/>
                        <a:t>検討内容</a:t>
                      </a:r>
                      <a:r>
                        <a:rPr kumimoji="1" lang="en-US" altLang="ja-JP" dirty="0"/>
                        <a:t>/ </a:t>
                      </a:r>
                      <a:r>
                        <a:rPr kumimoji="1" lang="ja-JP" altLang="en-US" dirty="0"/>
                        <a:t>追加機能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中井さんメモ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39287"/>
                  </a:ext>
                </a:extLst>
              </a:tr>
              <a:tr h="192204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2024/02/02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＝追加機能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Home</a:t>
                      </a:r>
                      <a:r>
                        <a:rPr kumimoji="1" lang="ja-JP" altLang="en-US" dirty="0"/>
                        <a:t>画面</a:t>
                      </a:r>
                      <a:r>
                        <a:rPr kumimoji="1" lang="en-US" altLang="ja-JP" dirty="0"/>
                        <a:t>=&gt;(</a:t>
                      </a:r>
                      <a:r>
                        <a:rPr kumimoji="1" lang="ja-JP" altLang="en-US" dirty="0"/>
                        <a:t>打刻</a:t>
                      </a:r>
                      <a:r>
                        <a:rPr kumimoji="1" lang="en-US" altLang="ja-JP" dirty="0"/>
                        <a:t>)=&gt;Home</a:t>
                      </a:r>
                      <a:r>
                        <a:rPr kumimoji="1" lang="ja-JP" altLang="en-US" dirty="0"/>
                        <a:t>画面に遷移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・遷移後の画面で、打刻完了をポップアップでお知らせ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・管理者画面を追加、</a:t>
                      </a:r>
                      <a:r>
                        <a:rPr kumimoji="1" lang="en-US" altLang="ja-JP" dirty="0"/>
                        <a:t>Home</a:t>
                      </a:r>
                      <a:r>
                        <a:rPr kumimoji="1" lang="ja-JP" altLang="en-US" dirty="0"/>
                        <a:t>画面から遷移可能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・管理者画面で</a:t>
                      </a:r>
                      <a:r>
                        <a:rPr kumimoji="1" lang="en-US" altLang="ja-JP" dirty="0"/>
                        <a:t>DB</a:t>
                      </a:r>
                      <a:r>
                        <a:rPr kumimoji="1" lang="ja-JP" altLang="en-US" dirty="0"/>
                        <a:t>参照可能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＝</a:t>
                      </a:r>
                      <a:r>
                        <a:rPr kumimoji="1" lang="en-US" altLang="ja-JP" dirty="0" err="1"/>
                        <a:t>ToDo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Java</a:t>
                      </a:r>
                      <a:r>
                        <a:rPr kumimoji="1" lang="ja-JP" altLang="en-US" dirty="0"/>
                        <a:t>成果物作成の記録を更新する。（）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txt, ppt</a:t>
                      </a:r>
                      <a:r>
                        <a:rPr kumimoji="1" lang="ja-JP" altLang="en-US" dirty="0"/>
                        <a:t>ファイルで、検討内容、課題内容をまとめる。</a:t>
                      </a:r>
                      <a:endParaRPr kumimoji="1" lang="en-US" altLang="ja-JP" dirty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255665"/>
                  </a:ext>
                </a:extLst>
              </a:tr>
              <a:tr h="809271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355401"/>
                  </a:ext>
                </a:extLst>
              </a:tr>
              <a:tr h="80927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379463"/>
                  </a:ext>
                </a:extLst>
              </a:tr>
              <a:tr h="80927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104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38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0136491-8405-AB38-FE61-8AB34283D448}"/>
              </a:ext>
            </a:extLst>
          </p:cNvPr>
          <p:cNvSpPr/>
          <p:nvPr/>
        </p:nvSpPr>
        <p:spPr>
          <a:xfrm>
            <a:off x="609600" y="1341120"/>
            <a:ext cx="1808480" cy="883920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ホーム画面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91863210-5354-35AD-3B69-ADE71EBD07E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418080" y="1783080"/>
            <a:ext cx="21742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08C00A0-5D04-E8E8-AF2C-0FD822022CA2}"/>
              </a:ext>
            </a:extLst>
          </p:cNvPr>
          <p:cNvSpPr txBox="1"/>
          <p:nvPr/>
        </p:nvSpPr>
        <p:spPr>
          <a:xfrm>
            <a:off x="2548848" y="1341120"/>
            <a:ext cx="191270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出勤</a:t>
            </a:r>
            <a:r>
              <a:rPr kumimoji="1" lang="en-US" altLang="ja-JP" dirty="0"/>
              <a:t>/</a:t>
            </a:r>
            <a:r>
              <a:rPr kumimoji="1" lang="ja-JP" altLang="en-US" dirty="0"/>
              <a:t>退勤ボタン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41751C7-3B03-7335-65F0-90BDA81A3F0D}"/>
              </a:ext>
            </a:extLst>
          </p:cNvPr>
          <p:cNvSpPr/>
          <p:nvPr/>
        </p:nvSpPr>
        <p:spPr>
          <a:xfrm>
            <a:off x="4592320" y="1341120"/>
            <a:ext cx="1808480" cy="883920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ホーム画面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34769C9-F576-9324-64B5-5710533AD21A}"/>
              </a:ext>
            </a:extLst>
          </p:cNvPr>
          <p:cNvSpPr txBox="1"/>
          <p:nvPr/>
        </p:nvSpPr>
        <p:spPr>
          <a:xfrm>
            <a:off x="3976557" y="2400326"/>
            <a:ext cx="3185487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出退勤が問題なく完了した</a:t>
            </a:r>
            <a:br>
              <a:rPr kumimoji="1" lang="en-US" altLang="ja-JP" dirty="0"/>
            </a:br>
            <a:r>
              <a:rPr kumimoji="1" lang="ja-JP" altLang="en-US" dirty="0"/>
              <a:t>　表示</a:t>
            </a:r>
            <a:r>
              <a:rPr lang="ja-JP" altLang="en-US" dirty="0"/>
              <a:t>をポップアップで表示</a:t>
            </a:r>
            <a:endParaRPr kumimoji="1" lang="ja-JP" altLang="en-US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05447DA-6EA9-897E-3814-C9DA17D415AE}"/>
              </a:ext>
            </a:extLst>
          </p:cNvPr>
          <p:cNvCxnSpPr>
            <a:cxnSpLocks/>
          </p:cNvCxnSpPr>
          <p:nvPr/>
        </p:nvCxnSpPr>
        <p:spPr>
          <a:xfrm>
            <a:off x="6400801" y="1825228"/>
            <a:ext cx="21742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7623298-80A5-D09F-D02C-326020460314}"/>
              </a:ext>
            </a:extLst>
          </p:cNvPr>
          <p:cNvSpPr txBox="1"/>
          <p:nvPr/>
        </p:nvSpPr>
        <p:spPr>
          <a:xfrm>
            <a:off x="6531569" y="1383268"/>
            <a:ext cx="191270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出勤</a:t>
            </a:r>
            <a:r>
              <a:rPr kumimoji="1" lang="en-US" altLang="ja-JP" dirty="0"/>
              <a:t>/</a:t>
            </a:r>
            <a:r>
              <a:rPr kumimoji="1" lang="ja-JP" altLang="en-US" dirty="0"/>
              <a:t>退勤ボタン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C051A84-FB7E-8BCE-7886-579944C8F50D}"/>
              </a:ext>
            </a:extLst>
          </p:cNvPr>
          <p:cNvSpPr txBox="1"/>
          <p:nvPr/>
        </p:nvSpPr>
        <p:spPr>
          <a:xfrm>
            <a:off x="8705810" y="1640562"/>
            <a:ext cx="877163" cy="369332"/>
          </a:xfrm>
          <a:prstGeom prst="rect">
            <a:avLst/>
          </a:prstGeom>
          <a:noFill/>
          <a:ln w="19050"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BE1CB57-917A-724C-1853-954E7D66BEC8}"/>
              </a:ext>
            </a:extLst>
          </p:cNvPr>
          <p:cNvCxnSpPr>
            <a:cxnSpLocks/>
          </p:cNvCxnSpPr>
          <p:nvPr/>
        </p:nvCxnSpPr>
        <p:spPr>
          <a:xfrm>
            <a:off x="1513840" y="2281533"/>
            <a:ext cx="2947711" cy="20421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F58A4F2-69DB-3E61-6F34-9ED3F72D462E}"/>
              </a:ext>
            </a:extLst>
          </p:cNvPr>
          <p:cNvSpPr/>
          <p:nvPr/>
        </p:nvSpPr>
        <p:spPr>
          <a:xfrm>
            <a:off x="4573311" y="3825240"/>
            <a:ext cx="1808480" cy="883920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管理者画面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887D6CA-A90B-A79A-5CCB-140EA68FB298}"/>
              </a:ext>
            </a:extLst>
          </p:cNvPr>
          <p:cNvSpPr txBox="1"/>
          <p:nvPr/>
        </p:nvSpPr>
        <p:spPr>
          <a:xfrm>
            <a:off x="4346472" y="4781787"/>
            <a:ext cx="2262158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従業員の勤怠一覧表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C287438-A45A-80DD-2D2F-E20B0A3AA5FF}"/>
              </a:ext>
            </a:extLst>
          </p:cNvPr>
          <p:cNvSpPr txBox="1"/>
          <p:nvPr/>
        </p:nvSpPr>
        <p:spPr>
          <a:xfrm>
            <a:off x="2783840" y="291804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HTML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1AA1DE8-80DE-1155-10BC-D2BF20E44C17}"/>
              </a:ext>
            </a:extLst>
          </p:cNvPr>
          <p:cNvSpPr txBox="1"/>
          <p:nvPr/>
        </p:nvSpPr>
        <p:spPr>
          <a:xfrm>
            <a:off x="6585604" y="4781787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DB</a:t>
            </a:r>
            <a:r>
              <a:rPr kumimoji="1" lang="ja-JP" altLang="en-US" dirty="0"/>
              <a:t>の</a:t>
            </a:r>
            <a:r>
              <a:rPr kumimoji="1" lang="en-US" altLang="ja-JP" dirty="0"/>
              <a:t>Pull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ED2CAD5-2FD1-D5CB-63C0-A6185664B0AD}"/>
              </a:ext>
            </a:extLst>
          </p:cNvPr>
          <p:cNvSpPr txBox="1"/>
          <p:nvPr/>
        </p:nvSpPr>
        <p:spPr>
          <a:xfrm>
            <a:off x="2863000" y="1825228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DB</a:t>
            </a:r>
            <a:r>
              <a:rPr kumimoji="1" lang="ja-JP" altLang="en-US" dirty="0"/>
              <a:t>の</a:t>
            </a:r>
            <a:r>
              <a:rPr kumimoji="1" lang="en-US" altLang="ja-JP" dirty="0"/>
              <a:t>Push</a:t>
            </a:r>
            <a:endParaRPr kumimoji="1" lang="ja-JP" altLang="en-US" dirty="0"/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10D25996-6181-5B44-D1D4-3E8E161135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2575560" cy="904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遷移図</a:t>
            </a:r>
          </a:p>
        </p:txBody>
      </p:sp>
    </p:spTree>
    <p:extLst>
      <p:ext uri="{BB962C8B-B14F-4D97-AF65-F5344CB8AC3E}">
        <p14:creationId xmlns:p14="http://schemas.microsoft.com/office/powerpoint/2010/main" val="389502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4DC186-4F78-822A-0071-C43D7612AFFD}"/>
              </a:ext>
            </a:extLst>
          </p:cNvPr>
          <p:cNvSpPr txBox="1"/>
          <p:nvPr/>
        </p:nvSpPr>
        <p:spPr>
          <a:xfrm>
            <a:off x="91440" y="236974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Home</a:t>
            </a:r>
            <a:r>
              <a:rPr lang="ja-JP" altLang="en-US" dirty="0"/>
              <a:t>画面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4231A55-9B95-1F96-EA11-ECA8F47B47DA}"/>
              </a:ext>
            </a:extLst>
          </p:cNvPr>
          <p:cNvSpPr/>
          <p:nvPr/>
        </p:nvSpPr>
        <p:spPr>
          <a:xfrm>
            <a:off x="3139440" y="1609897"/>
            <a:ext cx="5394960" cy="162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時間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8A6EA44-97DB-8DF5-EE9B-EEB49A255BC9}"/>
              </a:ext>
            </a:extLst>
          </p:cNvPr>
          <p:cNvSpPr/>
          <p:nvPr/>
        </p:nvSpPr>
        <p:spPr>
          <a:xfrm>
            <a:off x="4714240" y="3418377"/>
            <a:ext cx="2204720" cy="721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入力フォーム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1C99016-EF0C-61DA-8D97-7A64505B69E5}"/>
              </a:ext>
            </a:extLst>
          </p:cNvPr>
          <p:cNvSpPr/>
          <p:nvPr/>
        </p:nvSpPr>
        <p:spPr>
          <a:xfrm>
            <a:off x="4935052" y="5187141"/>
            <a:ext cx="1763095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管理者画面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3D4CF88-4CB7-48A5-7A9B-F81AF3A26A04}"/>
              </a:ext>
            </a:extLst>
          </p:cNvPr>
          <p:cNvSpPr/>
          <p:nvPr/>
        </p:nvSpPr>
        <p:spPr>
          <a:xfrm>
            <a:off x="3973484" y="4302759"/>
            <a:ext cx="1659774" cy="721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出勤ボタン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140DD82-CCE7-F7ED-C77E-6C94DA23DF46}"/>
              </a:ext>
            </a:extLst>
          </p:cNvPr>
          <p:cNvSpPr/>
          <p:nvPr/>
        </p:nvSpPr>
        <p:spPr>
          <a:xfrm>
            <a:off x="5868260" y="4302759"/>
            <a:ext cx="1659774" cy="721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退勤ボタン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7746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765EC-E344-28EF-62A0-75B424575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EF90D86-6466-6BF6-5D6A-D3ED788564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入力フォーム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A3ED085-5E31-1C54-1A02-1D0877954C42}"/>
              </a:ext>
            </a:extLst>
          </p:cNvPr>
          <p:cNvSpPr txBox="1"/>
          <p:nvPr/>
        </p:nvSpPr>
        <p:spPr>
          <a:xfrm>
            <a:off x="91440" y="236974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Home</a:t>
            </a:r>
            <a:r>
              <a:rPr lang="ja-JP" altLang="en-US" dirty="0"/>
              <a:t>画面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C042EAB-2B36-01F9-7B23-44CFB390EC8A}"/>
              </a:ext>
            </a:extLst>
          </p:cNvPr>
          <p:cNvSpPr/>
          <p:nvPr/>
        </p:nvSpPr>
        <p:spPr>
          <a:xfrm>
            <a:off x="3139440" y="1609897"/>
            <a:ext cx="5394960" cy="1625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時間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CCA5854-39D5-AAB0-483D-B0944AFE1EE6}"/>
              </a:ext>
            </a:extLst>
          </p:cNvPr>
          <p:cNvSpPr/>
          <p:nvPr/>
        </p:nvSpPr>
        <p:spPr>
          <a:xfrm>
            <a:off x="4714240" y="3418377"/>
            <a:ext cx="2204720" cy="7213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入力フォーム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5F88B6B-AC81-983F-3D32-2121E5E21E8B}"/>
              </a:ext>
            </a:extLst>
          </p:cNvPr>
          <p:cNvSpPr/>
          <p:nvPr/>
        </p:nvSpPr>
        <p:spPr>
          <a:xfrm>
            <a:off x="4935052" y="5187141"/>
            <a:ext cx="176309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管理者画面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204405B-CA3A-0133-4C69-D3DBA2746F4D}"/>
              </a:ext>
            </a:extLst>
          </p:cNvPr>
          <p:cNvSpPr/>
          <p:nvPr/>
        </p:nvSpPr>
        <p:spPr>
          <a:xfrm>
            <a:off x="3973484" y="4302759"/>
            <a:ext cx="1659774" cy="7213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出勤ボタン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EE019F9-1BB3-B481-7E8D-8DB67FBAD32D}"/>
              </a:ext>
            </a:extLst>
          </p:cNvPr>
          <p:cNvSpPr/>
          <p:nvPr/>
        </p:nvSpPr>
        <p:spPr>
          <a:xfrm>
            <a:off x="5868260" y="4302759"/>
            <a:ext cx="1659774" cy="7213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退勤ボタン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7C9E047-DC64-0B4D-3DD6-C8A016859D0D}"/>
              </a:ext>
            </a:extLst>
          </p:cNvPr>
          <p:cNvSpPr/>
          <p:nvPr/>
        </p:nvSpPr>
        <p:spPr bwMode="auto">
          <a:xfrm>
            <a:off x="4714240" y="2626820"/>
            <a:ext cx="2052320" cy="1217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出勤しました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/>
              <a:t>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295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4C71E-4602-80A1-14ED-3E5A9A6B2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671CC85-2A4C-42CC-46D5-ECCE686C61ED}"/>
              </a:ext>
            </a:extLst>
          </p:cNvPr>
          <p:cNvSpPr txBox="1"/>
          <p:nvPr/>
        </p:nvSpPr>
        <p:spPr>
          <a:xfrm>
            <a:off x="91440" y="236974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 algn="ctr"/>
            <a:r>
              <a:rPr kumimoji="1" lang="ja-JP" altLang="en-US" dirty="0"/>
              <a:t>管理者画面</a:t>
            </a: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EEDD4639-F221-D411-2B01-112F49E27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347239"/>
              </p:ext>
            </p:extLst>
          </p:nvPr>
        </p:nvGraphicFramePr>
        <p:xfrm>
          <a:off x="1087120" y="1740932"/>
          <a:ext cx="9639392" cy="428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682">
                  <a:extLst>
                    <a:ext uri="{9D8B030D-6E8A-4147-A177-3AD203B41FA5}">
                      <a16:colId xmlns:a16="http://schemas.microsoft.com/office/drawing/2014/main" val="2249576144"/>
                    </a:ext>
                  </a:extLst>
                </a:gridCol>
                <a:gridCol w="1505785">
                  <a:extLst>
                    <a:ext uri="{9D8B030D-6E8A-4147-A177-3AD203B41FA5}">
                      <a16:colId xmlns:a16="http://schemas.microsoft.com/office/drawing/2014/main" val="3937159111"/>
                    </a:ext>
                  </a:extLst>
                </a:gridCol>
                <a:gridCol w="1505785">
                  <a:extLst>
                    <a:ext uri="{9D8B030D-6E8A-4147-A177-3AD203B41FA5}">
                      <a16:colId xmlns:a16="http://schemas.microsoft.com/office/drawing/2014/main" val="1064099505"/>
                    </a:ext>
                  </a:extLst>
                </a:gridCol>
                <a:gridCol w="1505785">
                  <a:extLst>
                    <a:ext uri="{9D8B030D-6E8A-4147-A177-3AD203B41FA5}">
                      <a16:colId xmlns:a16="http://schemas.microsoft.com/office/drawing/2014/main" val="2929128"/>
                    </a:ext>
                  </a:extLst>
                </a:gridCol>
                <a:gridCol w="1505785">
                  <a:extLst>
                    <a:ext uri="{9D8B030D-6E8A-4147-A177-3AD203B41FA5}">
                      <a16:colId xmlns:a16="http://schemas.microsoft.com/office/drawing/2014/main" val="2112695088"/>
                    </a:ext>
                  </a:extLst>
                </a:gridCol>
                <a:gridCol w="1505785">
                  <a:extLst>
                    <a:ext uri="{9D8B030D-6E8A-4147-A177-3AD203B41FA5}">
                      <a16:colId xmlns:a16="http://schemas.microsoft.com/office/drawing/2014/main" val="3566090686"/>
                    </a:ext>
                  </a:extLst>
                </a:gridCol>
                <a:gridCol w="1505785">
                  <a:extLst>
                    <a:ext uri="{9D8B030D-6E8A-4147-A177-3AD203B41FA5}">
                      <a16:colId xmlns:a16="http://schemas.microsoft.com/office/drawing/2014/main" val="2855335627"/>
                    </a:ext>
                  </a:extLst>
                </a:gridCol>
              </a:tblGrid>
              <a:tr h="714869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出退勤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DateTime</a:t>
                      </a:r>
                      <a:endParaRPr kumimoji="1" lang="ja-JP" altLang="en-US" dirty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370649"/>
                  </a:ext>
                </a:extLst>
              </a:tr>
              <a:tr h="71486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07489"/>
                  </a:ext>
                </a:extLst>
              </a:tr>
              <a:tr h="71486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62300"/>
                  </a:ext>
                </a:extLst>
              </a:tr>
              <a:tr h="71486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792457"/>
                  </a:ext>
                </a:extLst>
              </a:tr>
              <a:tr h="71486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862088"/>
                  </a:ext>
                </a:extLst>
              </a:tr>
              <a:tr h="71486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581886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842B249-54D1-A9D2-AB32-0C71E3995A67}"/>
              </a:ext>
            </a:extLst>
          </p:cNvPr>
          <p:cNvSpPr txBox="1"/>
          <p:nvPr/>
        </p:nvSpPr>
        <p:spPr>
          <a:xfrm>
            <a:off x="1889760" y="10668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管理者画面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C61E2BB-856F-1C80-7750-6DAD815223C6}"/>
              </a:ext>
            </a:extLst>
          </p:cNvPr>
          <p:cNvSpPr/>
          <p:nvPr/>
        </p:nvSpPr>
        <p:spPr>
          <a:xfrm>
            <a:off x="8963413" y="1179882"/>
            <a:ext cx="1763095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</p:spTree>
    <p:extLst>
      <p:ext uri="{BB962C8B-B14F-4D97-AF65-F5344CB8AC3E}">
        <p14:creationId xmlns:p14="http://schemas.microsoft.com/office/powerpoint/2010/main" val="2535051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180</Words>
  <Application>Microsoft Office PowerPoint</Application>
  <PresentationFormat>ワイド画面</PresentationFormat>
  <Paragraphs>51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Java成果物作成</vt:lpstr>
      <vt:lpstr>Java成果物作成の記録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uct1-ms365</dc:creator>
  <cp:lastModifiedBy>啓太 中井</cp:lastModifiedBy>
  <cp:revision>6</cp:revision>
  <dcterms:created xsi:type="dcterms:W3CDTF">2024-02-02T10:14:36Z</dcterms:created>
  <dcterms:modified xsi:type="dcterms:W3CDTF">2024-02-18T14:32:43Z</dcterms:modified>
</cp:coreProperties>
</file>