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246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27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3113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4706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5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5841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572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955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914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316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41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67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669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49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05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64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8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42B34-F8B9-4CA5-9C2B-AFB0AB71D150}" type="datetimeFigureOut">
              <a:rPr kumimoji="1" lang="ja-JP" altLang="en-US" smtClean="0"/>
              <a:t>2015/12/2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D83F9-49F2-4F7A-A12F-F78222A65A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060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カフェの名前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54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ターゲット</a:t>
            </a:r>
            <a:endParaRPr kumimoji="1" lang="ja-JP" altLang="en-US" sz="540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10725096" cy="3599315"/>
          </a:xfrm>
        </p:spPr>
        <p:txBody>
          <a:bodyPr>
            <a:normAutofit/>
          </a:bodyPr>
          <a:lstStyle/>
          <a:p>
            <a:r>
              <a:rPr kumimoji="1" lang="ja-JP" altLang="en-US" sz="3200" dirty="0" smtClean="0"/>
              <a:t>通勤、通学中の急いでいる人</a:t>
            </a:r>
            <a:endParaRPr kumimoji="1" lang="en-US" altLang="ja-JP" sz="3200" dirty="0" smtClean="0"/>
          </a:p>
          <a:p>
            <a:r>
              <a:rPr lang="ja-JP" altLang="en-US" sz="3200" dirty="0" smtClean="0"/>
              <a:t>散歩中の老人</a:t>
            </a:r>
            <a:endParaRPr lang="en-US" altLang="ja-JP" sz="3200" dirty="0" smtClean="0"/>
          </a:p>
          <a:p>
            <a:r>
              <a:rPr kumimoji="1" lang="ja-JP" altLang="en-US" sz="3200" dirty="0" smtClean="0"/>
              <a:t>幼い子供がいて、ゆっくりできない親御さん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0472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タンブラー</a:t>
            </a:r>
            <a:endParaRPr kumimoji="1" lang="ja-JP" altLang="en-US" sz="54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5172"/>
            <a:ext cx="3176291" cy="3462828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291" y="2080447"/>
            <a:ext cx="5096698" cy="362133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989" y="2950125"/>
            <a:ext cx="3907875" cy="39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7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 smtClean="0"/>
              <a:t>タンブラーの利用するメリット</a:t>
            </a:r>
            <a:endParaRPr kumimoji="1" lang="ja-JP" altLang="en-US" sz="5400" dirty="0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958576"/>
      </p:ext>
    </p:extLst>
  </p:cSld>
  <p:clrMapOvr>
    <a:masterClrMapping/>
  </p:clrMapOvr>
</p:sld>
</file>

<file path=ppt/theme/theme1.xml><?xml version="1.0" encoding="utf-8"?>
<a:theme xmlns:a="http://schemas.openxmlformats.org/drawingml/2006/main" name="ベルリン">
  <a:themeElements>
    <a:clrScheme name="ベルリン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ベルリン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ベルリン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TM04033917[[fn=ベルリン]]</Template>
  <TotalTime>9</TotalTime>
  <Words>29</Words>
  <Application>Microsoft Office PowerPoint</Application>
  <PresentationFormat>ワイド画面</PresentationFormat>
  <Paragraphs>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ＭＳ Ｐゴシック</vt:lpstr>
      <vt:lpstr>Arial</vt:lpstr>
      <vt:lpstr>Trebuchet MS</vt:lpstr>
      <vt:lpstr>ベルリン</vt:lpstr>
      <vt:lpstr>カフェの名前</vt:lpstr>
      <vt:lpstr>ターゲット</vt:lpstr>
      <vt:lpstr>タンブラー</vt:lpstr>
      <vt:lpstr>タンブラーの利用するメリット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カフェの名前</dc:title>
  <dc:creator>Owner</dc:creator>
  <cp:lastModifiedBy>Owner</cp:lastModifiedBy>
  <cp:revision>1</cp:revision>
  <dcterms:created xsi:type="dcterms:W3CDTF">2015-12-02T03:12:41Z</dcterms:created>
  <dcterms:modified xsi:type="dcterms:W3CDTF">2015-12-02T03:22:11Z</dcterms:modified>
</cp:coreProperties>
</file>