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84" y="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10541E60-7802-4F3A-BDBE-30AEE587C484}" type="datetimeFigureOut">
              <a:rPr kumimoji="1" lang="ja-JP" altLang="en-US" smtClean="0"/>
              <a:t>2016/1/7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FDE6003-1070-41A4-8896-9A4CC33DAB16}" type="slidenum">
              <a:rPr kumimoji="1" lang="ja-JP" altLang="en-US" smtClean="0"/>
              <a:t>‹#›</a:t>
            </a:fld>
            <a:endParaRPr kumimoji="1" lang="ja-JP" altLang="en-US"/>
          </a:p>
        </p:txBody>
      </p:sp>
    </p:spTree>
    <p:extLst>
      <p:ext uri="{BB962C8B-B14F-4D97-AF65-F5344CB8AC3E}">
        <p14:creationId xmlns:p14="http://schemas.microsoft.com/office/powerpoint/2010/main" val="4035147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0541E60-7802-4F3A-BDBE-30AEE587C484}" type="datetimeFigureOut">
              <a:rPr kumimoji="1" lang="ja-JP" altLang="en-US" smtClean="0"/>
              <a:t>2016/1/7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FDE6003-1070-41A4-8896-9A4CC33DAB16}" type="slidenum">
              <a:rPr kumimoji="1" lang="ja-JP" altLang="en-US" smtClean="0"/>
              <a:t>‹#›</a:t>
            </a:fld>
            <a:endParaRPr kumimoji="1" lang="ja-JP" altLang="en-US"/>
          </a:p>
        </p:txBody>
      </p:sp>
    </p:spTree>
    <p:extLst>
      <p:ext uri="{BB962C8B-B14F-4D97-AF65-F5344CB8AC3E}">
        <p14:creationId xmlns:p14="http://schemas.microsoft.com/office/powerpoint/2010/main" val="3678707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0541E60-7802-4F3A-BDBE-30AEE587C484}" type="datetimeFigureOut">
              <a:rPr kumimoji="1" lang="ja-JP" altLang="en-US" smtClean="0"/>
              <a:t>2016/1/7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FDE6003-1070-41A4-8896-9A4CC33DAB16}" type="slidenum">
              <a:rPr kumimoji="1" lang="ja-JP" altLang="en-US" smtClean="0"/>
              <a:t>‹#›</a:t>
            </a:fld>
            <a:endParaRPr kumimoji="1" lang="ja-JP" altLang="en-US"/>
          </a:p>
        </p:txBody>
      </p:sp>
    </p:spTree>
    <p:extLst>
      <p:ext uri="{BB962C8B-B14F-4D97-AF65-F5344CB8AC3E}">
        <p14:creationId xmlns:p14="http://schemas.microsoft.com/office/powerpoint/2010/main" val="3727812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0541E60-7802-4F3A-BDBE-30AEE587C484}" type="datetimeFigureOut">
              <a:rPr kumimoji="1" lang="ja-JP" altLang="en-US" smtClean="0"/>
              <a:t>2016/1/7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FDE6003-1070-41A4-8896-9A4CC33DAB16}" type="slidenum">
              <a:rPr kumimoji="1" lang="ja-JP" altLang="en-US" smtClean="0"/>
              <a:t>‹#›</a:t>
            </a:fld>
            <a:endParaRPr kumimoji="1" lang="ja-JP" altLang="en-US"/>
          </a:p>
        </p:txBody>
      </p:sp>
    </p:spTree>
    <p:extLst>
      <p:ext uri="{BB962C8B-B14F-4D97-AF65-F5344CB8AC3E}">
        <p14:creationId xmlns:p14="http://schemas.microsoft.com/office/powerpoint/2010/main" val="2902501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10541E60-7802-4F3A-BDBE-30AEE587C484}" type="datetimeFigureOut">
              <a:rPr kumimoji="1" lang="ja-JP" altLang="en-US" smtClean="0"/>
              <a:t>2016/1/7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FDE6003-1070-41A4-8896-9A4CC33DAB16}" type="slidenum">
              <a:rPr kumimoji="1" lang="ja-JP" altLang="en-US" smtClean="0"/>
              <a:t>‹#›</a:t>
            </a:fld>
            <a:endParaRPr kumimoji="1" lang="ja-JP" altLang="en-US"/>
          </a:p>
        </p:txBody>
      </p:sp>
    </p:spTree>
    <p:extLst>
      <p:ext uri="{BB962C8B-B14F-4D97-AF65-F5344CB8AC3E}">
        <p14:creationId xmlns:p14="http://schemas.microsoft.com/office/powerpoint/2010/main" val="2680877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10541E60-7802-4F3A-BDBE-30AEE587C484}" type="datetimeFigureOut">
              <a:rPr kumimoji="1" lang="ja-JP" altLang="en-US" smtClean="0"/>
              <a:t>2016/1/7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FDE6003-1070-41A4-8896-9A4CC33DAB16}" type="slidenum">
              <a:rPr kumimoji="1" lang="ja-JP" altLang="en-US" smtClean="0"/>
              <a:t>‹#›</a:t>
            </a:fld>
            <a:endParaRPr kumimoji="1" lang="ja-JP" altLang="en-US"/>
          </a:p>
        </p:txBody>
      </p:sp>
    </p:spTree>
    <p:extLst>
      <p:ext uri="{BB962C8B-B14F-4D97-AF65-F5344CB8AC3E}">
        <p14:creationId xmlns:p14="http://schemas.microsoft.com/office/powerpoint/2010/main" val="2741904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0541E60-7802-4F3A-BDBE-30AEE587C484}" type="datetimeFigureOut">
              <a:rPr kumimoji="1" lang="ja-JP" altLang="en-US" smtClean="0"/>
              <a:t>2016/1/7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FDE6003-1070-41A4-8896-9A4CC33DAB16}" type="slidenum">
              <a:rPr kumimoji="1" lang="ja-JP" altLang="en-US" smtClean="0"/>
              <a:t>‹#›</a:t>
            </a:fld>
            <a:endParaRPr kumimoji="1" lang="ja-JP" altLang="en-US"/>
          </a:p>
        </p:txBody>
      </p:sp>
    </p:spTree>
    <p:extLst>
      <p:ext uri="{BB962C8B-B14F-4D97-AF65-F5344CB8AC3E}">
        <p14:creationId xmlns:p14="http://schemas.microsoft.com/office/powerpoint/2010/main" val="2616811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0541E60-7802-4F3A-BDBE-30AEE587C484}" type="datetimeFigureOut">
              <a:rPr kumimoji="1" lang="ja-JP" altLang="en-US" smtClean="0"/>
              <a:t>2016/1/7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FDE6003-1070-41A4-8896-9A4CC33DAB16}" type="slidenum">
              <a:rPr kumimoji="1" lang="ja-JP" altLang="en-US" smtClean="0"/>
              <a:t>‹#›</a:t>
            </a:fld>
            <a:endParaRPr kumimoji="1" lang="ja-JP" altLang="en-US"/>
          </a:p>
        </p:txBody>
      </p:sp>
    </p:spTree>
    <p:extLst>
      <p:ext uri="{BB962C8B-B14F-4D97-AF65-F5344CB8AC3E}">
        <p14:creationId xmlns:p14="http://schemas.microsoft.com/office/powerpoint/2010/main" val="3502761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0541E60-7802-4F3A-BDBE-30AEE587C484}" type="datetimeFigureOut">
              <a:rPr kumimoji="1" lang="ja-JP" altLang="en-US" smtClean="0"/>
              <a:t>2016/1/7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FDE6003-1070-41A4-8896-9A4CC33DAB16}" type="slidenum">
              <a:rPr kumimoji="1" lang="ja-JP" altLang="en-US" smtClean="0"/>
              <a:t>‹#›</a:t>
            </a:fld>
            <a:endParaRPr kumimoji="1" lang="ja-JP" altLang="en-US"/>
          </a:p>
        </p:txBody>
      </p:sp>
    </p:spTree>
    <p:extLst>
      <p:ext uri="{BB962C8B-B14F-4D97-AF65-F5344CB8AC3E}">
        <p14:creationId xmlns:p14="http://schemas.microsoft.com/office/powerpoint/2010/main" val="3693238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0541E60-7802-4F3A-BDBE-30AEE587C484}" type="datetimeFigureOut">
              <a:rPr kumimoji="1" lang="ja-JP" altLang="en-US" smtClean="0"/>
              <a:t>2016/1/7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FDE6003-1070-41A4-8896-9A4CC33DAB16}" type="slidenum">
              <a:rPr kumimoji="1" lang="ja-JP" altLang="en-US" smtClean="0"/>
              <a:t>‹#›</a:t>
            </a:fld>
            <a:endParaRPr kumimoji="1" lang="ja-JP" altLang="en-US"/>
          </a:p>
        </p:txBody>
      </p:sp>
    </p:spTree>
    <p:extLst>
      <p:ext uri="{BB962C8B-B14F-4D97-AF65-F5344CB8AC3E}">
        <p14:creationId xmlns:p14="http://schemas.microsoft.com/office/powerpoint/2010/main" val="2857540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0541E60-7802-4F3A-BDBE-30AEE587C484}" type="datetimeFigureOut">
              <a:rPr kumimoji="1" lang="ja-JP" altLang="en-US" smtClean="0"/>
              <a:t>2016/1/7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FDE6003-1070-41A4-8896-9A4CC33DAB16}" type="slidenum">
              <a:rPr kumimoji="1" lang="ja-JP" altLang="en-US" smtClean="0"/>
              <a:t>‹#›</a:t>
            </a:fld>
            <a:endParaRPr kumimoji="1" lang="ja-JP" altLang="en-US"/>
          </a:p>
        </p:txBody>
      </p:sp>
    </p:spTree>
    <p:extLst>
      <p:ext uri="{BB962C8B-B14F-4D97-AF65-F5344CB8AC3E}">
        <p14:creationId xmlns:p14="http://schemas.microsoft.com/office/powerpoint/2010/main" val="2198643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541E60-7802-4F3A-BDBE-30AEE587C484}" type="datetimeFigureOut">
              <a:rPr kumimoji="1" lang="ja-JP" altLang="en-US" smtClean="0"/>
              <a:t>2016/1/7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DE6003-1070-41A4-8896-9A4CC33DAB16}" type="slidenum">
              <a:rPr kumimoji="1" lang="ja-JP" altLang="en-US" smtClean="0"/>
              <a:t>‹#›</a:t>
            </a:fld>
            <a:endParaRPr kumimoji="1" lang="ja-JP" altLang="en-US"/>
          </a:p>
        </p:txBody>
      </p:sp>
    </p:spTree>
    <p:extLst>
      <p:ext uri="{BB962C8B-B14F-4D97-AF65-F5344CB8AC3E}">
        <p14:creationId xmlns:p14="http://schemas.microsoft.com/office/powerpoint/2010/main" val="2430135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スーパー鬼ごっこ</a:t>
            </a:r>
            <a:endParaRPr kumimoji="1" lang="ja-JP" altLang="en-US" dirty="0"/>
          </a:p>
        </p:txBody>
      </p:sp>
      <p:sp>
        <p:nvSpPr>
          <p:cNvPr id="3" name="サブタイトル 2"/>
          <p:cNvSpPr>
            <a:spLocks noGrp="1"/>
          </p:cNvSpPr>
          <p:nvPr>
            <p:ph type="subTitle" idx="1"/>
          </p:nvPr>
        </p:nvSpPr>
        <p:spPr/>
        <p:txBody>
          <a:bodyPr>
            <a:normAutofit/>
          </a:bodyPr>
          <a:lstStyle/>
          <a:p>
            <a:r>
              <a:rPr kumimoji="1" lang="en-US" altLang="ja-JP" sz="3600" dirty="0" smtClean="0"/>
              <a:t>In</a:t>
            </a:r>
            <a:r>
              <a:rPr kumimoji="1" lang="ja-JP" altLang="en-US" sz="3600" dirty="0" smtClean="0"/>
              <a:t>ディズニーランド</a:t>
            </a:r>
            <a:endParaRPr kumimoji="1" lang="en-US" altLang="ja-JP" sz="3600" dirty="0" smtClean="0"/>
          </a:p>
        </p:txBody>
      </p:sp>
    </p:spTree>
    <p:extLst>
      <p:ext uri="{BB962C8B-B14F-4D97-AF65-F5344CB8AC3E}">
        <p14:creationId xmlns:p14="http://schemas.microsoft.com/office/powerpoint/2010/main" val="3288694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ルール　ディズニー内で鬼ごっこという簡単な内容</a:t>
            </a:r>
            <a:endParaRPr kumimoji="1" lang="ja-JP" altLang="en-US" sz="3600" dirty="0"/>
          </a:p>
        </p:txBody>
      </p:sp>
      <p:sp>
        <p:nvSpPr>
          <p:cNvPr id="3" name="コンテンツ プレースホルダー 2"/>
          <p:cNvSpPr>
            <a:spLocks noGrp="1"/>
          </p:cNvSpPr>
          <p:nvPr>
            <p:ph idx="1"/>
          </p:nvPr>
        </p:nvSpPr>
        <p:spPr/>
        <p:txBody>
          <a:bodyPr>
            <a:normAutofit/>
          </a:bodyPr>
          <a:lstStyle/>
          <a:p>
            <a:r>
              <a:rPr kumimoji="1" lang="ja-JP" altLang="en-US" sz="4000" dirty="0" smtClean="0"/>
              <a:t>参加者に最初</a:t>
            </a:r>
            <a:r>
              <a:rPr kumimoji="1" lang="en-US" altLang="ja-JP" sz="4000" dirty="0" smtClean="0"/>
              <a:t>GPS</a:t>
            </a:r>
            <a:r>
              <a:rPr kumimoji="1" lang="ja-JP" altLang="en-US" sz="4000" dirty="0" smtClean="0"/>
              <a:t>機能がついているものを配布</a:t>
            </a:r>
            <a:endParaRPr kumimoji="1" lang="en-US" altLang="ja-JP" sz="4000" dirty="0" smtClean="0"/>
          </a:p>
          <a:p>
            <a:r>
              <a:rPr lang="ja-JP" altLang="en-US" sz="4000" dirty="0" smtClean="0"/>
              <a:t>捕まってしまっても牢屋の中でほかの参加者の動きが見れるようにテレビなどを設置</a:t>
            </a:r>
            <a:endParaRPr lang="en-US" altLang="ja-JP" sz="4000" dirty="0" smtClean="0"/>
          </a:p>
          <a:p>
            <a:r>
              <a:rPr lang="ja-JP" altLang="en-US" sz="4000" dirty="0" smtClean="0"/>
              <a:t>制限時間があり、逃げ切れたら豪華景品</a:t>
            </a:r>
            <a:endParaRPr lang="en-US" altLang="ja-JP" sz="4000" dirty="0" smtClean="0"/>
          </a:p>
          <a:p>
            <a:endParaRPr lang="en-US" altLang="ja-JP" sz="4000" dirty="0" smtClean="0"/>
          </a:p>
        </p:txBody>
      </p:sp>
    </p:spTree>
    <p:extLst>
      <p:ext uri="{BB962C8B-B14F-4D97-AF65-F5344CB8AC3E}">
        <p14:creationId xmlns:p14="http://schemas.microsoft.com/office/powerpoint/2010/main" val="505884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16171855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44</Words>
  <Application>Microsoft Office PowerPoint</Application>
  <PresentationFormat>ワイド画面</PresentationFormat>
  <Paragraphs>6</Paragraphs>
  <Slides>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vt:i4>
      </vt:variant>
    </vt:vector>
  </HeadingPairs>
  <TitlesOfParts>
    <vt:vector size="8" baseType="lpstr">
      <vt:lpstr>ＭＳ Ｐゴシック</vt:lpstr>
      <vt:lpstr>Arial</vt:lpstr>
      <vt:lpstr>Calibri</vt:lpstr>
      <vt:lpstr>Calibri Light</vt:lpstr>
      <vt:lpstr>Office テーマ</vt:lpstr>
      <vt:lpstr>スーパー鬼ごっこ</vt:lpstr>
      <vt:lpstr>ルール　ディズニー内で鬼ごっこという簡単な内容</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スーパー鬼ごっこ</dc:title>
  <dc:creator>中嶋大樹</dc:creator>
  <cp:lastModifiedBy>中嶋大樹</cp:lastModifiedBy>
  <cp:revision>5</cp:revision>
  <dcterms:created xsi:type="dcterms:W3CDTF">2015-12-22T13:15:14Z</dcterms:created>
  <dcterms:modified xsi:type="dcterms:W3CDTF">2016-01-07T07:26:08Z</dcterms:modified>
</cp:coreProperties>
</file>