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8A98F8-0FAC-4951-6414-DC4815FBE73B}" v="61" dt="2022-01-10T09:42:54.956"/>
    <p1510:client id="{54CF97F6-58E1-42B3-9178-FDFC79306865}" v="10" dt="2022-01-06T01:09:2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46ADC-830C-449B-8534-7A895B2A4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27C547-FF4E-4494-BB8B-EF25B03DFE94}">
      <dgm:prSet custT="1"/>
      <dgm:spPr/>
      <dgm:t>
        <a:bodyPr/>
        <a:lstStyle/>
        <a:p>
          <a:r>
            <a:rPr kumimoji="1" lang="ja-JP" sz="3200" dirty="0"/>
            <a:t>◆　概要</a:t>
          </a:r>
          <a:endParaRPr lang="en-US" sz="3200" dirty="0"/>
        </a:p>
      </dgm:t>
    </dgm:pt>
    <dgm:pt modelId="{FBD36491-8492-4934-914E-A2F1E5024D72}" type="parTrans" cxnId="{83299D55-9C18-442F-B7FA-056901BB56C9}">
      <dgm:prSet/>
      <dgm:spPr/>
      <dgm:t>
        <a:bodyPr/>
        <a:lstStyle/>
        <a:p>
          <a:endParaRPr lang="en-US"/>
        </a:p>
      </dgm:t>
    </dgm:pt>
    <dgm:pt modelId="{F044A833-175F-4F59-8956-508AF6DCE5EB}" type="sibTrans" cxnId="{83299D55-9C18-442F-B7FA-056901BB56C9}">
      <dgm:prSet/>
      <dgm:spPr/>
      <dgm:t>
        <a:bodyPr/>
        <a:lstStyle/>
        <a:p>
          <a:endParaRPr lang="en-US"/>
        </a:p>
      </dgm:t>
    </dgm:pt>
    <dgm:pt modelId="{5C5B9D4B-4463-4DA7-BB53-5B5398740AF7}">
      <dgm:prSet custT="1"/>
      <dgm:spPr/>
      <dgm:t>
        <a:bodyPr/>
        <a:lstStyle/>
        <a:p>
          <a:r>
            <a:rPr kumimoji="1" lang="ja-JP" sz="3200" dirty="0"/>
            <a:t>◆　目的</a:t>
          </a:r>
          <a:endParaRPr lang="en-US" sz="3200" dirty="0"/>
        </a:p>
      </dgm:t>
    </dgm:pt>
    <dgm:pt modelId="{06DF6E3D-A01B-45F9-9BE7-006313F6BBB7}" type="parTrans" cxnId="{59BA81C7-3298-4C89-89F1-F4BDAA61BC5D}">
      <dgm:prSet/>
      <dgm:spPr/>
      <dgm:t>
        <a:bodyPr/>
        <a:lstStyle/>
        <a:p>
          <a:endParaRPr lang="en-US"/>
        </a:p>
      </dgm:t>
    </dgm:pt>
    <dgm:pt modelId="{E237E854-1D1E-47F0-80DA-5E2C7EE8F29C}" type="sibTrans" cxnId="{59BA81C7-3298-4C89-89F1-F4BDAA61BC5D}">
      <dgm:prSet/>
      <dgm:spPr/>
      <dgm:t>
        <a:bodyPr/>
        <a:lstStyle/>
        <a:p>
          <a:endParaRPr lang="en-US"/>
        </a:p>
      </dgm:t>
    </dgm:pt>
    <dgm:pt modelId="{2D46DC79-0328-4FC6-B3D4-012798A5E7B6}">
      <dgm:prSet custT="1"/>
      <dgm:spPr/>
      <dgm:t>
        <a:bodyPr/>
        <a:lstStyle/>
        <a:p>
          <a:r>
            <a:rPr kumimoji="1" lang="ja-JP" sz="3200" dirty="0"/>
            <a:t>◆　スケジュール</a:t>
          </a:r>
          <a:endParaRPr lang="en-US" sz="3200" dirty="0"/>
        </a:p>
      </dgm:t>
    </dgm:pt>
    <dgm:pt modelId="{35F323B9-82F4-48D3-9FFF-B54FC0355853}" type="parTrans" cxnId="{635CEAE7-6B6C-4C46-8BFB-9785FC5C81F7}">
      <dgm:prSet/>
      <dgm:spPr/>
      <dgm:t>
        <a:bodyPr/>
        <a:lstStyle/>
        <a:p>
          <a:endParaRPr lang="en-US"/>
        </a:p>
      </dgm:t>
    </dgm:pt>
    <dgm:pt modelId="{44043202-B232-4F29-92EE-2C39ECDD11BE}" type="sibTrans" cxnId="{635CEAE7-6B6C-4C46-8BFB-9785FC5C81F7}">
      <dgm:prSet/>
      <dgm:spPr/>
      <dgm:t>
        <a:bodyPr/>
        <a:lstStyle/>
        <a:p>
          <a:endParaRPr lang="en-US"/>
        </a:p>
      </dgm:t>
    </dgm:pt>
    <dgm:pt modelId="{887AD69D-B8FE-40B0-A254-B5C56954B8EB}">
      <dgm:prSet custT="1"/>
      <dgm:spPr/>
      <dgm:t>
        <a:bodyPr/>
        <a:lstStyle/>
        <a:p>
          <a:r>
            <a:rPr kumimoji="1" lang="ja-JP" sz="3200" dirty="0"/>
            <a:t>◆　作品内容の紹介</a:t>
          </a:r>
          <a:endParaRPr lang="en-US" sz="3200" dirty="0"/>
        </a:p>
      </dgm:t>
    </dgm:pt>
    <dgm:pt modelId="{2330DD42-D47B-4507-A042-81033499D0F7}" type="parTrans" cxnId="{1B2CF59A-DB86-4D5C-A073-B8851ECBCA88}">
      <dgm:prSet/>
      <dgm:spPr/>
      <dgm:t>
        <a:bodyPr/>
        <a:lstStyle/>
        <a:p>
          <a:endParaRPr lang="en-US"/>
        </a:p>
      </dgm:t>
    </dgm:pt>
    <dgm:pt modelId="{5107C644-A665-4262-96F1-74413114EB1E}" type="sibTrans" cxnId="{1B2CF59A-DB86-4D5C-A073-B8851ECBCA88}">
      <dgm:prSet/>
      <dgm:spPr/>
      <dgm:t>
        <a:bodyPr/>
        <a:lstStyle/>
        <a:p>
          <a:endParaRPr lang="en-US"/>
        </a:p>
      </dgm:t>
    </dgm:pt>
    <dgm:pt modelId="{4C0664B0-E036-40BA-BDD7-785CE37398EC}">
      <dgm:prSet custT="1"/>
      <dgm:spPr/>
      <dgm:t>
        <a:bodyPr/>
        <a:lstStyle/>
        <a:p>
          <a:r>
            <a:rPr kumimoji="1" lang="ja-JP" sz="3200" dirty="0"/>
            <a:t>◆　苦労したこと</a:t>
          </a:r>
          <a:endParaRPr lang="en-US" sz="3200" dirty="0"/>
        </a:p>
      </dgm:t>
    </dgm:pt>
    <dgm:pt modelId="{D888175E-6D24-490A-8429-DA00844E6AD5}" type="parTrans" cxnId="{8732EF94-FF37-4B0C-AAD4-782117461E66}">
      <dgm:prSet/>
      <dgm:spPr/>
      <dgm:t>
        <a:bodyPr/>
        <a:lstStyle/>
        <a:p>
          <a:endParaRPr lang="en-US"/>
        </a:p>
      </dgm:t>
    </dgm:pt>
    <dgm:pt modelId="{238F2DD8-51C0-46DA-87F9-34C9098B542E}" type="sibTrans" cxnId="{8732EF94-FF37-4B0C-AAD4-782117461E66}">
      <dgm:prSet/>
      <dgm:spPr/>
      <dgm:t>
        <a:bodyPr/>
        <a:lstStyle/>
        <a:p>
          <a:endParaRPr lang="en-US"/>
        </a:p>
      </dgm:t>
    </dgm:pt>
    <dgm:pt modelId="{470DBE8D-2D11-44A5-8D7F-8E66420EE15D}">
      <dgm:prSet custT="1"/>
      <dgm:spPr/>
      <dgm:t>
        <a:bodyPr/>
        <a:lstStyle/>
        <a:p>
          <a:r>
            <a:rPr lang="ja-JP" altLang="en-US" sz="3200" dirty="0"/>
            <a:t>◆　役割分担</a:t>
          </a:r>
          <a:endParaRPr lang="en-US" sz="3200" dirty="0"/>
        </a:p>
      </dgm:t>
    </dgm:pt>
    <dgm:pt modelId="{5822E993-8A24-40ED-A23A-9E396C2B708B}" type="parTrans" cxnId="{89C66DA8-86BC-4B21-9794-5234C1DEF667}">
      <dgm:prSet/>
      <dgm:spPr/>
      <dgm:t>
        <a:bodyPr/>
        <a:lstStyle/>
        <a:p>
          <a:endParaRPr kumimoji="1" lang="ja-JP" altLang="en-US"/>
        </a:p>
      </dgm:t>
    </dgm:pt>
    <dgm:pt modelId="{7A8076FE-8C3C-4455-917F-6D7DA4813BA6}" type="sibTrans" cxnId="{89C66DA8-86BC-4B21-9794-5234C1DEF667}">
      <dgm:prSet/>
      <dgm:spPr/>
      <dgm:t>
        <a:bodyPr/>
        <a:lstStyle/>
        <a:p>
          <a:endParaRPr kumimoji="1" lang="ja-JP" altLang="en-US"/>
        </a:p>
      </dgm:t>
    </dgm:pt>
    <dgm:pt modelId="{0121AB91-8CF9-4797-8BEA-0086C065CBD4}" type="pres">
      <dgm:prSet presAssocID="{53946ADC-830C-449B-8534-7A895B2A432D}" presName="linear" presStyleCnt="0">
        <dgm:presLayoutVars>
          <dgm:animLvl val="lvl"/>
          <dgm:resizeHandles val="exact"/>
        </dgm:presLayoutVars>
      </dgm:prSet>
      <dgm:spPr/>
    </dgm:pt>
    <dgm:pt modelId="{2C5E15F5-0AED-46F2-89F6-33119866C099}" type="pres">
      <dgm:prSet presAssocID="{8227C547-FF4E-4494-BB8B-EF25B03DFE9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92AE8D-124A-4F6C-96DE-8B29BDD79A46}" type="pres">
      <dgm:prSet presAssocID="{F044A833-175F-4F59-8956-508AF6DCE5EB}" presName="spacer" presStyleCnt="0"/>
      <dgm:spPr/>
    </dgm:pt>
    <dgm:pt modelId="{36C626E2-C7BC-41B5-B856-5FE935A3EB51}" type="pres">
      <dgm:prSet presAssocID="{470DBE8D-2D11-44A5-8D7F-8E66420EE1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AB52CCC-2368-4D3C-87F4-21CFAC44227E}" type="pres">
      <dgm:prSet presAssocID="{7A8076FE-8C3C-4455-917F-6D7DA4813BA6}" presName="spacer" presStyleCnt="0"/>
      <dgm:spPr/>
    </dgm:pt>
    <dgm:pt modelId="{9AEE47F3-11DF-4122-86F0-9D8435340851}" type="pres">
      <dgm:prSet presAssocID="{5C5B9D4B-4463-4DA7-BB53-5B5398740A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7357DEF-E2BE-4106-B307-6F2ACE6276FE}" type="pres">
      <dgm:prSet presAssocID="{E237E854-1D1E-47F0-80DA-5E2C7EE8F29C}" presName="spacer" presStyleCnt="0"/>
      <dgm:spPr/>
    </dgm:pt>
    <dgm:pt modelId="{4B251143-C1F1-494D-A5D6-CB22C6C69CDD}" type="pres">
      <dgm:prSet presAssocID="{2D46DC79-0328-4FC6-B3D4-012798A5E7B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8D332B4-2E21-45A3-8A95-D70F14647057}" type="pres">
      <dgm:prSet presAssocID="{44043202-B232-4F29-92EE-2C39ECDD11BE}" presName="spacer" presStyleCnt="0"/>
      <dgm:spPr/>
    </dgm:pt>
    <dgm:pt modelId="{1E924C5A-505A-4338-8849-955F6A359D8E}" type="pres">
      <dgm:prSet presAssocID="{887AD69D-B8FE-40B0-A254-B5C56954B8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A597566-924D-47AC-BEAF-6C3B000A06CF}" type="pres">
      <dgm:prSet presAssocID="{5107C644-A665-4262-96F1-74413114EB1E}" presName="spacer" presStyleCnt="0"/>
      <dgm:spPr/>
    </dgm:pt>
    <dgm:pt modelId="{A59AF9C8-900E-4332-88DE-D639D4BD8B57}" type="pres">
      <dgm:prSet presAssocID="{4C0664B0-E036-40BA-BDD7-785CE37398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EDB5E4E-7CA7-44F8-B1DA-5B4EF2DF28C0}" type="presOf" srcId="{887AD69D-B8FE-40B0-A254-B5C56954B8EB}" destId="{1E924C5A-505A-4338-8849-955F6A359D8E}" srcOrd="0" destOrd="0" presId="urn:microsoft.com/office/officeart/2005/8/layout/vList2"/>
    <dgm:cxn modelId="{83299D55-9C18-442F-B7FA-056901BB56C9}" srcId="{53946ADC-830C-449B-8534-7A895B2A432D}" destId="{8227C547-FF4E-4494-BB8B-EF25B03DFE94}" srcOrd="0" destOrd="0" parTransId="{FBD36491-8492-4934-914E-A2F1E5024D72}" sibTransId="{F044A833-175F-4F59-8956-508AF6DCE5EB}"/>
    <dgm:cxn modelId="{3AC0967A-E613-410D-9B42-2F4827369D8F}" type="presOf" srcId="{5C5B9D4B-4463-4DA7-BB53-5B5398740AF7}" destId="{9AEE47F3-11DF-4122-86F0-9D8435340851}" srcOrd="0" destOrd="0" presId="urn:microsoft.com/office/officeart/2005/8/layout/vList2"/>
    <dgm:cxn modelId="{C0744C94-2329-4D85-8621-CF1D16ACEC64}" type="presOf" srcId="{470DBE8D-2D11-44A5-8D7F-8E66420EE15D}" destId="{36C626E2-C7BC-41B5-B856-5FE935A3EB51}" srcOrd="0" destOrd="0" presId="urn:microsoft.com/office/officeart/2005/8/layout/vList2"/>
    <dgm:cxn modelId="{8732EF94-FF37-4B0C-AAD4-782117461E66}" srcId="{53946ADC-830C-449B-8534-7A895B2A432D}" destId="{4C0664B0-E036-40BA-BDD7-785CE37398EC}" srcOrd="5" destOrd="0" parTransId="{D888175E-6D24-490A-8429-DA00844E6AD5}" sibTransId="{238F2DD8-51C0-46DA-87F9-34C9098B542E}"/>
    <dgm:cxn modelId="{1B2CF59A-DB86-4D5C-A073-B8851ECBCA88}" srcId="{53946ADC-830C-449B-8534-7A895B2A432D}" destId="{887AD69D-B8FE-40B0-A254-B5C56954B8EB}" srcOrd="4" destOrd="0" parTransId="{2330DD42-D47B-4507-A042-81033499D0F7}" sibTransId="{5107C644-A665-4262-96F1-74413114EB1E}"/>
    <dgm:cxn modelId="{2C149B9B-67D7-4D3C-AB45-97D4E745818A}" type="presOf" srcId="{4C0664B0-E036-40BA-BDD7-785CE37398EC}" destId="{A59AF9C8-900E-4332-88DE-D639D4BD8B57}" srcOrd="0" destOrd="0" presId="urn:microsoft.com/office/officeart/2005/8/layout/vList2"/>
    <dgm:cxn modelId="{89C66DA8-86BC-4B21-9794-5234C1DEF667}" srcId="{53946ADC-830C-449B-8534-7A895B2A432D}" destId="{470DBE8D-2D11-44A5-8D7F-8E66420EE15D}" srcOrd="1" destOrd="0" parTransId="{5822E993-8A24-40ED-A23A-9E396C2B708B}" sibTransId="{7A8076FE-8C3C-4455-917F-6D7DA4813BA6}"/>
    <dgm:cxn modelId="{669248B1-977C-4DA0-8F45-B0AEE3579C6D}" type="presOf" srcId="{2D46DC79-0328-4FC6-B3D4-012798A5E7B6}" destId="{4B251143-C1F1-494D-A5D6-CB22C6C69CDD}" srcOrd="0" destOrd="0" presId="urn:microsoft.com/office/officeart/2005/8/layout/vList2"/>
    <dgm:cxn modelId="{59BA81C7-3298-4C89-89F1-F4BDAA61BC5D}" srcId="{53946ADC-830C-449B-8534-7A895B2A432D}" destId="{5C5B9D4B-4463-4DA7-BB53-5B5398740AF7}" srcOrd="2" destOrd="0" parTransId="{06DF6E3D-A01B-45F9-9BE7-006313F6BBB7}" sibTransId="{E237E854-1D1E-47F0-80DA-5E2C7EE8F29C}"/>
    <dgm:cxn modelId="{635CEAE7-6B6C-4C46-8BFB-9785FC5C81F7}" srcId="{53946ADC-830C-449B-8534-7A895B2A432D}" destId="{2D46DC79-0328-4FC6-B3D4-012798A5E7B6}" srcOrd="3" destOrd="0" parTransId="{35F323B9-82F4-48D3-9FFF-B54FC0355853}" sibTransId="{44043202-B232-4F29-92EE-2C39ECDD11BE}"/>
    <dgm:cxn modelId="{921DD7E9-0319-4E81-8119-8514E6483AF9}" type="presOf" srcId="{53946ADC-830C-449B-8534-7A895B2A432D}" destId="{0121AB91-8CF9-4797-8BEA-0086C065CBD4}" srcOrd="0" destOrd="0" presId="urn:microsoft.com/office/officeart/2005/8/layout/vList2"/>
    <dgm:cxn modelId="{54010AFA-D69E-4F8B-9574-07AEF6B48D30}" type="presOf" srcId="{8227C547-FF4E-4494-BB8B-EF25B03DFE94}" destId="{2C5E15F5-0AED-46F2-89F6-33119866C099}" srcOrd="0" destOrd="0" presId="urn:microsoft.com/office/officeart/2005/8/layout/vList2"/>
    <dgm:cxn modelId="{5A907963-3C60-4515-B628-1B18C311D571}" type="presParOf" srcId="{0121AB91-8CF9-4797-8BEA-0086C065CBD4}" destId="{2C5E15F5-0AED-46F2-89F6-33119866C099}" srcOrd="0" destOrd="0" presId="urn:microsoft.com/office/officeart/2005/8/layout/vList2"/>
    <dgm:cxn modelId="{337EC9B8-51F7-4DEA-99E0-0316E3819B6E}" type="presParOf" srcId="{0121AB91-8CF9-4797-8BEA-0086C065CBD4}" destId="{2E92AE8D-124A-4F6C-96DE-8B29BDD79A46}" srcOrd="1" destOrd="0" presId="urn:microsoft.com/office/officeart/2005/8/layout/vList2"/>
    <dgm:cxn modelId="{099FCB98-6931-400A-844F-553CED7806C1}" type="presParOf" srcId="{0121AB91-8CF9-4797-8BEA-0086C065CBD4}" destId="{36C626E2-C7BC-41B5-B856-5FE935A3EB51}" srcOrd="2" destOrd="0" presId="urn:microsoft.com/office/officeart/2005/8/layout/vList2"/>
    <dgm:cxn modelId="{1E6046E6-B150-4A49-A835-7F8D5581D44C}" type="presParOf" srcId="{0121AB91-8CF9-4797-8BEA-0086C065CBD4}" destId="{2AB52CCC-2368-4D3C-87F4-21CFAC44227E}" srcOrd="3" destOrd="0" presId="urn:microsoft.com/office/officeart/2005/8/layout/vList2"/>
    <dgm:cxn modelId="{820836CA-3299-4D56-8890-E7E843FEBA11}" type="presParOf" srcId="{0121AB91-8CF9-4797-8BEA-0086C065CBD4}" destId="{9AEE47F3-11DF-4122-86F0-9D8435340851}" srcOrd="4" destOrd="0" presId="urn:microsoft.com/office/officeart/2005/8/layout/vList2"/>
    <dgm:cxn modelId="{32183501-156A-4E1B-9436-E8970C040A6D}" type="presParOf" srcId="{0121AB91-8CF9-4797-8BEA-0086C065CBD4}" destId="{87357DEF-E2BE-4106-B307-6F2ACE6276FE}" srcOrd="5" destOrd="0" presId="urn:microsoft.com/office/officeart/2005/8/layout/vList2"/>
    <dgm:cxn modelId="{AA0BBC07-C00D-4D2A-8594-D5EE270B199D}" type="presParOf" srcId="{0121AB91-8CF9-4797-8BEA-0086C065CBD4}" destId="{4B251143-C1F1-494D-A5D6-CB22C6C69CDD}" srcOrd="6" destOrd="0" presId="urn:microsoft.com/office/officeart/2005/8/layout/vList2"/>
    <dgm:cxn modelId="{3CA56439-2DEE-44D5-9C0E-FA81B471AE57}" type="presParOf" srcId="{0121AB91-8CF9-4797-8BEA-0086C065CBD4}" destId="{38D332B4-2E21-45A3-8A95-D70F14647057}" srcOrd="7" destOrd="0" presId="urn:microsoft.com/office/officeart/2005/8/layout/vList2"/>
    <dgm:cxn modelId="{C11E8E45-4645-4680-9F2D-9832930591F4}" type="presParOf" srcId="{0121AB91-8CF9-4797-8BEA-0086C065CBD4}" destId="{1E924C5A-505A-4338-8849-955F6A359D8E}" srcOrd="8" destOrd="0" presId="urn:microsoft.com/office/officeart/2005/8/layout/vList2"/>
    <dgm:cxn modelId="{98BCBDF8-ACD9-4AB5-957B-7F15B1BFD110}" type="presParOf" srcId="{0121AB91-8CF9-4797-8BEA-0086C065CBD4}" destId="{6A597566-924D-47AC-BEAF-6C3B000A06CF}" srcOrd="9" destOrd="0" presId="urn:microsoft.com/office/officeart/2005/8/layout/vList2"/>
    <dgm:cxn modelId="{C5435CBF-DA08-436F-AD69-E38A3BFFA485}" type="presParOf" srcId="{0121AB91-8CF9-4797-8BEA-0086C065CBD4}" destId="{A59AF9C8-900E-4332-88DE-D639D4BD8B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13620-7CE4-46B2-B677-04B6F0CA31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7F8EEB-C5A4-4DB4-9E8D-FFC8863823F2}">
      <dgm:prSet custT="1"/>
      <dgm:spPr/>
      <dgm:t>
        <a:bodyPr/>
        <a:lstStyle/>
        <a:p>
          <a:r>
            <a:rPr kumimoji="1" lang="ja-JP" sz="4000" dirty="0"/>
            <a:t>プロジェクト管理　中島</a:t>
          </a:r>
          <a:endParaRPr lang="en-US" sz="4000" dirty="0"/>
        </a:p>
      </dgm:t>
    </dgm:pt>
    <dgm:pt modelId="{6FA9459B-0D27-41E8-9F62-3FDC38183579}" type="parTrans" cxnId="{3A939302-66D6-4570-8D80-9187B8ED82A1}">
      <dgm:prSet/>
      <dgm:spPr/>
      <dgm:t>
        <a:bodyPr/>
        <a:lstStyle/>
        <a:p>
          <a:endParaRPr lang="en-US"/>
        </a:p>
      </dgm:t>
    </dgm:pt>
    <dgm:pt modelId="{34B5FA59-88AB-432F-A106-116A6DB23318}" type="sibTrans" cxnId="{3A939302-66D6-4570-8D80-9187B8ED82A1}">
      <dgm:prSet/>
      <dgm:spPr/>
      <dgm:t>
        <a:bodyPr/>
        <a:lstStyle/>
        <a:p>
          <a:endParaRPr lang="en-US"/>
        </a:p>
      </dgm:t>
    </dgm:pt>
    <dgm:pt modelId="{1C3BDE47-0324-4D4C-B487-37A93C3CA1DE}">
      <dgm:prSet custT="1"/>
      <dgm:spPr/>
      <dgm:t>
        <a:bodyPr/>
        <a:lstStyle/>
        <a:p>
          <a:r>
            <a:rPr kumimoji="1" lang="ja-JP" sz="4400"/>
            <a:t>企画／制作　中島　戴</a:t>
          </a:r>
          <a:endParaRPr lang="en-US" sz="4400"/>
        </a:p>
      </dgm:t>
    </dgm:pt>
    <dgm:pt modelId="{ED88606E-F0B1-4C85-8CAA-5D93662AE14E}" type="parTrans" cxnId="{732F81CA-DD61-4A05-A924-6BDD065FDB3A}">
      <dgm:prSet/>
      <dgm:spPr/>
      <dgm:t>
        <a:bodyPr/>
        <a:lstStyle/>
        <a:p>
          <a:endParaRPr lang="en-US"/>
        </a:p>
      </dgm:t>
    </dgm:pt>
    <dgm:pt modelId="{801EACDB-8487-4806-9D41-2C0C3A6B0017}" type="sibTrans" cxnId="{732F81CA-DD61-4A05-A924-6BDD065FDB3A}">
      <dgm:prSet/>
      <dgm:spPr/>
      <dgm:t>
        <a:bodyPr/>
        <a:lstStyle/>
        <a:p>
          <a:endParaRPr lang="en-US"/>
        </a:p>
      </dgm:t>
    </dgm:pt>
    <dgm:pt modelId="{EBD5AA11-5404-4D3C-8B2F-85F373220BD8}">
      <dgm:prSet custT="1"/>
      <dgm:spPr/>
      <dgm:t>
        <a:bodyPr/>
        <a:lstStyle/>
        <a:p>
          <a:r>
            <a:rPr kumimoji="1" lang="ja-JP" sz="4400"/>
            <a:t>プログラム／仕様　戴</a:t>
          </a:r>
          <a:endParaRPr lang="en-US" sz="4400"/>
        </a:p>
      </dgm:t>
    </dgm:pt>
    <dgm:pt modelId="{34B3220B-A82A-45F4-932E-A8DB59E1C7C2}" type="parTrans" cxnId="{15806767-0107-4669-B611-154EAFFBED3C}">
      <dgm:prSet/>
      <dgm:spPr/>
      <dgm:t>
        <a:bodyPr/>
        <a:lstStyle/>
        <a:p>
          <a:endParaRPr lang="en-US"/>
        </a:p>
      </dgm:t>
    </dgm:pt>
    <dgm:pt modelId="{AC7B982D-48E8-4697-8CCD-FB6524F60C63}" type="sibTrans" cxnId="{15806767-0107-4669-B611-154EAFFBED3C}">
      <dgm:prSet/>
      <dgm:spPr/>
      <dgm:t>
        <a:bodyPr/>
        <a:lstStyle/>
        <a:p>
          <a:endParaRPr lang="en-US"/>
        </a:p>
      </dgm:t>
    </dgm:pt>
    <dgm:pt modelId="{1628A574-7EF7-4FF8-9AE5-FF1F680ACE30}">
      <dgm:prSet custT="1"/>
      <dgm:spPr/>
      <dgm:t>
        <a:bodyPr/>
        <a:lstStyle/>
        <a:p>
          <a:r>
            <a:rPr kumimoji="1" lang="ja-JP" sz="4400"/>
            <a:t>発表　中島</a:t>
          </a:r>
          <a:endParaRPr lang="en-US" sz="4400"/>
        </a:p>
      </dgm:t>
    </dgm:pt>
    <dgm:pt modelId="{288D8631-44CD-48B1-9316-B94631F5C5C1}" type="parTrans" cxnId="{79FBAE49-4478-400C-97EF-271DCBF87BAD}">
      <dgm:prSet/>
      <dgm:spPr/>
      <dgm:t>
        <a:bodyPr/>
        <a:lstStyle/>
        <a:p>
          <a:endParaRPr lang="en-US"/>
        </a:p>
      </dgm:t>
    </dgm:pt>
    <dgm:pt modelId="{81AB0521-B57E-45E2-A760-4E551A496C7C}" type="sibTrans" cxnId="{79FBAE49-4478-400C-97EF-271DCBF87BAD}">
      <dgm:prSet/>
      <dgm:spPr/>
      <dgm:t>
        <a:bodyPr/>
        <a:lstStyle/>
        <a:p>
          <a:endParaRPr lang="en-US"/>
        </a:p>
      </dgm:t>
    </dgm:pt>
    <dgm:pt modelId="{D35F671B-508C-4F5E-8830-F053867D8CAA}" type="pres">
      <dgm:prSet presAssocID="{5E313620-7CE4-46B2-B677-04B6F0CA31EB}" presName="linear" presStyleCnt="0">
        <dgm:presLayoutVars>
          <dgm:animLvl val="lvl"/>
          <dgm:resizeHandles val="exact"/>
        </dgm:presLayoutVars>
      </dgm:prSet>
      <dgm:spPr/>
    </dgm:pt>
    <dgm:pt modelId="{00D230D3-93B4-4121-ABBA-6F0C3D975E52}" type="pres">
      <dgm:prSet presAssocID="{5F7F8EEB-C5A4-4DB4-9E8D-FFC8863823F2}" presName="parentText" presStyleLbl="node1" presStyleIdx="0" presStyleCnt="4" custLinFactNeighborX="-17005" custLinFactNeighborY="-16101">
        <dgm:presLayoutVars>
          <dgm:chMax val="0"/>
          <dgm:bulletEnabled val="1"/>
        </dgm:presLayoutVars>
      </dgm:prSet>
      <dgm:spPr/>
    </dgm:pt>
    <dgm:pt modelId="{5C2B9117-900B-4B6A-8729-E93B9AC2AC7D}" type="pres">
      <dgm:prSet presAssocID="{34B5FA59-88AB-432F-A106-116A6DB23318}" presName="spacer" presStyleCnt="0"/>
      <dgm:spPr/>
    </dgm:pt>
    <dgm:pt modelId="{56690E7F-4DA7-4899-8B14-F55478BDBE19}" type="pres">
      <dgm:prSet presAssocID="{1C3BDE47-0324-4D4C-B487-37A93C3CA1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CD420-F03B-42A4-BCD1-418B1F74EF03}" type="pres">
      <dgm:prSet presAssocID="{801EACDB-8487-4806-9D41-2C0C3A6B0017}" presName="spacer" presStyleCnt="0"/>
      <dgm:spPr/>
    </dgm:pt>
    <dgm:pt modelId="{6F42F651-8DC4-4C82-97BE-BFA73E4D046B}" type="pres">
      <dgm:prSet presAssocID="{EBD5AA11-5404-4D3C-8B2F-85F373220B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7AFC6A4-5025-43E4-977F-058C86A68974}" type="pres">
      <dgm:prSet presAssocID="{AC7B982D-48E8-4697-8CCD-FB6524F60C63}" presName="spacer" presStyleCnt="0"/>
      <dgm:spPr/>
    </dgm:pt>
    <dgm:pt modelId="{160172CD-6A9D-4331-8DE5-F6E497030186}" type="pres">
      <dgm:prSet presAssocID="{1628A574-7EF7-4FF8-9AE5-FF1F680ACE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939302-66D6-4570-8D80-9187B8ED82A1}" srcId="{5E313620-7CE4-46B2-B677-04B6F0CA31EB}" destId="{5F7F8EEB-C5A4-4DB4-9E8D-FFC8863823F2}" srcOrd="0" destOrd="0" parTransId="{6FA9459B-0D27-41E8-9F62-3FDC38183579}" sibTransId="{34B5FA59-88AB-432F-A106-116A6DB23318}"/>
    <dgm:cxn modelId="{01E07F20-A775-4D60-ACB9-F9F3608D3D2D}" type="presOf" srcId="{1628A574-7EF7-4FF8-9AE5-FF1F680ACE30}" destId="{160172CD-6A9D-4331-8DE5-F6E497030186}" srcOrd="0" destOrd="0" presId="urn:microsoft.com/office/officeart/2005/8/layout/vList2"/>
    <dgm:cxn modelId="{1E682D30-5A6F-43BE-9EB9-71DA89D0C35C}" type="presOf" srcId="{1C3BDE47-0324-4D4C-B487-37A93C3CA1DE}" destId="{56690E7F-4DA7-4899-8B14-F55478BDBE19}" srcOrd="0" destOrd="0" presId="urn:microsoft.com/office/officeart/2005/8/layout/vList2"/>
    <dgm:cxn modelId="{15806767-0107-4669-B611-154EAFFBED3C}" srcId="{5E313620-7CE4-46B2-B677-04B6F0CA31EB}" destId="{EBD5AA11-5404-4D3C-8B2F-85F373220BD8}" srcOrd="2" destOrd="0" parTransId="{34B3220B-A82A-45F4-932E-A8DB59E1C7C2}" sibTransId="{AC7B982D-48E8-4697-8CCD-FB6524F60C63}"/>
    <dgm:cxn modelId="{79FBAE49-4478-400C-97EF-271DCBF87BAD}" srcId="{5E313620-7CE4-46B2-B677-04B6F0CA31EB}" destId="{1628A574-7EF7-4FF8-9AE5-FF1F680ACE30}" srcOrd="3" destOrd="0" parTransId="{288D8631-44CD-48B1-9316-B94631F5C5C1}" sibTransId="{81AB0521-B57E-45E2-A760-4E551A496C7C}"/>
    <dgm:cxn modelId="{7A33A55A-6C02-4454-B24A-28307B5AB358}" type="presOf" srcId="{5F7F8EEB-C5A4-4DB4-9E8D-FFC8863823F2}" destId="{00D230D3-93B4-4121-ABBA-6F0C3D975E52}" srcOrd="0" destOrd="0" presId="urn:microsoft.com/office/officeart/2005/8/layout/vList2"/>
    <dgm:cxn modelId="{57E1C393-36AE-4E4C-A6D2-85C90F7C13CB}" type="presOf" srcId="{5E313620-7CE4-46B2-B677-04B6F0CA31EB}" destId="{D35F671B-508C-4F5E-8830-F053867D8CAA}" srcOrd="0" destOrd="0" presId="urn:microsoft.com/office/officeart/2005/8/layout/vList2"/>
    <dgm:cxn modelId="{732F81CA-DD61-4A05-A924-6BDD065FDB3A}" srcId="{5E313620-7CE4-46B2-B677-04B6F0CA31EB}" destId="{1C3BDE47-0324-4D4C-B487-37A93C3CA1DE}" srcOrd="1" destOrd="0" parTransId="{ED88606E-F0B1-4C85-8CAA-5D93662AE14E}" sibTransId="{801EACDB-8487-4806-9D41-2C0C3A6B0017}"/>
    <dgm:cxn modelId="{D22C8FFA-108E-4A37-A91B-F44736484DD1}" type="presOf" srcId="{EBD5AA11-5404-4D3C-8B2F-85F373220BD8}" destId="{6F42F651-8DC4-4C82-97BE-BFA73E4D046B}" srcOrd="0" destOrd="0" presId="urn:microsoft.com/office/officeart/2005/8/layout/vList2"/>
    <dgm:cxn modelId="{F85F0298-643F-4923-B894-207531031251}" type="presParOf" srcId="{D35F671B-508C-4F5E-8830-F053867D8CAA}" destId="{00D230D3-93B4-4121-ABBA-6F0C3D975E52}" srcOrd="0" destOrd="0" presId="urn:microsoft.com/office/officeart/2005/8/layout/vList2"/>
    <dgm:cxn modelId="{9CB2EFDB-1A85-480E-8AD0-F54840495D67}" type="presParOf" srcId="{D35F671B-508C-4F5E-8830-F053867D8CAA}" destId="{5C2B9117-900B-4B6A-8729-E93B9AC2AC7D}" srcOrd="1" destOrd="0" presId="urn:microsoft.com/office/officeart/2005/8/layout/vList2"/>
    <dgm:cxn modelId="{6D6AD01C-7944-44B6-80C4-7B4E0C86D5A8}" type="presParOf" srcId="{D35F671B-508C-4F5E-8830-F053867D8CAA}" destId="{56690E7F-4DA7-4899-8B14-F55478BDBE19}" srcOrd="2" destOrd="0" presId="urn:microsoft.com/office/officeart/2005/8/layout/vList2"/>
    <dgm:cxn modelId="{BF25DAA2-2628-4A85-BBB2-81C877983D3A}" type="presParOf" srcId="{D35F671B-508C-4F5E-8830-F053867D8CAA}" destId="{40BCD420-F03B-42A4-BCD1-418B1F74EF03}" srcOrd="3" destOrd="0" presId="urn:microsoft.com/office/officeart/2005/8/layout/vList2"/>
    <dgm:cxn modelId="{19C793A6-69F6-4E2E-AA8C-A9B514B98912}" type="presParOf" srcId="{D35F671B-508C-4F5E-8830-F053867D8CAA}" destId="{6F42F651-8DC4-4C82-97BE-BFA73E4D046B}" srcOrd="4" destOrd="0" presId="urn:microsoft.com/office/officeart/2005/8/layout/vList2"/>
    <dgm:cxn modelId="{5C42C71E-85F9-4586-A568-D12A1D1ECAAA}" type="presParOf" srcId="{D35F671B-508C-4F5E-8830-F053867D8CAA}" destId="{B7AFC6A4-5025-43E4-977F-058C86A68974}" srcOrd="5" destOrd="0" presId="urn:microsoft.com/office/officeart/2005/8/layout/vList2"/>
    <dgm:cxn modelId="{85B40714-7DB2-4A99-8A35-359652AE804A}" type="presParOf" srcId="{D35F671B-508C-4F5E-8830-F053867D8CAA}" destId="{160172CD-6A9D-4331-8DE5-F6E4970301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FBFEE8-68A5-4147-845E-27C9FDD660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70A40-E580-42F2-8812-DC3CD324EBE3}">
      <dgm:prSet custT="1"/>
      <dgm:spPr/>
      <dgm:t>
        <a:bodyPr/>
        <a:lstStyle/>
        <a:p>
          <a:r>
            <a:rPr kumimoji="1" lang="ja-JP" sz="4400"/>
            <a:t>プログラムを使ってゲームを作りたい</a:t>
          </a:r>
          <a:endParaRPr lang="en-US" sz="4400"/>
        </a:p>
      </dgm:t>
    </dgm:pt>
    <dgm:pt modelId="{2213B4C1-B174-4120-BFA3-F84A2FA3EDD7}" type="parTrans" cxnId="{32384D73-96C6-4E7E-B28F-F0D0CDEFD84C}">
      <dgm:prSet/>
      <dgm:spPr/>
      <dgm:t>
        <a:bodyPr/>
        <a:lstStyle/>
        <a:p>
          <a:endParaRPr lang="en-US"/>
        </a:p>
      </dgm:t>
    </dgm:pt>
    <dgm:pt modelId="{59CCA6DA-8B66-46A3-ADF4-DFD8FB04687E}" type="sibTrans" cxnId="{32384D73-96C6-4E7E-B28F-F0D0CDEFD84C}">
      <dgm:prSet/>
      <dgm:spPr/>
      <dgm:t>
        <a:bodyPr/>
        <a:lstStyle/>
        <a:p>
          <a:endParaRPr lang="en-US"/>
        </a:p>
      </dgm:t>
    </dgm:pt>
    <dgm:pt modelId="{720CC4BD-E0D7-4C4B-8360-7E63532C0763}">
      <dgm:prSet custT="1"/>
      <dgm:spPr/>
      <dgm:t>
        <a:bodyPr/>
        <a:lstStyle/>
        <a:p>
          <a:r>
            <a:rPr kumimoji="1" lang="ja-JP" sz="4800" dirty="0"/>
            <a:t>ゲームを楽しんでもらいたい</a:t>
          </a:r>
          <a:endParaRPr lang="en-US" sz="4800" dirty="0"/>
        </a:p>
      </dgm:t>
    </dgm:pt>
    <dgm:pt modelId="{8F4D9E86-EABD-4510-9FE7-0484B11D5757}" type="parTrans" cxnId="{863BC81B-3765-4105-9AA7-A262519F32F3}">
      <dgm:prSet/>
      <dgm:spPr/>
      <dgm:t>
        <a:bodyPr/>
        <a:lstStyle/>
        <a:p>
          <a:endParaRPr lang="en-US"/>
        </a:p>
      </dgm:t>
    </dgm:pt>
    <dgm:pt modelId="{5B9E41C6-03A4-4FED-A160-F76BC8C7FB15}" type="sibTrans" cxnId="{863BC81B-3765-4105-9AA7-A262519F32F3}">
      <dgm:prSet/>
      <dgm:spPr/>
      <dgm:t>
        <a:bodyPr/>
        <a:lstStyle/>
        <a:p>
          <a:endParaRPr lang="en-US"/>
        </a:p>
      </dgm:t>
    </dgm:pt>
    <dgm:pt modelId="{A9DFE0FF-1D1D-4600-8EDB-9F4E841C9C16}" type="pres">
      <dgm:prSet presAssocID="{A4FBFEE8-68A5-4147-845E-27C9FDD660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42768A-EC8D-42B1-8E57-AE602DD40499}" type="pres">
      <dgm:prSet presAssocID="{74A70A40-E580-42F2-8812-DC3CD324EBE3}" presName="hierRoot1" presStyleCnt="0"/>
      <dgm:spPr/>
    </dgm:pt>
    <dgm:pt modelId="{BF4F58B5-7E37-46F5-8628-809FA6DEF356}" type="pres">
      <dgm:prSet presAssocID="{74A70A40-E580-42F2-8812-DC3CD324EBE3}" presName="composite" presStyleCnt="0"/>
      <dgm:spPr/>
    </dgm:pt>
    <dgm:pt modelId="{5071D8E8-0E53-46C7-8CC9-CCEE3494B8B3}" type="pres">
      <dgm:prSet presAssocID="{74A70A40-E580-42F2-8812-DC3CD324EBE3}" presName="background" presStyleLbl="node0" presStyleIdx="0" presStyleCnt="2"/>
      <dgm:spPr/>
    </dgm:pt>
    <dgm:pt modelId="{5DBE707C-E88C-4347-B713-28892D94B78C}" type="pres">
      <dgm:prSet presAssocID="{74A70A40-E580-42F2-8812-DC3CD324EBE3}" presName="text" presStyleLbl="fgAcc0" presStyleIdx="0" presStyleCnt="2" custScaleY="144763">
        <dgm:presLayoutVars>
          <dgm:chPref val="3"/>
        </dgm:presLayoutVars>
      </dgm:prSet>
      <dgm:spPr/>
    </dgm:pt>
    <dgm:pt modelId="{9BE6E803-D3AD-480D-A386-3C658A40F4F2}" type="pres">
      <dgm:prSet presAssocID="{74A70A40-E580-42F2-8812-DC3CD324EBE3}" presName="hierChild2" presStyleCnt="0"/>
      <dgm:spPr/>
    </dgm:pt>
    <dgm:pt modelId="{73F5150D-733C-42C4-B995-C0B92B1CB3D8}" type="pres">
      <dgm:prSet presAssocID="{720CC4BD-E0D7-4C4B-8360-7E63532C0763}" presName="hierRoot1" presStyleCnt="0"/>
      <dgm:spPr/>
    </dgm:pt>
    <dgm:pt modelId="{0C145192-29BC-4E7D-AB86-78154F1BA390}" type="pres">
      <dgm:prSet presAssocID="{720CC4BD-E0D7-4C4B-8360-7E63532C0763}" presName="composite" presStyleCnt="0"/>
      <dgm:spPr/>
    </dgm:pt>
    <dgm:pt modelId="{747336A0-6598-4C9A-B91D-17411FD7FAED}" type="pres">
      <dgm:prSet presAssocID="{720CC4BD-E0D7-4C4B-8360-7E63532C0763}" presName="background" presStyleLbl="node0" presStyleIdx="1" presStyleCnt="2"/>
      <dgm:spPr/>
    </dgm:pt>
    <dgm:pt modelId="{0365F124-5FA8-413E-9CB9-038ECE3E2F80}" type="pres">
      <dgm:prSet presAssocID="{720CC4BD-E0D7-4C4B-8360-7E63532C0763}" presName="text" presStyleLbl="fgAcc0" presStyleIdx="1" presStyleCnt="2" custScaleY="126645">
        <dgm:presLayoutVars>
          <dgm:chPref val="3"/>
        </dgm:presLayoutVars>
      </dgm:prSet>
      <dgm:spPr/>
    </dgm:pt>
    <dgm:pt modelId="{6E5321D7-C3A8-4633-B11F-EA3F0F99D63A}" type="pres">
      <dgm:prSet presAssocID="{720CC4BD-E0D7-4C4B-8360-7E63532C0763}" presName="hierChild2" presStyleCnt="0"/>
      <dgm:spPr/>
    </dgm:pt>
  </dgm:ptLst>
  <dgm:cxnLst>
    <dgm:cxn modelId="{5D977F0F-E8D7-44DA-B2C8-0AB326F2DD98}" type="presOf" srcId="{720CC4BD-E0D7-4C4B-8360-7E63532C0763}" destId="{0365F124-5FA8-413E-9CB9-038ECE3E2F80}" srcOrd="0" destOrd="0" presId="urn:microsoft.com/office/officeart/2005/8/layout/hierarchy1"/>
    <dgm:cxn modelId="{863BC81B-3765-4105-9AA7-A262519F32F3}" srcId="{A4FBFEE8-68A5-4147-845E-27C9FDD660AE}" destId="{720CC4BD-E0D7-4C4B-8360-7E63532C0763}" srcOrd="1" destOrd="0" parTransId="{8F4D9E86-EABD-4510-9FE7-0484B11D5757}" sibTransId="{5B9E41C6-03A4-4FED-A160-F76BC8C7FB15}"/>
    <dgm:cxn modelId="{A01B6E50-6C9C-44E6-9376-68B19E82AB11}" type="presOf" srcId="{A4FBFEE8-68A5-4147-845E-27C9FDD660AE}" destId="{A9DFE0FF-1D1D-4600-8EDB-9F4E841C9C16}" srcOrd="0" destOrd="0" presId="urn:microsoft.com/office/officeart/2005/8/layout/hierarchy1"/>
    <dgm:cxn modelId="{445E8D52-23B0-4B22-BE20-AA88C0F6C1B5}" type="presOf" srcId="{74A70A40-E580-42F2-8812-DC3CD324EBE3}" destId="{5DBE707C-E88C-4347-B713-28892D94B78C}" srcOrd="0" destOrd="0" presId="urn:microsoft.com/office/officeart/2005/8/layout/hierarchy1"/>
    <dgm:cxn modelId="{32384D73-96C6-4E7E-B28F-F0D0CDEFD84C}" srcId="{A4FBFEE8-68A5-4147-845E-27C9FDD660AE}" destId="{74A70A40-E580-42F2-8812-DC3CD324EBE3}" srcOrd="0" destOrd="0" parTransId="{2213B4C1-B174-4120-BFA3-F84A2FA3EDD7}" sibTransId="{59CCA6DA-8B66-46A3-ADF4-DFD8FB04687E}"/>
    <dgm:cxn modelId="{37409B80-6D82-4DF2-8F70-FBE7D76327E7}" type="presParOf" srcId="{A9DFE0FF-1D1D-4600-8EDB-9F4E841C9C16}" destId="{3F42768A-EC8D-42B1-8E57-AE602DD40499}" srcOrd="0" destOrd="0" presId="urn:microsoft.com/office/officeart/2005/8/layout/hierarchy1"/>
    <dgm:cxn modelId="{EF019B4E-3BE9-4F9F-BEA3-1E52164A7E2F}" type="presParOf" srcId="{3F42768A-EC8D-42B1-8E57-AE602DD40499}" destId="{BF4F58B5-7E37-46F5-8628-809FA6DEF356}" srcOrd="0" destOrd="0" presId="urn:microsoft.com/office/officeart/2005/8/layout/hierarchy1"/>
    <dgm:cxn modelId="{24274654-F0E9-4D54-B2BF-D7D634F55BE5}" type="presParOf" srcId="{BF4F58B5-7E37-46F5-8628-809FA6DEF356}" destId="{5071D8E8-0E53-46C7-8CC9-CCEE3494B8B3}" srcOrd="0" destOrd="0" presId="urn:microsoft.com/office/officeart/2005/8/layout/hierarchy1"/>
    <dgm:cxn modelId="{26AE1E4D-CBD0-441D-802B-CF62F5877C6A}" type="presParOf" srcId="{BF4F58B5-7E37-46F5-8628-809FA6DEF356}" destId="{5DBE707C-E88C-4347-B713-28892D94B78C}" srcOrd="1" destOrd="0" presId="urn:microsoft.com/office/officeart/2005/8/layout/hierarchy1"/>
    <dgm:cxn modelId="{7DA87053-99AA-4EFC-88E3-64598820EE58}" type="presParOf" srcId="{3F42768A-EC8D-42B1-8E57-AE602DD40499}" destId="{9BE6E803-D3AD-480D-A386-3C658A40F4F2}" srcOrd="1" destOrd="0" presId="urn:microsoft.com/office/officeart/2005/8/layout/hierarchy1"/>
    <dgm:cxn modelId="{EA95E9FE-4FF1-41D7-B19B-9C26C6B397E1}" type="presParOf" srcId="{A9DFE0FF-1D1D-4600-8EDB-9F4E841C9C16}" destId="{73F5150D-733C-42C4-B995-C0B92B1CB3D8}" srcOrd="1" destOrd="0" presId="urn:microsoft.com/office/officeart/2005/8/layout/hierarchy1"/>
    <dgm:cxn modelId="{2E126BFB-CC1F-4F97-8027-D42505E15EF0}" type="presParOf" srcId="{73F5150D-733C-42C4-B995-C0B92B1CB3D8}" destId="{0C145192-29BC-4E7D-AB86-78154F1BA390}" srcOrd="0" destOrd="0" presId="urn:microsoft.com/office/officeart/2005/8/layout/hierarchy1"/>
    <dgm:cxn modelId="{4526D27A-2904-4EF0-B816-2E2A6C6A6456}" type="presParOf" srcId="{0C145192-29BC-4E7D-AB86-78154F1BA390}" destId="{747336A0-6598-4C9A-B91D-17411FD7FAED}" srcOrd="0" destOrd="0" presId="urn:microsoft.com/office/officeart/2005/8/layout/hierarchy1"/>
    <dgm:cxn modelId="{E3DC3CBD-5B21-4FD1-801B-F89C57FF0802}" type="presParOf" srcId="{0C145192-29BC-4E7D-AB86-78154F1BA390}" destId="{0365F124-5FA8-413E-9CB9-038ECE3E2F80}" srcOrd="1" destOrd="0" presId="urn:microsoft.com/office/officeart/2005/8/layout/hierarchy1"/>
    <dgm:cxn modelId="{F785ED83-B913-434C-A4BC-CEC759527641}" type="presParOf" srcId="{73F5150D-733C-42C4-B995-C0B92B1CB3D8}" destId="{6E5321D7-C3A8-4633-B11F-EA3F0F99D6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E15F5-0AED-46F2-89F6-33119866C099}">
      <dsp:nvSpPr>
        <dsp:cNvPr id="0" name=""/>
        <dsp:cNvSpPr/>
      </dsp:nvSpPr>
      <dsp:spPr>
        <a:xfrm>
          <a:off x="0" y="1104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概要</a:t>
          </a:r>
          <a:endParaRPr lang="en-US" sz="3200" kern="1200" dirty="0"/>
        </a:p>
      </dsp:txBody>
      <dsp:txXfrm>
        <a:off x="30984" y="32088"/>
        <a:ext cx="8534344" cy="572734"/>
      </dsp:txXfrm>
    </dsp:sp>
    <dsp:sp modelId="{36C626E2-C7BC-41B5-B856-5FE935A3EB51}">
      <dsp:nvSpPr>
        <dsp:cNvPr id="0" name=""/>
        <dsp:cNvSpPr/>
      </dsp:nvSpPr>
      <dsp:spPr>
        <a:xfrm>
          <a:off x="0" y="650009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200" kern="1200" dirty="0"/>
            <a:t>◆　役割分担</a:t>
          </a:r>
          <a:endParaRPr lang="en-US" sz="3200" kern="1200" dirty="0"/>
        </a:p>
      </dsp:txBody>
      <dsp:txXfrm>
        <a:off x="30984" y="680993"/>
        <a:ext cx="8534344" cy="572734"/>
      </dsp:txXfrm>
    </dsp:sp>
    <dsp:sp modelId="{9AEE47F3-11DF-4122-86F0-9D8435340851}">
      <dsp:nvSpPr>
        <dsp:cNvPr id="0" name=""/>
        <dsp:cNvSpPr/>
      </dsp:nvSpPr>
      <dsp:spPr>
        <a:xfrm>
          <a:off x="0" y="1298914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目的</a:t>
          </a:r>
          <a:endParaRPr lang="en-US" sz="3200" kern="1200" dirty="0"/>
        </a:p>
      </dsp:txBody>
      <dsp:txXfrm>
        <a:off x="30984" y="1329898"/>
        <a:ext cx="8534344" cy="572734"/>
      </dsp:txXfrm>
    </dsp:sp>
    <dsp:sp modelId="{4B251143-C1F1-494D-A5D6-CB22C6C69CDD}">
      <dsp:nvSpPr>
        <dsp:cNvPr id="0" name=""/>
        <dsp:cNvSpPr/>
      </dsp:nvSpPr>
      <dsp:spPr>
        <a:xfrm>
          <a:off x="0" y="1947820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スケジュール</a:t>
          </a:r>
          <a:endParaRPr lang="en-US" sz="3200" kern="1200" dirty="0"/>
        </a:p>
      </dsp:txBody>
      <dsp:txXfrm>
        <a:off x="30984" y="1978804"/>
        <a:ext cx="8534344" cy="572734"/>
      </dsp:txXfrm>
    </dsp:sp>
    <dsp:sp modelId="{1E924C5A-505A-4338-8849-955F6A359D8E}">
      <dsp:nvSpPr>
        <dsp:cNvPr id="0" name=""/>
        <dsp:cNvSpPr/>
      </dsp:nvSpPr>
      <dsp:spPr>
        <a:xfrm>
          <a:off x="0" y="2596725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作品内容の紹介</a:t>
          </a:r>
          <a:endParaRPr lang="en-US" sz="3200" kern="1200" dirty="0"/>
        </a:p>
      </dsp:txBody>
      <dsp:txXfrm>
        <a:off x="30984" y="2627709"/>
        <a:ext cx="8534344" cy="572734"/>
      </dsp:txXfrm>
    </dsp:sp>
    <dsp:sp modelId="{A59AF9C8-900E-4332-88DE-D639D4BD8B57}">
      <dsp:nvSpPr>
        <dsp:cNvPr id="0" name=""/>
        <dsp:cNvSpPr/>
      </dsp:nvSpPr>
      <dsp:spPr>
        <a:xfrm>
          <a:off x="0" y="3245630"/>
          <a:ext cx="8596312" cy="634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 dirty="0"/>
            <a:t>◆　苦労したこと</a:t>
          </a:r>
          <a:endParaRPr lang="en-US" sz="3200" kern="1200" dirty="0"/>
        </a:p>
      </dsp:txBody>
      <dsp:txXfrm>
        <a:off x="30984" y="3276614"/>
        <a:ext cx="8534344" cy="57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230D3-93B4-4121-ABBA-6F0C3D975E52}">
      <dsp:nvSpPr>
        <dsp:cNvPr id="0" name=""/>
        <dsp:cNvSpPr/>
      </dsp:nvSpPr>
      <dsp:spPr>
        <a:xfrm>
          <a:off x="0" y="0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000" kern="1200" dirty="0"/>
            <a:t>プロジェクト管理　中島</a:t>
          </a:r>
          <a:endParaRPr lang="en-US" sz="4000" kern="1200" dirty="0"/>
        </a:p>
      </dsp:txBody>
      <dsp:txXfrm>
        <a:off x="60246" y="60246"/>
        <a:ext cx="6508312" cy="1113652"/>
      </dsp:txXfrm>
    </dsp:sp>
    <dsp:sp modelId="{56690E7F-4DA7-4899-8B14-F55478BDBE19}">
      <dsp:nvSpPr>
        <dsp:cNvPr id="0" name=""/>
        <dsp:cNvSpPr/>
      </dsp:nvSpPr>
      <dsp:spPr>
        <a:xfrm>
          <a:off x="0" y="1248481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企画／制作　中島　戴</a:t>
          </a:r>
          <a:endParaRPr lang="en-US" sz="4400" kern="1200"/>
        </a:p>
      </dsp:txBody>
      <dsp:txXfrm>
        <a:off x="60246" y="1308727"/>
        <a:ext cx="6508312" cy="1113652"/>
      </dsp:txXfrm>
    </dsp:sp>
    <dsp:sp modelId="{6F42F651-8DC4-4C82-97BE-BFA73E4D046B}">
      <dsp:nvSpPr>
        <dsp:cNvPr id="0" name=""/>
        <dsp:cNvSpPr/>
      </dsp:nvSpPr>
      <dsp:spPr>
        <a:xfrm>
          <a:off x="0" y="2496955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プログラム／仕様　戴</a:t>
          </a:r>
          <a:endParaRPr lang="en-US" sz="4400" kern="1200"/>
        </a:p>
      </dsp:txBody>
      <dsp:txXfrm>
        <a:off x="60246" y="2557201"/>
        <a:ext cx="6508312" cy="1113652"/>
      </dsp:txXfrm>
    </dsp:sp>
    <dsp:sp modelId="{160172CD-6A9D-4331-8DE5-F6E497030186}">
      <dsp:nvSpPr>
        <dsp:cNvPr id="0" name=""/>
        <dsp:cNvSpPr/>
      </dsp:nvSpPr>
      <dsp:spPr>
        <a:xfrm>
          <a:off x="0" y="3745429"/>
          <a:ext cx="6628804" cy="1234144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発表　中島</a:t>
          </a:r>
          <a:endParaRPr lang="en-US" sz="4400" kern="1200"/>
        </a:p>
      </dsp:txBody>
      <dsp:txXfrm>
        <a:off x="60246" y="3805675"/>
        <a:ext cx="6508312" cy="1113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1D8E8-0E53-46C7-8CC9-CCEE3494B8B3}">
      <dsp:nvSpPr>
        <dsp:cNvPr id="0" name=""/>
        <dsp:cNvSpPr/>
      </dsp:nvSpPr>
      <dsp:spPr>
        <a:xfrm>
          <a:off x="149109" y="86"/>
          <a:ext cx="3994249" cy="36716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E707C-E88C-4347-B713-28892D94B78C}">
      <dsp:nvSpPr>
        <dsp:cNvPr id="0" name=""/>
        <dsp:cNvSpPr/>
      </dsp:nvSpPr>
      <dsp:spPr>
        <a:xfrm>
          <a:off x="592914" y="421701"/>
          <a:ext cx="3994249" cy="36716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400" kern="1200"/>
            <a:t>プログラムを使ってゲームを作りたい</a:t>
          </a:r>
          <a:endParaRPr lang="en-US" sz="4400" kern="1200"/>
        </a:p>
      </dsp:txBody>
      <dsp:txXfrm>
        <a:off x="700454" y="529241"/>
        <a:ext cx="3779169" cy="3456613"/>
      </dsp:txXfrm>
    </dsp:sp>
    <dsp:sp modelId="{747336A0-6598-4C9A-B91D-17411FD7FAED}">
      <dsp:nvSpPr>
        <dsp:cNvPr id="0" name=""/>
        <dsp:cNvSpPr/>
      </dsp:nvSpPr>
      <dsp:spPr>
        <a:xfrm>
          <a:off x="5030969" y="86"/>
          <a:ext cx="3994249" cy="3212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5F124-5FA8-413E-9CB9-038ECE3E2F80}">
      <dsp:nvSpPr>
        <dsp:cNvPr id="0" name=""/>
        <dsp:cNvSpPr/>
      </dsp:nvSpPr>
      <dsp:spPr>
        <a:xfrm>
          <a:off x="5474774" y="421701"/>
          <a:ext cx="3994249" cy="32121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800" kern="1200" dirty="0"/>
            <a:t>ゲームを楽しんでもらいたい</a:t>
          </a:r>
          <a:endParaRPr lang="en-US" sz="4800" kern="1200" dirty="0"/>
        </a:p>
      </dsp:txBody>
      <dsp:txXfrm>
        <a:off x="5568855" y="515782"/>
        <a:ext cx="3806087" cy="3023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139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989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50057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9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9002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259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984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423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2936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714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672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923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9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0471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96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631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January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5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847AC-B12A-4364-BE42-64C67728F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Autofit/>
          </a:bodyPr>
          <a:lstStyle/>
          <a:p>
            <a:pPr algn="l"/>
            <a:r>
              <a:rPr kumimoji="1" lang="en-US" altLang="ja-JP" dirty="0"/>
              <a:t>VS</a:t>
            </a:r>
            <a:r>
              <a:rPr kumimoji="1" lang="ja-JP" altLang="en-US" dirty="0"/>
              <a:t>　</a:t>
            </a:r>
            <a:r>
              <a:rPr kumimoji="1" lang="en-US" altLang="ja-JP" dirty="0"/>
              <a:t>CPU</a:t>
            </a:r>
            <a:r>
              <a:rPr kumimoji="1" lang="ja-JP" altLang="en-US" dirty="0"/>
              <a:t>？</a:t>
            </a:r>
            <a:br>
              <a:rPr kumimoji="1" lang="en-US" altLang="ja-JP" dirty="0"/>
            </a:br>
            <a:r>
              <a:rPr kumimoji="1" lang="ja-JP" altLang="en-US" dirty="0"/>
              <a:t>いや、</a:t>
            </a:r>
            <a:br>
              <a:rPr kumimoji="1" lang="en-US" altLang="ja-JP" dirty="0"/>
            </a:br>
            <a:r>
              <a:rPr kumimoji="1" lang="en-US" altLang="ja-JP" dirty="0"/>
              <a:t>VS</a:t>
            </a:r>
            <a:r>
              <a:rPr kumimoji="1" lang="ja-JP" altLang="en-US" dirty="0"/>
              <a:t>　ＰＬＡＹＥＲにしよう！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95049-BE2A-460D-90D9-EA86821B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5400" dirty="0"/>
              <a:t>卒業制作</a:t>
            </a:r>
            <a:endParaRPr kumimoji="1" lang="en-US" altLang="ja-JP" sz="5400" dirty="0"/>
          </a:p>
          <a:p>
            <a:pPr algn="l"/>
            <a:r>
              <a:rPr kumimoji="1" lang="ja-JP" altLang="en-US" sz="5400" dirty="0"/>
              <a:t>ゲームの作成に挑戦</a:t>
            </a:r>
          </a:p>
        </p:txBody>
      </p:sp>
      <p:pic>
        <p:nvPicPr>
          <p:cNvPr id="18" name="Picture 3" descr="空の雲">
            <a:extLst>
              <a:ext uri="{FF2B5EF4-FFF2-40B4-BE49-F238E27FC236}">
                <a16:creationId xmlns:a16="http://schemas.microsoft.com/office/drawing/2014/main" id="{16F87BAB-2E3E-484F-8779-12ED8238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58" r="2594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3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E07D3-70E9-4BA2-92D9-02D3DAF6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400" dirty="0"/>
              <a:t>タイトルとコンテンツのレイアウト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3316C40C-3953-4041-9417-B9E1ECC56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5745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4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76041-DB70-468E-80F6-8A62840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pPr algn="ctr"/>
            <a:r>
              <a:rPr kumimoji="1" lang="ja-JP" altLang="en-US" sz="4000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4A2E5-C56B-46A4-9410-333ADDBA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2" y="268014"/>
            <a:ext cx="7969469" cy="648751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kumimoji="1" lang="ja-JP" altLang="en-US" sz="4800" dirty="0"/>
              <a:t>■　テーマ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	CPU</a:t>
            </a:r>
            <a:r>
              <a:rPr lang="ja-JP" altLang="en-US" sz="4800" dirty="0"/>
              <a:t>戦のゲームより</a:t>
            </a:r>
            <a:endParaRPr lang="en-US" altLang="ja-JP" sz="4800" dirty="0"/>
          </a:p>
          <a:p>
            <a:pPr marL="0" indent="0">
              <a:buNone/>
            </a:pPr>
            <a:r>
              <a:rPr lang="en-US" altLang="ja-JP" sz="4800" dirty="0"/>
              <a:t>	</a:t>
            </a:r>
            <a:r>
              <a:rPr lang="ja-JP" altLang="en-US" sz="4800" dirty="0"/>
              <a:t>対人戦のゲームを作　　</a:t>
            </a:r>
            <a:r>
              <a:rPr lang="en-US" altLang="ja-JP" sz="4800" dirty="0"/>
              <a:t>	</a:t>
            </a:r>
            <a:r>
              <a:rPr lang="ja-JP" altLang="en-US" sz="4800" dirty="0"/>
              <a:t>成しよう</a:t>
            </a:r>
            <a:endParaRPr lang="en-US" altLang="ja-JP" sz="4800" dirty="0"/>
          </a:p>
          <a:p>
            <a:pPr marL="0" indent="0">
              <a:buNone/>
            </a:pPr>
            <a:r>
              <a:rPr kumimoji="1" lang="ja-JP" altLang="en-US" sz="4800" dirty="0"/>
              <a:t>■　作品の概要</a:t>
            </a:r>
            <a:endParaRPr kumimoji="1" lang="en-US" altLang="ja-JP" sz="4800" dirty="0"/>
          </a:p>
          <a:p>
            <a:pPr marL="0" indent="0">
              <a:buNone/>
            </a:pPr>
            <a:r>
              <a:rPr lang="ja-JP" altLang="en-US" sz="4800" dirty="0"/>
              <a:t>二人でキャラクターを作り戦闘し勝利を目指すゲームです</a:t>
            </a:r>
            <a:endParaRPr kumimoji="1" lang="en-US" altLang="ja-JP" sz="4800" dirty="0"/>
          </a:p>
        </p:txBody>
      </p:sp>
    </p:spTree>
    <p:extLst>
      <p:ext uri="{BB962C8B-B14F-4D97-AF65-F5344CB8AC3E}">
        <p14:creationId xmlns:p14="http://schemas.microsoft.com/office/powerpoint/2010/main" val="144266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B5C48-A45B-4715-9C5A-34613B5A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ja-JP" altLang="en-US" sz="4400"/>
              <a:t>役割分担</a:t>
            </a:r>
          </a:p>
        </p:txBody>
      </p:sp>
      <p:graphicFrame>
        <p:nvGraphicFramePr>
          <p:cNvPr id="7" name="コンテンツ プレースホルダー 2">
            <a:extLst>
              <a:ext uri="{FF2B5EF4-FFF2-40B4-BE49-F238E27FC236}">
                <a16:creationId xmlns:a16="http://schemas.microsoft.com/office/drawing/2014/main" id="{F0F24F56-5698-4CA4-9F5E-52D903F4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20548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53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FDE516A-DABC-432F-BFC0-23F4B64D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kumimoji="1" lang="ja-JP" altLang="en-US"/>
              <a:t>目的</a:t>
            </a:r>
            <a:endParaRPr kumimoji="1" lang="ja-JP" altLang="en-US" dirty="0"/>
          </a:p>
        </p:txBody>
      </p:sp>
      <p:sp>
        <p:nvSpPr>
          <p:cNvPr id="3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2" name="コンテンツ プレースホルダー 2">
            <a:extLst>
              <a:ext uri="{FF2B5EF4-FFF2-40B4-BE49-F238E27FC236}">
                <a16:creationId xmlns:a16="http://schemas.microsoft.com/office/drawing/2014/main" id="{C28D8F6B-08C8-4E0F-B176-4959B3574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7047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31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2CE7A-3319-4EB6-A2BE-02D0B81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352"/>
            <a:ext cx="8596668" cy="1320800"/>
          </a:xfrm>
        </p:spPr>
        <p:txBody>
          <a:bodyPr/>
          <a:lstStyle/>
          <a:p>
            <a:r>
              <a:rPr kumimoji="1" lang="ja-JP" altLang="en-US" dirty="0"/>
              <a:t>スケジュール（日程表）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83B667-DE38-46C0-81C5-90BE5147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752"/>
            <a:ext cx="8596668" cy="3880773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～</a:t>
            </a:r>
            <a:r>
              <a:rPr kumimoji="1" lang="en-US" altLang="ja-JP" sz="3200" dirty="0"/>
              <a:t>9/30</a:t>
            </a:r>
            <a:r>
              <a:rPr kumimoji="1" lang="ja-JP" altLang="en-US" sz="3200" dirty="0"/>
              <a:t>　チームを組む　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10/4</a:t>
            </a:r>
            <a:r>
              <a:rPr lang="ja-JP" altLang="en-US" sz="3200" dirty="0"/>
              <a:t>　作品の簡単な方向性を決める</a:t>
            </a:r>
            <a:endParaRPr lang="en-US" altLang="ja-JP" sz="3200" dirty="0"/>
          </a:p>
          <a:p>
            <a:r>
              <a:rPr kumimoji="1" lang="ja-JP" altLang="en-US" sz="3200" dirty="0"/>
              <a:t>～</a:t>
            </a:r>
            <a:r>
              <a:rPr kumimoji="1" lang="en-US" altLang="ja-JP" sz="3200" dirty="0"/>
              <a:t>10/11</a:t>
            </a:r>
            <a:r>
              <a:rPr kumimoji="1" lang="ja-JP" altLang="en-US" sz="3200" dirty="0"/>
              <a:t>　作品の仮組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10/18</a:t>
            </a:r>
            <a:r>
              <a:rPr lang="ja-JP" altLang="en-US" sz="3200" dirty="0"/>
              <a:t>　第一次作品制作</a:t>
            </a:r>
            <a:endParaRPr lang="en-US" altLang="ja-JP" sz="3200" dirty="0"/>
          </a:p>
          <a:p>
            <a:r>
              <a:rPr lang="ja-JP" altLang="en-US" sz="3200" dirty="0"/>
              <a:t>随時　</a:t>
            </a:r>
            <a:r>
              <a:rPr kumimoji="1" lang="ja-JP" altLang="en-US" sz="3200" dirty="0"/>
              <a:t>高度な作品として</a:t>
            </a:r>
            <a:r>
              <a:rPr lang="ja-JP" altLang="en-US" sz="3200" dirty="0"/>
              <a:t>更新する</a:t>
            </a:r>
            <a:endParaRPr kumimoji="1" lang="en-US" altLang="ja-JP" sz="3200" dirty="0"/>
          </a:p>
          <a:p>
            <a:r>
              <a:rPr lang="ja-JP" altLang="en-US" sz="3200" dirty="0"/>
              <a:t>～</a:t>
            </a:r>
            <a:r>
              <a:rPr lang="en-US" altLang="ja-JP" sz="3200" dirty="0"/>
              <a:t>11/25</a:t>
            </a:r>
            <a:r>
              <a:rPr lang="ja-JP" altLang="en-US" sz="3200" dirty="0"/>
              <a:t>　中間発表</a:t>
            </a:r>
            <a:endParaRPr lang="en-US" altLang="ja-JP" sz="3200" dirty="0"/>
          </a:p>
          <a:p>
            <a:r>
              <a:rPr kumimoji="1" lang="ja-JP" altLang="en-US" sz="3200" dirty="0"/>
              <a:t>～</a:t>
            </a:r>
            <a:r>
              <a:rPr lang="en-US" altLang="ja-JP" sz="3200" dirty="0"/>
              <a:t>1/13</a:t>
            </a:r>
            <a:r>
              <a:rPr kumimoji="1" lang="ja-JP" altLang="en-US" sz="3200" dirty="0"/>
              <a:t>　クラス内発表</a:t>
            </a:r>
            <a:endParaRPr kumimoji="1" lang="en-US" altLang="ja-JP" sz="3200" dirty="0"/>
          </a:p>
          <a:p>
            <a:r>
              <a:rPr lang="en-US" altLang="ja-JP" sz="3200" dirty="0"/>
              <a:t>1/27</a:t>
            </a:r>
            <a:r>
              <a:rPr lang="ja-JP" altLang="en-US" sz="3200" dirty="0"/>
              <a:t>　作品完成　提出</a:t>
            </a:r>
            <a:endParaRPr lang="en-US" altLang="ja-JP" sz="3200" dirty="0"/>
          </a:p>
          <a:p>
            <a:r>
              <a:rPr kumimoji="1" lang="en-US" altLang="ja-JP" sz="3200" dirty="0"/>
              <a:t>2/25</a:t>
            </a:r>
            <a:r>
              <a:rPr kumimoji="1" lang="ja-JP" altLang="en-US" sz="3200" dirty="0"/>
              <a:t>　卒業制作発表</a:t>
            </a:r>
          </a:p>
        </p:txBody>
      </p:sp>
    </p:spTree>
    <p:extLst>
      <p:ext uri="{BB962C8B-B14F-4D97-AF65-F5344CB8AC3E}">
        <p14:creationId xmlns:p14="http://schemas.microsoft.com/office/powerpoint/2010/main" val="79433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F4E08-6C6F-400E-BD7A-4518F1BD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kumimoji="1" lang="ja-JP" altLang="en-US" dirty="0"/>
              <a:t>作品について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CDF5A-D348-4C6E-8219-7D8373C3E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1930401"/>
            <a:ext cx="4105216" cy="48175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ja-JP" altLang="en-US" sz="2800">
                <a:ea typeface="メイリオ"/>
              </a:rPr>
              <a:t>対人戦ゲーム</a:t>
            </a:r>
          </a:p>
          <a:p>
            <a:pPr lvl="1"/>
            <a:r>
              <a:rPr lang="ja-JP" altLang="en-US" sz="2800">
                <a:ea typeface="メイリオ"/>
              </a:rPr>
              <a:t>2人でコマンドを交互に入力していきます。</a:t>
            </a:r>
          </a:p>
          <a:p>
            <a:pPr lvl="1"/>
            <a:r>
              <a:rPr lang="ja-JP" altLang="en-US" sz="2800">
                <a:ea typeface="メイリオ"/>
              </a:rPr>
              <a:t>HPを削り切った方の勝ちとなります。</a:t>
            </a:r>
            <a:endParaRPr lang="en-US" altLang="ja-JP" sz="2800">
              <a:ea typeface="メイリオ"/>
            </a:endParaRPr>
          </a:p>
          <a:p>
            <a:pPr lvl="1"/>
            <a:r>
              <a:rPr lang="ja-JP" altLang="en-US" sz="2800">
                <a:ea typeface="メイリオ"/>
              </a:rPr>
              <a:t>多彩なコマンドを使って勝利を目指そう</a:t>
            </a:r>
            <a:endParaRPr lang="ja-JP" altLang="en-US" sz="2800" dirty="0">
              <a:ea typeface="メイリオ"/>
            </a:endParaRPr>
          </a:p>
          <a:p>
            <a:pPr lvl="1"/>
            <a:endParaRPr lang="ja-JP" altLang="en-US" sz="28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5215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0ED2C2-53B0-4919-A7DB-3E4E13F1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7346295" cy="1609403"/>
          </a:xfrm>
        </p:spPr>
        <p:txBody>
          <a:bodyPr anchor="ctr">
            <a:no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プログラムに</a:t>
            </a:r>
            <a:br>
              <a:rPr lang="en-US" altLang="ja-JP" sz="5400" dirty="0">
                <a:solidFill>
                  <a:schemeClr val="bg1"/>
                </a:solidFill>
              </a:rPr>
            </a:br>
            <a:r>
              <a:rPr lang="ja-JP" altLang="en-US" sz="5400" dirty="0">
                <a:solidFill>
                  <a:schemeClr val="bg1"/>
                </a:solidFill>
              </a:rPr>
              <a:t>ついて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7B793-4A42-443B-B9AA-9EABBB789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9749556" cy="4158814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endParaRPr lang="en-US" altLang="ja-JP" sz="3000" dirty="0">
              <a:solidFill>
                <a:schemeClr val="bg1"/>
              </a:solidFill>
            </a:endParaRPr>
          </a:p>
          <a:p>
            <a:r>
              <a:rPr lang="ja-JP" altLang="en-US" sz="6000">
                <a:solidFill>
                  <a:schemeClr val="bg1"/>
                </a:solidFill>
                <a:ea typeface="メイリオ"/>
              </a:rPr>
              <a:t>作品に利用した</a:t>
            </a:r>
            <a:endParaRPr lang="en-US" altLang="ja-JP" sz="6000">
              <a:solidFill>
                <a:schemeClr val="bg1"/>
              </a:solidFill>
              <a:ea typeface="メイリオ"/>
            </a:endParaRPr>
          </a:p>
          <a:p>
            <a:pPr marL="0" indent="0">
              <a:buNone/>
            </a:pPr>
            <a:r>
              <a:rPr lang="ja-JP" altLang="en-US" sz="6000">
                <a:solidFill>
                  <a:schemeClr val="bg1"/>
                </a:solidFill>
                <a:ea typeface="メイリオ"/>
              </a:rPr>
              <a:t>　　　　　　　技術</a:t>
            </a:r>
            <a:r>
              <a:rPr kumimoji="1" lang="ja-JP" altLang="en-US" sz="6000">
                <a:solidFill>
                  <a:schemeClr val="bg1"/>
                </a:solidFill>
                <a:ea typeface="メイリオ"/>
              </a:rPr>
              <a:t>　</a:t>
            </a:r>
            <a:endParaRPr lang="en-US" altLang="ja-JP" sz="600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JavaScript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 err="1">
                <a:solidFill>
                  <a:schemeClr val="bg1"/>
                </a:solidFill>
                <a:ea typeface="メイリオ"/>
              </a:rPr>
              <a:t>Jquery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Html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r>
              <a:rPr kumimoji="1" lang="en-US" altLang="ja-JP" sz="5400" dirty="0">
                <a:solidFill>
                  <a:schemeClr val="bg1"/>
                </a:solidFill>
                <a:ea typeface="メイリオ"/>
              </a:rPr>
              <a:t>CSS</a:t>
            </a:r>
            <a:endParaRPr lang="en-US" altLang="ja-JP" sz="5400" dirty="0">
              <a:solidFill>
                <a:schemeClr val="bg1"/>
              </a:solidFill>
              <a:ea typeface="メイリオ"/>
            </a:endParaRPr>
          </a:p>
          <a:p>
            <a:pPr marL="0" indent="0">
              <a:buNone/>
            </a:pPr>
            <a:r>
              <a:rPr kumimoji="1" lang="en-US" altLang="ja-JP" sz="3000" dirty="0">
                <a:solidFill>
                  <a:schemeClr val="bg1"/>
                </a:solidFill>
              </a:rPr>
              <a:t> 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F1E57-F1B4-4354-9FF3-C517454D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kumimoji="1" lang="ja-JP" altLang="en-US" sz="5400" dirty="0">
                <a:ea typeface="メイリオ"/>
              </a:rPr>
              <a:t>苦労したこと</a:t>
            </a:r>
            <a:br>
              <a:rPr lang="en-US" altLang="ja-JP" sz="5400" dirty="0"/>
            </a:br>
            <a:r>
              <a:rPr kumimoji="1" lang="ja-JP" altLang="en-US" sz="5400" dirty="0">
                <a:ea typeface="メイリオ"/>
              </a:rPr>
              <a:t>楽しかったこと</a:t>
            </a:r>
            <a:endParaRPr lang="ja-JP" altLang="en-US" sz="5400" dirty="0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E77B4C-7B3E-404C-AABE-215C9750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62032" cy="45475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z="5400" dirty="0">
                <a:ea typeface="メイリオ"/>
              </a:rPr>
              <a:t>チームでゲームを作る事</a:t>
            </a:r>
            <a:endParaRPr lang="en-US" altLang="ja-JP" sz="5400">
              <a:ea typeface="メイリオ"/>
            </a:endParaRPr>
          </a:p>
          <a:p>
            <a:r>
              <a:rPr lang="ja-JP" altLang="en-US" sz="5400" dirty="0">
                <a:ea typeface="メイリオ"/>
              </a:rPr>
              <a:t>プログラムを組んで動かす事</a:t>
            </a:r>
          </a:p>
          <a:p>
            <a:r>
              <a:rPr lang="ja-JP" altLang="en-US" sz="5400">
                <a:ea typeface="メイリオ"/>
              </a:rPr>
              <a:t>決まった時間で発表する事</a:t>
            </a:r>
            <a:endParaRPr lang="ja-JP" altLang="en-US" sz="5400" dirty="0">
              <a:ea typeface="メイリオ"/>
            </a:endParaRPr>
          </a:p>
          <a:p>
            <a:endParaRPr lang="ja-JP" altLang="en-US" sz="3600" dirty="0">
              <a:ea typeface="メイリオ"/>
            </a:endParaRPr>
          </a:p>
          <a:p>
            <a:endParaRPr lang="ja-JP" altLang="en-US" sz="3600" dirty="0"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4026162206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225</Words>
  <Application>Microsoft Office PowerPoint</Application>
  <PresentationFormat>ワイド画面</PresentationFormat>
  <Paragraphs>52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ファセット</vt:lpstr>
      <vt:lpstr>VS　CPU？ いや、 VS　ＰＬＡＹＥＲにしよう！</vt:lpstr>
      <vt:lpstr>タイトルとコンテンツのレイアウト</vt:lpstr>
      <vt:lpstr>概要</vt:lpstr>
      <vt:lpstr>役割分担</vt:lpstr>
      <vt:lpstr>目的</vt:lpstr>
      <vt:lpstr>スケジュール（日程表）</vt:lpstr>
      <vt:lpstr>作品について</vt:lpstr>
      <vt:lpstr>プログラムに ついて</vt:lpstr>
      <vt:lpstr>苦労したこと 楽しかったこと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　CPU？ いや、 VS　ＰＬＡＹＥＲにしよう！</dc:title>
  <dc:creator>中島　久雄</dc:creator>
  <cp:lastModifiedBy>ひさお なかじま</cp:lastModifiedBy>
  <cp:revision>61</cp:revision>
  <dcterms:created xsi:type="dcterms:W3CDTF">2021-10-09T06:43:29Z</dcterms:created>
  <dcterms:modified xsi:type="dcterms:W3CDTF">2022-01-10T09:44:17Z</dcterms:modified>
</cp:coreProperties>
</file>