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2" r:id="rId4"/>
    <p:sldId id="258" r:id="rId5"/>
    <p:sldId id="259" r:id="rId6"/>
    <p:sldId id="257" r:id="rId7"/>
    <p:sldId id="261"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150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8E28D84-2211-4117-A74C-734BE52C8C87}" type="datetimeFigureOut">
              <a:rPr kumimoji="1" lang="ja-JP" altLang="en-US" smtClean="0"/>
              <a:t>2020/9/10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16075DF-34B0-496E-A3E9-86B4D617EA2F}" type="slidenum">
              <a:rPr kumimoji="1" lang="ja-JP" altLang="en-US" smtClean="0"/>
              <a:t>‹#›</a:t>
            </a:fld>
            <a:endParaRPr kumimoji="1" lang="ja-JP" altLang="en-US"/>
          </a:p>
        </p:txBody>
      </p:sp>
    </p:spTree>
    <p:extLst>
      <p:ext uri="{BB962C8B-B14F-4D97-AF65-F5344CB8AC3E}">
        <p14:creationId xmlns:p14="http://schemas.microsoft.com/office/powerpoint/2010/main" val="3447398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8E28D84-2211-4117-A74C-734BE52C8C87}" type="datetimeFigureOut">
              <a:rPr kumimoji="1" lang="ja-JP" altLang="en-US" smtClean="0"/>
              <a:t>2020/9/10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16075DF-34B0-496E-A3E9-86B4D617EA2F}" type="slidenum">
              <a:rPr kumimoji="1" lang="ja-JP" altLang="en-US" smtClean="0"/>
              <a:t>‹#›</a:t>
            </a:fld>
            <a:endParaRPr kumimoji="1" lang="ja-JP" altLang="en-US"/>
          </a:p>
        </p:txBody>
      </p:sp>
    </p:spTree>
    <p:extLst>
      <p:ext uri="{BB962C8B-B14F-4D97-AF65-F5344CB8AC3E}">
        <p14:creationId xmlns:p14="http://schemas.microsoft.com/office/powerpoint/2010/main" val="730115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8E28D84-2211-4117-A74C-734BE52C8C87}" type="datetimeFigureOut">
              <a:rPr kumimoji="1" lang="ja-JP" altLang="en-US" smtClean="0"/>
              <a:t>2020/9/10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16075DF-34B0-496E-A3E9-86B4D617EA2F}" type="slidenum">
              <a:rPr kumimoji="1" lang="ja-JP" altLang="en-US" smtClean="0"/>
              <a:t>‹#›</a:t>
            </a:fld>
            <a:endParaRPr kumimoji="1" lang="ja-JP" altLang="en-US"/>
          </a:p>
        </p:txBody>
      </p:sp>
    </p:spTree>
    <p:extLst>
      <p:ext uri="{BB962C8B-B14F-4D97-AF65-F5344CB8AC3E}">
        <p14:creationId xmlns:p14="http://schemas.microsoft.com/office/powerpoint/2010/main" val="1041478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8E28D84-2211-4117-A74C-734BE52C8C87}" type="datetimeFigureOut">
              <a:rPr kumimoji="1" lang="ja-JP" altLang="en-US" smtClean="0"/>
              <a:t>2020/9/10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16075DF-34B0-496E-A3E9-86B4D617EA2F}" type="slidenum">
              <a:rPr kumimoji="1" lang="ja-JP" altLang="en-US" smtClean="0"/>
              <a:t>‹#›</a:t>
            </a:fld>
            <a:endParaRPr kumimoji="1" lang="ja-JP" altLang="en-US"/>
          </a:p>
        </p:txBody>
      </p:sp>
    </p:spTree>
    <p:extLst>
      <p:ext uri="{BB962C8B-B14F-4D97-AF65-F5344CB8AC3E}">
        <p14:creationId xmlns:p14="http://schemas.microsoft.com/office/powerpoint/2010/main" val="1879201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8E28D84-2211-4117-A74C-734BE52C8C87}" type="datetimeFigureOut">
              <a:rPr kumimoji="1" lang="ja-JP" altLang="en-US" smtClean="0"/>
              <a:t>2020/9/10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16075DF-34B0-496E-A3E9-86B4D617EA2F}" type="slidenum">
              <a:rPr kumimoji="1" lang="ja-JP" altLang="en-US" smtClean="0"/>
              <a:t>‹#›</a:t>
            </a:fld>
            <a:endParaRPr kumimoji="1" lang="ja-JP" altLang="en-US"/>
          </a:p>
        </p:txBody>
      </p:sp>
    </p:spTree>
    <p:extLst>
      <p:ext uri="{BB962C8B-B14F-4D97-AF65-F5344CB8AC3E}">
        <p14:creationId xmlns:p14="http://schemas.microsoft.com/office/powerpoint/2010/main" val="3577702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8E28D84-2211-4117-A74C-734BE52C8C87}" type="datetimeFigureOut">
              <a:rPr kumimoji="1" lang="ja-JP" altLang="en-US" smtClean="0"/>
              <a:t>2020/9/10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16075DF-34B0-496E-A3E9-86B4D617EA2F}" type="slidenum">
              <a:rPr kumimoji="1" lang="ja-JP" altLang="en-US" smtClean="0"/>
              <a:t>‹#›</a:t>
            </a:fld>
            <a:endParaRPr kumimoji="1" lang="ja-JP" altLang="en-US"/>
          </a:p>
        </p:txBody>
      </p:sp>
    </p:spTree>
    <p:extLst>
      <p:ext uri="{BB962C8B-B14F-4D97-AF65-F5344CB8AC3E}">
        <p14:creationId xmlns:p14="http://schemas.microsoft.com/office/powerpoint/2010/main" val="676642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8E28D84-2211-4117-A74C-734BE52C8C87}" type="datetimeFigureOut">
              <a:rPr kumimoji="1" lang="ja-JP" altLang="en-US" smtClean="0"/>
              <a:t>2020/9/10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16075DF-34B0-496E-A3E9-86B4D617EA2F}" type="slidenum">
              <a:rPr kumimoji="1" lang="ja-JP" altLang="en-US" smtClean="0"/>
              <a:t>‹#›</a:t>
            </a:fld>
            <a:endParaRPr kumimoji="1" lang="ja-JP" altLang="en-US"/>
          </a:p>
        </p:txBody>
      </p:sp>
    </p:spTree>
    <p:extLst>
      <p:ext uri="{BB962C8B-B14F-4D97-AF65-F5344CB8AC3E}">
        <p14:creationId xmlns:p14="http://schemas.microsoft.com/office/powerpoint/2010/main" val="28155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8E28D84-2211-4117-A74C-734BE52C8C87}" type="datetimeFigureOut">
              <a:rPr kumimoji="1" lang="ja-JP" altLang="en-US" smtClean="0"/>
              <a:t>2020/9/10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16075DF-34B0-496E-A3E9-86B4D617EA2F}" type="slidenum">
              <a:rPr kumimoji="1" lang="ja-JP" altLang="en-US" smtClean="0"/>
              <a:t>‹#›</a:t>
            </a:fld>
            <a:endParaRPr kumimoji="1" lang="ja-JP" altLang="en-US"/>
          </a:p>
        </p:txBody>
      </p:sp>
    </p:spTree>
    <p:extLst>
      <p:ext uri="{BB962C8B-B14F-4D97-AF65-F5344CB8AC3E}">
        <p14:creationId xmlns:p14="http://schemas.microsoft.com/office/powerpoint/2010/main" val="1510345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E28D84-2211-4117-A74C-734BE52C8C87}" type="datetimeFigureOut">
              <a:rPr kumimoji="1" lang="ja-JP" altLang="en-US" smtClean="0"/>
              <a:t>2020/9/10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16075DF-34B0-496E-A3E9-86B4D617EA2F}" type="slidenum">
              <a:rPr kumimoji="1" lang="ja-JP" altLang="en-US" smtClean="0"/>
              <a:t>‹#›</a:t>
            </a:fld>
            <a:endParaRPr kumimoji="1" lang="ja-JP" altLang="en-US"/>
          </a:p>
        </p:txBody>
      </p:sp>
    </p:spTree>
    <p:extLst>
      <p:ext uri="{BB962C8B-B14F-4D97-AF65-F5344CB8AC3E}">
        <p14:creationId xmlns:p14="http://schemas.microsoft.com/office/powerpoint/2010/main" val="3779237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8E28D84-2211-4117-A74C-734BE52C8C87}" type="datetimeFigureOut">
              <a:rPr kumimoji="1" lang="ja-JP" altLang="en-US" smtClean="0"/>
              <a:t>2020/9/10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16075DF-34B0-496E-A3E9-86B4D617EA2F}" type="slidenum">
              <a:rPr kumimoji="1" lang="ja-JP" altLang="en-US" smtClean="0"/>
              <a:t>‹#›</a:t>
            </a:fld>
            <a:endParaRPr kumimoji="1" lang="ja-JP" altLang="en-US"/>
          </a:p>
        </p:txBody>
      </p:sp>
    </p:spTree>
    <p:extLst>
      <p:ext uri="{BB962C8B-B14F-4D97-AF65-F5344CB8AC3E}">
        <p14:creationId xmlns:p14="http://schemas.microsoft.com/office/powerpoint/2010/main" val="364542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8E28D84-2211-4117-A74C-734BE52C8C87}" type="datetimeFigureOut">
              <a:rPr kumimoji="1" lang="ja-JP" altLang="en-US" smtClean="0"/>
              <a:t>2020/9/10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16075DF-34B0-496E-A3E9-86B4D617EA2F}" type="slidenum">
              <a:rPr kumimoji="1" lang="ja-JP" altLang="en-US" smtClean="0"/>
              <a:t>‹#›</a:t>
            </a:fld>
            <a:endParaRPr kumimoji="1" lang="ja-JP" altLang="en-US"/>
          </a:p>
        </p:txBody>
      </p:sp>
    </p:spTree>
    <p:extLst>
      <p:ext uri="{BB962C8B-B14F-4D97-AF65-F5344CB8AC3E}">
        <p14:creationId xmlns:p14="http://schemas.microsoft.com/office/powerpoint/2010/main" val="4275949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E28D84-2211-4117-A74C-734BE52C8C87}" type="datetimeFigureOut">
              <a:rPr kumimoji="1" lang="ja-JP" altLang="en-US" smtClean="0"/>
              <a:t>2020/9/10</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6075DF-34B0-496E-A3E9-86B4D617EA2F}" type="slidenum">
              <a:rPr kumimoji="1" lang="ja-JP" altLang="en-US" smtClean="0"/>
              <a:t>‹#›</a:t>
            </a:fld>
            <a:endParaRPr kumimoji="1" lang="ja-JP" altLang="en-US"/>
          </a:p>
        </p:txBody>
      </p:sp>
    </p:spTree>
    <p:extLst>
      <p:ext uri="{BB962C8B-B14F-4D97-AF65-F5344CB8AC3E}">
        <p14:creationId xmlns:p14="http://schemas.microsoft.com/office/powerpoint/2010/main" val="16878940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図 24">
            <a:extLst>
              <a:ext uri="{FF2B5EF4-FFF2-40B4-BE49-F238E27FC236}">
                <a16:creationId xmlns:a16="http://schemas.microsoft.com/office/drawing/2014/main" id="{2330EB71-F7D5-45EA-A5C4-235EC44AC6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9053" y="2298187"/>
            <a:ext cx="1284258" cy="1079825"/>
          </a:xfrm>
          <a:prstGeom prst="rect">
            <a:avLst/>
          </a:prstGeom>
        </p:spPr>
      </p:pic>
      <p:sp>
        <p:nvSpPr>
          <p:cNvPr id="4" name="テキスト ボックス 3">
            <a:extLst>
              <a:ext uri="{FF2B5EF4-FFF2-40B4-BE49-F238E27FC236}">
                <a16:creationId xmlns:a16="http://schemas.microsoft.com/office/drawing/2014/main" id="{BFBE1AE9-E34A-4429-85C9-A23E10349EDC}"/>
              </a:ext>
            </a:extLst>
          </p:cNvPr>
          <p:cNvSpPr txBox="1"/>
          <p:nvPr/>
        </p:nvSpPr>
        <p:spPr>
          <a:xfrm>
            <a:off x="1946248" y="360727"/>
            <a:ext cx="4353886" cy="369332"/>
          </a:xfrm>
          <a:prstGeom prst="rect">
            <a:avLst/>
          </a:prstGeom>
          <a:noFill/>
        </p:spPr>
        <p:txBody>
          <a:bodyPr wrap="square" rtlCol="0">
            <a:spAutoFit/>
          </a:bodyPr>
          <a:lstStyle/>
          <a:p>
            <a:pPr algn="ctr"/>
            <a:r>
              <a:rPr kumimoji="1" lang="ja-JP" altLang="en-US" b="1" dirty="0"/>
              <a:t>全国バスケットボールリングのサイト</a:t>
            </a:r>
          </a:p>
        </p:txBody>
      </p:sp>
      <p:sp>
        <p:nvSpPr>
          <p:cNvPr id="6" name="正方形/長方形 5">
            <a:extLst>
              <a:ext uri="{FF2B5EF4-FFF2-40B4-BE49-F238E27FC236}">
                <a16:creationId xmlns:a16="http://schemas.microsoft.com/office/drawing/2014/main" id="{6494EDF2-A2A3-46C0-B210-9D9582DC9480}"/>
              </a:ext>
            </a:extLst>
          </p:cNvPr>
          <p:cNvSpPr/>
          <p:nvPr/>
        </p:nvSpPr>
        <p:spPr>
          <a:xfrm>
            <a:off x="251669" y="1807827"/>
            <a:ext cx="2491531" cy="15519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BFA1C8F-56B8-4A27-B59D-1AB181468C9E}"/>
              </a:ext>
            </a:extLst>
          </p:cNvPr>
          <p:cNvSpPr txBox="1"/>
          <p:nvPr/>
        </p:nvSpPr>
        <p:spPr>
          <a:xfrm>
            <a:off x="269147" y="983757"/>
            <a:ext cx="1803633" cy="369332"/>
          </a:xfrm>
          <a:prstGeom prst="rect">
            <a:avLst/>
          </a:prstGeom>
          <a:noFill/>
        </p:spPr>
        <p:txBody>
          <a:bodyPr wrap="square" rtlCol="0">
            <a:spAutoFit/>
          </a:bodyPr>
          <a:lstStyle/>
          <a:p>
            <a:r>
              <a:rPr kumimoji="1" lang="ja-JP" altLang="en-US" b="1" dirty="0"/>
              <a:t>＜ログイン前＞</a:t>
            </a:r>
          </a:p>
        </p:txBody>
      </p:sp>
      <p:sp>
        <p:nvSpPr>
          <p:cNvPr id="8" name="テキスト ボックス 7">
            <a:extLst>
              <a:ext uri="{FF2B5EF4-FFF2-40B4-BE49-F238E27FC236}">
                <a16:creationId xmlns:a16="http://schemas.microsoft.com/office/drawing/2014/main" id="{1321F3A3-2A8A-4328-8164-D43735BAF893}"/>
              </a:ext>
            </a:extLst>
          </p:cNvPr>
          <p:cNvSpPr txBox="1"/>
          <p:nvPr/>
        </p:nvSpPr>
        <p:spPr>
          <a:xfrm>
            <a:off x="251668" y="1904301"/>
            <a:ext cx="2491532" cy="276999"/>
          </a:xfrm>
          <a:prstGeom prst="rect">
            <a:avLst/>
          </a:prstGeom>
          <a:noFill/>
        </p:spPr>
        <p:txBody>
          <a:bodyPr wrap="square" rtlCol="0">
            <a:spAutoFit/>
          </a:bodyPr>
          <a:lstStyle/>
          <a:p>
            <a:pPr algn="ctr"/>
            <a:r>
              <a:rPr kumimoji="1" lang="ja-JP" altLang="en-US" sz="1200" dirty="0"/>
              <a:t>全国のバスケットゴール</a:t>
            </a:r>
          </a:p>
        </p:txBody>
      </p:sp>
      <p:pic>
        <p:nvPicPr>
          <p:cNvPr id="10" name="図 9">
            <a:extLst>
              <a:ext uri="{FF2B5EF4-FFF2-40B4-BE49-F238E27FC236}">
                <a16:creationId xmlns:a16="http://schemas.microsoft.com/office/drawing/2014/main" id="{DBCF8932-BE8E-4EE6-A076-89644D20F9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5439" y="2337859"/>
            <a:ext cx="1281617" cy="910043"/>
          </a:xfrm>
          <a:prstGeom prst="rect">
            <a:avLst/>
          </a:prstGeom>
        </p:spPr>
      </p:pic>
      <p:sp>
        <p:nvSpPr>
          <p:cNvPr id="13" name="テキスト ボックス 12">
            <a:extLst>
              <a:ext uri="{FF2B5EF4-FFF2-40B4-BE49-F238E27FC236}">
                <a16:creationId xmlns:a16="http://schemas.microsoft.com/office/drawing/2014/main" id="{6793CC86-2981-412A-B6A8-365CA923FD58}"/>
              </a:ext>
            </a:extLst>
          </p:cNvPr>
          <p:cNvSpPr txBox="1"/>
          <p:nvPr/>
        </p:nvSpPr>
        <p:spPr>
          <a:xfrm>
            <a:off x="1153486" y="2122415"/>
            <a:ext cx="1543574" cy="215444"/>
          </a:xfrm>
          <a:prstGeom prst="rect">
            <a:avLst/>
          </a:prstGeom>
          <a:noFill/>
        </p:spPr>
        <p:txBody>
          <a:bodyPr wrap="square" rtlCol="0">
            <a:spAutoFit/>
          </a:bodyPr>
          <a:lstStyle/>
          <a:p>
            <a:r>
              <a:rPr kumimoji="1" lang="ja-JP" altLang="en-US" sz="800" dirty="0"/>
              <a:t>都道府県を選択してください</a:t>
            </a:r>
          </a:p>
        </p:txBody>
      </p:sp>
      <p:sp>
        <p:nvSpPr>
          <p:cNvPr id="14" name="テキスト ボックス 13">
            <a:extLst>
              <a:ext uri="{FF2B5EF4-FFF2-40B4-BE49-F238E27FC236}">
                <a16:creationId xmlns:a16="http://schemas.microsoft.com/office/drawing/2014/main" id="{D21E88A2-2DFD-4297-A5CD-D9691EAD011F}"/>
              </a:ext>
            </a:extLst>
          </p:cNvPr>
          <p:cNvSpPr txBox="1"/>
          <p:nvPr/>
        </p:nvSpPr>
        <p:spPr>
          <a:xfrm>
            <a:off x="369115" y="2367168"/>
            <a:ext cx="780179" cy="246221"/>
          </a:xfrm>
          <a:prstGeom prst="rect">
            <a:avLst/>
          </a:prstGeom>
          <a:solidFill>
            <a:srgbClr val="FFC000"/>
          </a:solidFill>
        </p:spPr>
        <p:txBody>
          <a:bodyPr wrap="square" rtlCol="0">
            <a:spAutoFit/>
          </a:bodyPr>
          <a:lstStyle/>
          <a:p>
            <a:pPr algn="ctr"/>
            <a:r>
              <a:rPr kumimoji="1" lang="ja-JP" altLang="en-US" sz="1000" b="1" dirty="0"/>
              <a:t>会員登録</a:t>
            </a:r>
          </a:p>
        </p:txBody>
      </p:sp>
      <p:sp>
        <p:nvSpPr>
          <p:cNvPr id="15" name="テキスト ボックス 14">
            <a:extLst>
              <a:ext uri="{FF2B5EF4-FFF2-40B4-BE49-F238E27FC236}">
                <a16:creationId xmlns:a16="http://schemas.microsoft.com/office/drawing/2014/main" id="{D2B7EA1D-A0B3-45F6-855F-93DA05E05CE1}"/>
              </a:ext>
            </a:extLst>
          </p:cNvPr>
          <p:cNvSpPr txBox="1"/>
          <p:nvPr/>
        </p:nvSpPr>
        <p:spPr>
          <a:xfrm>
            <a:off x="369115" y="2797291"/>
            <a:ext cx="780179" cy="246221"/>
          </a:xfrm>
          <a:prstGeom prst="rect">
            <a:avLst/>
          </a:prstGeom>
          <a:solidFill>
            <a:srgbClr val="0070C0"/>
          </a:solidFill>
        </p:spPr>
        <p:txBody>
          <a:bodyPr wrap="square" rtlCol="0">
            <a:spAutoFit/>
          </a:bodyPr>
          <a:lstStyle/>
          <a:p>
            <a:pPr algn="ctr"/>
            <a:r>
              <a:rPr kumimoji="1" lang="ja-JP" altLang="en-US" sz="1000" b="1" dirty="0"/>
              <a:t>ログイン</a:t>
            </a:r>
          </a:p>
        </p:txBody>
      </p:sp>
      <p:sp>
        <p:nvSpPr>
          <p:cNvPr id="16" name="正方形/長方形 15">
            <a:extLst>
              <a:ext uri="{FF2B5EF4-FFF2-40B4-BE49-F238E27FC236}">
                <a16:creationId xmlns:a16="http://schemas.microsoft.com/office/drawing/2014/main" id="{B7D3470C-7BB0-4316-AD0A-DCD1FDA60561}"/>
              </a:ext>
            </a:extLst>
          </p:cNvPr>
          <p:cNvSpPr/>
          <p:nvPr/>
        </p:nvSpPr>
        <p:spPr>
          <a:xfrm>
            <a:off x="3131190" y="1807826"/>
            <a:ext cx="2750191" cy="15519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E8EAA264-FD52-43BB-8DD7-698F022CE3DF}"/>
              </a:ext>
            </a:extLst>
          </p:cNvPr>
          <p:cNvSpPr txBox="1"/>
          <p:nvPr/>
        </p:nvSpPr>
        <p:spPr>
          <a:xfrm>
            <a:off x="3131190" y="1845416"/>
            <a:ext cx="2881619" cy="276999"/>
          </a:xfrm>
          <a:prstGeom prst="rect">
            <a:avLst/>
          </a:prstGeom>
          <a:noFill/>
        </p:spPr>
        <p:txBody>
          <a:bodyPr wrap="square" rtlCol="0">
            <a:spAutoFit/>
          </a:bodyPr>
          <a:lstStyle/>
          <a:p>
            <a:pPr algn="ctr"/>
            <a:r>
              <a:rPr kumimoji="1" lang="ja-JP" altLang="en-US" sz="1200" dirty="0"/>
              <a:t>富山県のバスケットゴール</a:t>
            </a:r>
          </a:p>
        </p:txBody>
      </p:sp>
      <p:sp>
        <p:nvSpPr>
          <p:cNvPr id="22" name="矢印: 環状 21">
            <a:extLst>
              <a:ext uri="{FF2B5EF4-FFF2-40B4-BE49-F238E27FC236}">
                <a16:creationId xmlns:a16="http://schemas.microsoft.com/office/drawing/2014/main" id="{33BE0313-F03C-4B2D-9353-E6E52C5C5846}"/>
              </a:ext>
            </a:extLst>
          </p:cNvPr>
          <p:cNvSpPr/>
          <p:nvPr/>
        </p:nvSpPr>
        <p:spPr>
          <a:xfrm>
            <a:off x="2443293" y="1213954"/>
            <a:ext cx="978408" cy="865372"/>
          </a:xfrm>
          <a:prstGeom prst="circular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テキスト ボックス 22">
            <a:extLst>
              <a:ext uri="{FF2B5EF4-FFF2-40B4-BE49-F238E27FC236}">
                <a16:creationId xmlns:a16="http://schemas.microsoft.com/office/drawing/2014/main" id="{59DE6A2B-F118-4A75-8909-30ECB8EFEF2B}"/>
              </a:ext>
            </a:extLst>
          </p:cNvPr>
          <p:cNvSpPr txBox="1"/>
          <p:nvPr/>
        </p:nvSpPr>
        <p:spPr>
          <a:xfrm>
            <a:off x="2781569" y="946373"/>
            <a:ext cx="643606" cy="369332"/>
          </a:xfrm>
          <a:prstGeom prst="rect">
            <a:avLst/>
          </a:prstGeom>
          <a:noFill/>
        </p:spPr>
        <p:txBody>
          <a:bodyPr wrap="square" rtlCol="0">
            <a:spAutoFit/>
          </a:bodyPr>
          <a:lstStyle/>
          <a:p>
            <a:r>
              <a:rPr kumimoji="1" lang="ja-JP" altLang="en-US" b="1" dirty="0"/>
              <a:t>選択</a:t>
            </a:r>
          </a:p>
        </p:txBody>
      </p:sp>
      <p:sp>
        <p:nvSpPr>
          <p:cNvPr id="26" name="テキスト ボックス 25">
            <a:extLst>
              <a:ext uri="{FF2B5EF4-FFF2-40B4-BE49-F238E27FC236}">
                <a16:creationId xmlns:a16="http://schemas.microsoft.com/office/drawing/2014/main" id="{8C85587E-F4EC-4834-904C-8D25B238C301}"/>
              </a:ext>
            </a:extLst>
          </p:cNvPr>
          <p:cNvSpPr txBox="1"/>
          <p:nvPr/>
        </p:nvSpPr>
        <p:spPr>
          <a:xfrm>
            <a:off x="4403520" y="2073578"/>
            <a:ext cx="1543574" cy="215444"/>
          </a:xfrm>
          <a:prstGeom prst="rect">
            <a:avLst/>
          </a:prstGeom>
          <a:noFill/>
        </p:spPr>
        <p:txBody>
          <a:bodyPr wrap="square" rtlCol="0">
            <a:spAutoFit/>
          </a:bodyPr>
          <a:lstStyle/>
          <a:p>
            <a:r>
              <a:rPr kumimoji="1" lang="ja-JP" altLang="en-US" sz="800" dirty="0"/>
              <a:t>ゴールを選択してください</a:t>
            </a:r>
          </a:p>
        </p:txBody>
      </p:sp>
      <p:sp>
        <p:nvSpPr>
          <p:cNvPr id="28" name="テキスト ボックス 27">
            <a:extLst>
              <a:ext uri="{FF2B5EF4-FFF2-40B4-BE49-F238E27FC236}">
                <a16:creationId xmlns:a16="http://schemas.microsoft.com/office/drawing/2014/main" id="{CB336ADE-E37F-4B6B-A3D0-47380D308AEC}"/>
              </a:ext>
            </a:extLst>
          </p:cNvPr>
          <p:cNvSpPr txBox="1"/>
          <p:nvPr/>
        </p:nvSpPr>
        <p:spPr>
          <a:xfrm>
            <a:off x="3283628" y="2156727"/>
            <a:ext cx="1033986" cy="261610"/>
          </a:xfrm>
          <a:prstGeom prst="rect">
            <a:avLst/>
          </a:prstGeom>
          <a:noFill/>
        </p:spPr>
        <p:txBody>
          <a:bodyPr wrap="square" rtlCol="0">
            <a:spAutoFit/>
          </a:bodyPr>
          <a:lstStyle/>
          <a:p>
            <a:r>
              <a:rPr kumimoji="1" lang="ja-JP" altLang="en-US" sz="1100" dirty="0"/>
              <a:t>リング一覧</a:t>
            </a:r>
          </a:p>
        </p:txBody>
      </p:sp>
      <p:sp>
        <p:nvSpPr>
          <p:cNvPr id="31" name="正方形/長方形 30">
            <a:extLst>
              <a:ext uri="{FF2B5EF4-FFF2-40B4-BE49-F238E27FC236}">
                <a16:creationId xmlns:a16="http://schemas.microsoft.com/office/drawing/2014/main" id="{28185ADF-02C6-426C-9A99-3B7108A7DE0C}"/>
              </a:ext>
            </a:extLst>
          </p:cNvPr>
          <p:cNvSpPr/>
          <p:nvPr/>
        </p:nvSpPr>
        <p:spPr>
          <a:xfrm>
            <a:off x="3449622" y="2452649"/>
            <a:ext cx="673569" cy="7417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矢印: 環状 31">
            <a:extLst>
              <a:ext uri="{FF2B5EF4-FFF2-40B4-BE49-F238E27FC236}">
                <a16:creationId xmlns:a16="http://schemas.microsoft.com/office/drawing/2014/main" id="{8694DE19-E750-4AC7-800D-73831505AB41}"/>
              </a:ext>
            </a:extLst>
          </p:cNvPr>
          <p:cNvSpPr/>
          <p:nvPr/>
        </p:nvSpPr>
        <p:spPr>
          <a:xfrm>
            <a:off x="5618219" y="1291355"/>
            <a:ext cx="978408" cy="865372"/>
          </a:xfrm>
          <a:prstGeom prst="circular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テキスト ボックス 32">
            <a:extLst>
              <a:ext uri="{FF2B5EF4-FFF2-40B4-BE49-F238E27FC236}">
                <a16:creationId xmlns:a16="http://schemas.microsoft.com/office/drawing/2014/main" id="{C2D39096-9257-47F3-923F-CC82A2FA012E}"/>
              </a:ext>
            </a:extLst>
          </p:cNvPr>
          <p:cNvSpPr txBox="1"/>
          <p:nvPr/>
        </p:nvSpPr>
        <p:spPr>
          <a:xfrm>
            <a:off x="5785620" y="954600"/>
            <a:ext cx="643606" cy="369332"/>
          </a:xfrm>
          <a:prstGeom prst="rect">
            <a:avLst/>
          </a:prstGeom>
          <a:noFill/>
        </p:spPr>
        <p:txBody>
          <a:bodyPr wrap="square" rtlCol="0">
            <a:spAutoFit/>
          </a:bodyPr>
          <a:lstStyle/>
          <a:p>
            <a:r>
              <a:rPr kumimoji="1" lang="ja-JP" altLang="en-US" b="1" dirty="0"/>
              <a:t>選択</a:t>
            </a:r>
          </a:p>
        </p:txBody>
      </p:sp>
      <p:sp>
        <p:nvSpPr>
          <p:cNvPr id="34" name="正方形/長方形 33">
            <a:extLst>
              <a:ext uri="{FF2B5EF4-FFF2-40B4-BE49-F238E27FC236}">
                <a16:creationId xmlns:a16="http://schemas.microsoft.com/office/drawing/2014/main" id="{9A3768C2-86E4-4C85-8826-F0F7441C4AAB}"/>
              </a:ext>
            </a:extLst>
          </p:cNvPr>
          <p:cNvSpPr/>
          <p:nvPr/>
        </p:nvSpPr>
        <p:spPr>
          <a:xfrm>
            <a:off x="6273566" y="1807826"/>
            <a:ext cx="2750191" cy="15519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16E75FE5-F3D2-4B41-93A9-42F9288961A0}"/>
              </a:ext>
            </a:extLst>
          </p:cNvPr>
          <p:cNvCxnSpPr>
            <a:cxnSpLocks/>
          </p:cNvCxnSpPr>
          <p:nvPr/>
        </p:nvCxnSpPr>
        <p:spPr>
          <a:xfrm>
            <a:off x="1497434" y="3429000"/>
            <a:ext cx="0" cy="65898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D785FC7B-C493-4A62-8BD0-D1AA43772A0F}"/>
              </a:ext>
            </a:extLst>
          </p:cNvPr>
          <p:cNvSpPr/>
          <p:nvPr/>
        </p:nvSpPr>
        <p:spPr>
          <a:xfrm>
            <a:off x="255038" y="4900414"/>
            <a:ext cx="2491531" cy="15519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5B8705DE-CC14-4764-BBFE-BA40E50ABBC7}"/>
              </a:ext>
            </a:extLst>
          </p:cNvPr>
          <p:cNvSpPr txBox="1"/>
          <p:nvPr/>
        </p:nvSpPr>
        <p:spPr>
          <a:xfrm>
            <a:off x="251670" y="4087983"/>
            <a:ext cx="1803633" cy="369332"/>
          </a:xfrm>
          <a:prstGeom prst="rect">
            <a:avLst/>
          </a:prstGeom>
          <a:noFill/>
        </p:spPr>
        <p:txBody>
          <a:bodyPr wrap="square" rtlCol="0">
            <a:spAutoFit/>
          </a:bodyPr>
          <a:lstStyle/>
          <a:p>
            <a:r>
              <a:rPr kumimoji="1" lang="ja-JP" altLang="en-US" b="1" dirty="0"/>
              <a:t>＜ログイン後＞</a:t>
            </a:r>
          </a:p>
        </p:txBody>
      </p:sp>
      <p:sp>
        <p:nvSpPr>
          <p:cNvPr id="40" name="テキスト ボックス 39">
            <a:extLst>
              <a:ext uri="{FF2B5EF4-FFF2-40B4-BE49-F238E27FC236}">
                <a16:creationId xmlns:a16="http://schemas.microsoft.com/office/drawing/2014/main" id="{93DE95E7-F8CD-4A23-9F8D-1AE8EBAEC951}"/>
              </a:ext>
            </a:extLst>
          </p:cNvPr>
          <p:cNvSpPr txBox="1"/>
          <p:nvPr/>
        </p:nvSpPr>
        <p:spPr>
          <a:xfrm>
            <a:off x="264123" y="5013951"/>
            <a:ext cx="2491532" cy="276999"/>
          </a:xfrm>
          <a:prstGeom prst="rect">
            <a:avLst/>
          </a:prstGeom>
          <a:noFill/>
        </p:spPr>
        <p:txBody>
          <a:bodyPr wrap="square" rtlCol="0">
            <a:spAutoFit/>
          </a:bodyPr>
          <a:lstStyle/>
          <a:p>
            <a:pPr algn="ctr"/>
            <a:r>
              <a:rPr kumimoji="1" lang="ja-JP" altLang="en-US" sz="1200" dirty="0"/>
              <a:t>全国のバスケットボールリング</a:t>
            </a:r>
          </a:p>
        </p:txBody>
      </p:sp>
      <p:pic>
        <p:nvPicPr>
          <p:cNvPr id="41" name="図 40">
            <a:extLst>
              <a:ext uri="{FF2B5EF4-FFF2-40B4-BE49-F238E27FC236}">
                <a16:creationId xmlns:a16="http://schemas.microsoft.com/office/drawing/2014/main" id="{22BA60A2-FF2B-49A8-87E3-C3D9F6F0AF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7894" y="5447509"/>
            <a:ext cx="1281617" cy="910043"/>
          </a:xfrm>
          <a:prstGeom prst="rect">
            <a:avLst/>
          </a:prstGeom>
        </p:spPr>
      </p:pic>
      <p:sp>
        <p:nvSpPr>
          <p:cNvPr id="42" name="テキスト ボックス 41">
            <a:extLst>
              <a:ext uri="{FF2B5EF4-FFF2-40B4-BE49-F238E27FC236}">
                <a16:creationId xmlns:a16="http://schemas.microsoft.com/office/drawing/2014/main" id="{756B5688-E7BF-4887-B76D-848F83A51E23}"/>
              </a:ext>
            </a:extLst>
          </p:cNvPr>
          <p:cNvSpPr txBox="1"/>
          <p:nvPr/>
        </p:nvSpPr>
        <p:spPr>
          <a:xfrm>
            <a:off x="1165941" y="5232065"/>
            <a:ext cx="1543574" cy="215444"/>
          </a:xfrm>
          <a:prstGeom prst="rect">
            <a:avLst/>
          </a:prstGeom>
          <a:noFill/>
        </p:spPr>
        <p:txBody>
          <a:bodyPr wrap="square" rtlCol="0">
            <a:spAutoFit/>
          </a:bodyPr>
          <a:lstStyle/>
          <a:p>
            <a:r>
              <a:rPr kumimoji="1" lang="ja-JP" altLang="en-US" sz="800" dirty="0"/>
              <a:t>都道府県を選択してください</a:t>
            </a:r>
          </a:p>
        </p:txBody>
      </p:sp>
      <p:sp>
        <p:nvSpPr>
          <p:cNvPr id="44" name="テキスト ボックス 43">
            <a:extLst>
              <a:ext uri="{FF2B5EF4-FFF2-40B4-BE49-F238E27FC236}">
                <a16:creationId xmlns:a16="http://schemas.microsoft.com/office/drawing/2014/main" id="{9E49C42D-64F9-4E3E-B2F7-95FF10DF8F29}"/>
              </a:ext>
            </a:extLst>
          </p:cNvPr>
          <p:cNvSpPr txBox="1"/>
          <p:nvPr/>
        </p:nvSpPr>
        <p:spPr>
          <a:xfrm>
            <a:off x="369115" y="6219601"/>
            <a:ext cx="927238" cy="246221"/>
          </a:xfrm>
          <a:prstGeom prst="rect">
            <a:avLst/>
          </a:prstGeom>
          <a:noFill/>
        </p:spPr>
        <p:txBody>
          <a:bodyPr wrap="square" rtlCol="0">
            <a:spAutoFit/>
          </a:bodyPr>
          <a:lstStyle/>
          <a:p>
            <a:pPr algn="ctr"/>
            <a:r>
              <a:rPr kumimoji="1" lang="ja-JP" altLang="en-US" sz="1000" b="1" u="sng" dirty="0">
                <a:solidFill>
                  <a:srgbClr val="0070C0"/>
                </a:solidFill>
              </a:rPr>
              <a:t>ログアウト</a:t>
            </a:r>
          </a:p>
        </p:txBody>
      </p:sp>
      <p:pic>
        <p:nvPicPr>
          <p:cNvPr id="46" name="図 45">
            <a:extLst>
              <a:ext uri="{FF2B5EF4-FFF2-40B4-BE49-F238E27FC236}">
                <a16:creationId xmlns:a16="http://schemas.microsoft.com/office/drawing/2014/main" id="{B47FFE0A-2F22-4523-82A9-E80FB1E814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7016" y="2157360"/>
            <a:ext cx="1031022" cy="687870"/>
          </a:xfrm>
          <a:prstGeom prst="rect">
            <a:avLst/>
          </a:prstGeom>
        </p:spPr>
      </p:pic>
      <p:sp>
        <p:nvSpPr>
          <p:cNvPr id="47" name="テキスト ボックス 46">
            <a:extLst>
              <a:ext uri="{FF2B5EF4-FFF2-40B4-BE49-F238E27FC236}">
                <a16:creationId xmlns:a16="http://schemas.microsoft.com/office/drawing/2014/main" id="{8FCBD8E7-7DAC-4E2B-BD2D-103F57BA0A72}"/>
              </a:ext>
            </a:extLst>
          </p:cNvPr>
          <p:cNvSpPr txBox="1"/>
          <p:nvPr/>
        </p:nvSpPr>
        <p:spPr>
          <a:xfrm>
            <a:off x="7402112" y="1826486"/>
            <a:ext cx="1221298" cy="276999"/>
          </a:xfrm>
          <a:prstGeom prst="rect">
            <a:avLst/>
          </a:prstGeom>
          <a:noFill/>
        </p:spPr>
        <p:txBody>
          <a:bodyPr wrap="square" rtlCol="0">
            <a:spAutoFit/>
          </a:bodyPr>
          <a:lstStyle/>
          <a:p>
            <a:pPr algn="ctr"/>
            <a:r>
              <a:rPr kumimoji="1" lang="en-US" altLang="ja-JP" sz="1200" b="1" u="sng" dirty="0"/>
              <a:t>(</a:t>
            </a:r>
            <a:r>
              <a:rPr kumimoji="1" lang="ja-JP" altLang="en-US" sz="1200" b="1" u="sng" dirty="0"/>
              <a:t>場所の名称</a:t>
            </a:r>
            <a:r>
              <a:rPr kumimoji="1" lang="en-US" altLang="ja-JP" sz="1200" b="1" u="sng" dirty="0"/>
              <a:t>)</a:t>
            </a:r>
            <a:endParaRPr kumimoji="1" lang="ja-JP" altLang="en-US" sz="1200" b="1" u="sng" dirty="0"/>
          </a:p>
        </p:txBody>
      </p:sp>
      <p:sp>
        <p:nvSpPr>
          <p:cNvPr id="48" name="正方形/長方形 47">
            <a:extLst>
              <a:ext uri="{FF2B5EF4-FFF2-40B4-BE49-F238E27FC236}">
                <a16:creationId xmlns:a16="http://schemas.microsoft.com/office/drawing/2014/main" id="{926D2D48-2919-4BCD-A67D-C2077551D606}"/>
              </a:ext>
            </a:extLst>
          </p:cNvPr>
          <p:cNvSpPr/>
          <p:nvPr/>
        </p:nvSpPr>
        <p:spPr>
          <a:xfrm>
            <a:off x="8036653" y="2073578"/>
            <a:ext cx="855678" cy="579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2B32186E-F08B-46A3-80FF-865CF5D80308}"/>
              </a:ext>
            </a:extLst>
          </p:cNvPr>
          <p:cNvSpPr txBox="1"/>
          <p:nvPr/>
        </p:nvSpPr>
        <p:spPr>
          <a:xfrm>
            <a:off x="8424384" y="1807311"/>
            <a:ext cx="838488" cy="261610"/>
          </a:xfrm>
          <a:prstGeom prst="rect">
            <a:avLst/>
          </a:prstGeom>
          <a:noFill/>
        </p:spPr>
        <p:txBody>
          <a:bodyPr wrap="square" rtlCol="0">
            <a:spAutoFit/>
          </a:bodyPr>
          <a:lstStyle/>
          <a:p>
            <a:r>
              <a:rPr kumimoji="1" lang="ja-JP" altLang="en-US" sz="1100" b="1" u="sng" dirty="0"/>
              <a:t>感想</a:t>
            </a:r>
          </a:p>
        </p:txBody>
      </p:sp>
      <p:sp>
        <p:nvSpPr>
          <p:cNvPr id="50" name="テキスト ボックス 49">
            <a:extLst>
              <a:ext uri="{FF2B5EF4-FFF2-40B4-BE49-F238E27FC236}">
                <a16:creationId xmlns:a16="http://schemas.microsoft.com/office/drawing/2014/main" id="{8142085D-93FB-4796-9ACA-ECC23C48946A}"/>
              </a:ext>
            </a:extLst>
          </p:cNvPr>
          <p:cNvSpPr txBox="1"/>
          <p:nvPr/>
        </p:nvSpPr>
        <p:spPr>
          <a:xfrm>
            <a:off x="8012761" y="2143707"/>
            <a:ext cx="394283" cy="577081"/>
          </a:xfrm>
          <a:prstGeom prst="rect">
            <a:avLst/>
          </a:prstGeom>
          <a:noFill/>
        </p:spPr>
        <p:txBody>
          <a:bodyPr wrap="square" rtlCol="0">
            <a:spAutoFit/>
          </a:bodyPr>
          <a:lstStyle/>
          <a:p>
            <a:r>
              <a:rPr kumimoji="1" lang="en-US" altLang="ja-JP" sz="1050" dirty="0"/>
              <a:t>-----</a:t>
            </a:r>
          </a:p>
          <a:p>
            <a:r>
              <a:rPr kumimoji="1" lang="en-US" altLang="ja-JP" sz="1050" dirty="0"/>
              <a:t>-----</a:t>
            </a:r>
          </a:p>
          <a:p>
            <a:r>
              <a:rPr kumimoji="1" lang="en-US" altLang="ja-JP" sz="1050" dirty="0"/>
              <a:t>-----</a:t>
            </a:r>
            <a:r>
              <a:rPr kumimoji="1" lang="ja-JP" altLang="en-US" sz="1050" dirty="0"/>
              <a:t> </a:t>
            </a:r>
            <a:endParaRPr kumimoji="1" lang="en-US" altLang="ja-JP" sz="1050" dirty="0"/>
          </a:p>
        </p:txBody>
      </p:sp>
      <p:pic>
        <p:nvPicPr>
          <p:cNvPr id="52" name="図 51">
            <a:extLst>
              <a:ext uri="{FF2B5EF4-FFF2-40B4-BE49-F238E27FC236}">
                <a16:creationId xmlns:a16="http://schemas.microsoft.com/office/drawing/2014/main" id="{33A36093-75B7-40BF-91C5-732A58582D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68595" y="2132165"/>
            <a:ext cx="260552" cy="233918"/>
          </a:xfrm>
          <a:prstGeom prst="rect">
            <a:avLst/>
          </a:prstGeom>
        </p:spPr>
      </p:pic>
      <p:sp>
        <p:nvSpPr>
          <p:cNvPr id="53" name="テキスト ボックス 52">
            <a:extLst>
              <a:ext uri="{FF2B5EF4-FFF2-40B4-BE49-F238E27FC236}">
                <a16:creationId xmlns:a16="http://schemas.microsoft.com/office/drawing/2014/main" id="{FDC68051-4177-4B3F-8329-0C4C62758E63}"/>
              </a:ext>
            </a:extLst>
          </p:cNvPr>
          <p:cNvSpPr txBox="1"/>
          <p:nvPr/>
        </p:nvSpPr>
        <p:spPr>
          <a:xfrm>
            <a:off x="8587464" y="2117858"/>
            <a:ext cx="453008" cy="261610"/>
          </a:xfrm>
          <a:prstGeom prst="rect">
            <a:avLst/>
          </a:prstGeom>
          <a:noFill/>
        </p:spPr>
        <p:txBody>
          <a:bodyPr wrap="square" rtlCol="0">
            <a:spAutoFit/>
          </a:bodyPr>
          <a:lstStyle/>
          <a:p>
            <a:r>
              <a:rPr kumimoji="1" lang="en-US" altLang="ja-JP" sz="1050" dirty="0"/>
              <a:t>100</a:t>
            </a:r>
            <a:endParaRPr kumimoji="1" lang="ja-JP" altLang="en-US" sz="1050" dirty="0"/>
          </a:p>
        </p:txBody>
      </p:sp>
      <p:sp>
        <p:nvSpPr>
          <p:cNvPr id="54" name="テキスト ボックス 53">
            <a:extLst>
              <a:ext uri="{FF2B5EF4-FFF2-40B4-BE49-F238E27FC236}">
                <a16:creationId xmlns:a16="http://schemas.microsoft.com/office/drawing/2014/main" id="{5D3668B9-E983-4FEA-9B08-0BEBA1874D05}"/>
              </a:ext>
            </a:extLst>
          </p:cNvPr>
          <p:cNvSpPr txBox="1"/>
          <p:nvPr/>
        </p:nvSpPr>
        <p:spPr>
          <a:xfrm>
            <a:off x="6698758" y="2797291"/>
            <a:ext cx="1284258" cy="261610"/>
          </a:xfrm>
          <a:prstGeom prst="rect">
            <a:avLst/>
          </a:prstGeom>
          <a:noFill/>
        </p:spPr>
        <p:txBody>
          <a:bodyPr wrap="square" rtlCol="0">
            <a:spAutoFit/>
          </a:bodyPr>
          <a:lstStyle/>
          <a:p>
            <a:r>
              <a:rPr kumimoji="1" lang="ja-JP" altLang="en-US" sz="1100" b="1" u="sng" dirty="0"/>
              <a:t>変更一覧</a:t>
            </a:r>
          </a:p>
        </p:txBody>
      </p:sp>
      <p:sp>
        <p:nvSpPr>
          <p:cNvPr id="55" name="正方形/長方形 54">
            <a:extLst>
              <a:ext uri="{FF2B5EF4-FFF2-40B4-BE49-F238E27FC236}">
                <a16:creationId xmlns:a16="http://schemas.microsoft.com/office/drawing/2014/main" id="{867AFB1A-6A7D-4657-AF5B-916248908BA4}"/>
              </a:ext>
            </a:extLst>
          </p:cNvPr>
          <p:cNvSpPr/>
          <p:nvPr/>
        </p:nvSpPr>
        <p:spPr>
          <a:xfrm>
            <a:off x="6596627" y="3047487"/>
            <a:ext cx="1096079" cy="2377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ボックス 55">
            <a:extLst>
              <a:ext uri="{FF2B5EF4-FFF2-40B4-BE49-F238E27FC236}">
                <a16:creationId xmlns:a16="http://schemas.microsoft.com/office/drawing/2014/main" id="{B5B1C66A-1AFA-4676-995A-E06179B179A3}"/>
              </a:ext>
            </a:extLst>
          </p:cNvPr>
          <p:cNvSpPr txBox="1"/>
          <p:nvPr/>
        </p:nvSpPr>
        <p:spPr>
          <a:xfrm>
            <a:off x="8117898" y="2791188"/>
            <a:ext cx="829550" cy="261610"/>
          </a:xfrm>
          <a:prstGeom prst="rect">
            <a:avLst/>
          </a:prstGeom>
          <a:noFill/>
        </p:spPr>
        <p:txBody>
          <a:bodyPr wrap="square" rtlCol="0">
            <a:spAutoFit/>
          </a:bodyPr>
          <a:lstStyle/>
          <a:p>
            <a:r>
              <a:rPr kumimoji="1" lang="ja-JP" altLang="en-US" sz="1100" b="1" u="sng" dirty="0"/>
              <a:t>詳細情報</a:t>
            </a:r>
          </a:p>
        </p:txBody>
      </p:sp>
      <p:sp>
        <p:nvSpPr>
          <p:cNvPr id="57" name="正方形/長方形 56">
            <a:extLst>
              <a:ext uri="{FF2B5EF4-FFF2-40B4-BE49-F238E27FC236}">
                <a16:creationId xmlns:a16="http://schemas.microsoft.com/office/drawing/2014/main" id="{AA05D79B-12DA-40E2-BE90-FFBEEC044DEF}"/>
              </a:ext>
            </a:extLst>
          </p:cNvPr>
          <p:cNvSpPr/>
          <p:nvPr/>
        </p:nvSpPr>
        <p:spPr>
          <a:xfrm>
            <a:off x="7900009" y="3042198"/>
            <a:ext cx="1096079" cy="2377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10FAD982-C354-42AD-9AF7-8F8DB16B4810}"/>
              </a:ext>
            </a:extLst>
          </p:cNvPr>
          <p:cNvSpPr txBox="1"/>
          <p:nvPr/>
        </p:nvSpPr>
        <p:spPr>
          <a:xfrm>
            <a:off x="6571993" y="3034103"/>
            <a:ext cx="912594" cy="253916"/>
          </a:xfrm>
          <a:prstGeom prst="rect">
            <a:avLst/>
          </a:prstGeom>
          <a:noFill/>
        </p:spPr>
        <p:txBody>
          <a:bodyPr wrap="square" rtlCol="0">
            <a:spAutoFit/>
          </a:bodyPr>
          <a:lstStyle/>
          <a:p>
            <a:r>
              <a:rPr kumimoji="1" lang="en-US" altLang="ja-JP" sz="1050" dirty="0"/>
              <a:t>A</a:t>
            </a:r>
            <a:r>
              <a:rPr kumimoji="1" lang="ja-JP" altLang="en-US" sz="1050" dirty="0" err="1"/>
              <a:t>さん</a:t>
            </a:r>
            <a:r>
              <a:rPr kumimoji="1" lang="ja-JP" altLang="en-US" sz="1050" dirty="0"/>
              <a:t>が</a:t>
            </a:r>
            <a:r>
              <a:rPr kumimoji="1" lang="en-US" altLang="ja-JP" sz="1050" dirty="0"/>
              <a:t>-----</a:t>
            </a:r>
          </a:p>
        </p:txBody>
      </p:sp>
      <p:sp>
        <p:nvSpPr>
          <p:cNvPr id="65" name="矢印: 環状 64">
            <a:extLst>
              <a:ext uri="{FF2B5EF4-FFF2-40B4-BE49-F238E27FC236}">
                <a16:creationId xmlns:a16="http://schemas.microsoft.com/office/drawing/2014/main" id="{70993641-8392-4FD2-9987-1F73EB18F7BA}"/>
              </a:ext>
            </a:extLst>
          </p:cNvPr>
          <p:cNvSpPr/>
          <p:nvPr/>
        </p:nvSpPr>
        <p:spPr>
          <a:xfrm>
            <a:off x="2466457" y="4359666"/>
            <a:ext cx="978408" cy="865372"/>
          </a:xfrm>
          <a:prstGeom prst="circular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テキスト ボックス 65">
            <a:extLst>
              <a:ext uri="{FF2B5EF4-FFF2-40B4-BE49-F238E27FC236}">
                <a16:creationId xmlns:a16="http://schemas.microsoft.com/office/drawing/2014/main" id="{B9B219A6-759A-431B-BB3A-9B2950D98527}"/>
              </a:ext>
            </a:extLst>
          </p:cNvPr>
          <p:cNvSpPr txBox="1"/>
          <p:nvPr/>
        </p:nvSpPr>
        <p:spPr>
          <a:xfrm>
            <a:off x="2619306" y="4073026"/>
            <a:ext cx="643606" cy="369332"/>
          </a:xfrm>
          <a:prstGeom prst="rect">
            <a:avLst/>
          </a:prstGeom>
          <a:noFill/>
        </p:spPr>
        <p:txBody>
          <a:bodyPr wrap="square" rtlCol="0">
            <a:spAutoFit/>
          </a:bodyPr>
          <a:lstStyle/>
          <a:p>
            <a:r>
              <a:rPr kumimoji="1" lang="ja-JP" altLang="en-US" b="1" dirty="0"/>
              <a:t>選択</a:t>
            </a:r>
          </a:p>
        </p:txBody>
      </p:sp>
      <p:sp>
        <p:nvSpPr>
          <p:cNvPr id="45" name="正方形/長方形 44">
            <a:extLst>
              <a:ext uri="{FF2B5EF4-FFF2-40B4-BE49-F238E27FC236}">
                <a16:creationId xmlns:a16="http://schemas.microsoft.com/office/drawing/2014/main" id="{E7980626-594A-4167-9B0E-09E1D4DB7676}"/>
              </a:ext>
            </a:extLst>
          </p:cNvPr>
          <p:cNvSpPr/>
          <p:nvPr/>
        </p:nvSpPr>
        <p:spPr>
          <a:xfrm>
            <a:off x="3100225" y="4900414"/>
            <a:ext cx="2750191" cy="15519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ボックス 62">
            <a:extLst>
              <a:ext uri="{FF2B5EF4-FFF2-40B4-BE49-F238E27FC236}">
                <a16:creationId xmlns:a16="http://schemas.microsoft.com/office/drawing/2014/main" id="{520C1BF1-9541-49E9-A6EF-62132ED18301}"/>
              </a:ext>
            </a:extLst>
          </p:cNvPr>
          <p:cNvSpPr txBox="1"/>
          <p:nvPr/>
        </p:nvSpPr>
        <p:spPr>
          <a:xfrm>
            <a:off x="329525" y="5377379"/>
            <a:ext cx="906212" cy="246221"/>
          </a:xfrm>
          <a:prstGeom prst="rect">
            <a:avLst/>
          </a:prstGeom>
          <a:solidFill>
            <a:schemeClr val="accent6">
              <a:lumMod val="60000"/>
              <a:lumOff val="40000"/>
            </a:schemeClr>
          </a:solidFill>
          <a:ln w="57150">
            <a:solidFill>
              <a:srgbClr val="FF0000"/>
            </a:solidFill>
          </a:ln>
        </p:spPr>
        <p:txBody>
          <a:bodyPr wrap="square" rtlCol="0">
            <a:spAutoFit/>
          </a:bodyPr>
          <a:lstStyle/>
          <a:p>
            <a:pPr algn="ctr"/>
            <a:r>
              <a:rPr kumimoji="1" lang="ja-JP" altLang="en-US" sz="1000" b="1" dirty="0"/>
              <a:t>リング登録</a:t>
            </a:r>
          </a:p>
        </p:txBody>
      </p:sp>
      <p:sp>
        <p:nvSpPr>
          <p:cNvPr id="2" name="テキスト ボックス 1">
            <a:extLst>
              <a:ext uri="{FF2B5EF4-FFF2-40B4-BE49-F238E27FC236}">
                <a16:creationId xmlns:a16="http://schemas.microsoft.com/office/drawing/2014/main" id="{A19FCD6A-E551-494D-AC76-363D17DCC7EE}"/>
              </a:ext>
            </a:extLst>
          </p:cNvPr>
          <p:cNvSpPr txBox="1"/>
          <p:nvPr/>
        </p:nvSpPr>
        <p:spPr>
          <a:xfrm>
            <a:off x="3758315" y="4934008"/>
            <a:ext cx="1674827" cy="261610"/>
          </a:xfrm>
          <a:prstGeom prst="rect">
            <a:avLst/>
          </a:prstGeom>
          <a:noFill/>
        </p:spPr>
        <p:txBody>
          <a:bodyPr wrap="square" rtlCol="0">
            <a:spAutoFit/>
          </a:bodyPr>
          <a:lstStyle/>
          <a:p>
            <a:r>
              <a:rPr kumimoji="1" lang="ja-JP" altLang="en-US" sz="1100" b="1" u="sng" dirty="0"/>
              <a:t>ゴール新規登録</a:t>
            </a:r>
          </a:p>
        </p:txBody>
      </p:sp>
      <p:pic>
        <p:nvPicPr>
          <p:cNvPr id="5" name="図 4">
            <a:extLst>
              <a:ext uri="{FF2B5EF4-FFF2-40B4-BE49-F238E27FC236}">
                <a16:creationId xmlns:a16="http://schemas.microsoft.com/office/drawing/2014/main" id="{21E2BB0D-C6FC-42EA-B4B9-60895252283E}"/>
              </a:ext>
            </a:extLst>
          </p:cNvPr>
          <p:cNvPicPr>
            <a:picLocks noChangeAspect="1"/>
          </p:cNvPicPr>
          <p:nvPr/>
        </p:nvPicPr>
        <p:blipFill>
          <a:blip r:embed="rId6"/>
          <a:stretch>
            <a:fillRect/>
          </a:stretch>
        </p:blipFill>
        <p:spPr>
          <a:xfrm>
            <a:off x="3837341" y="5165554"/>
            <a:ext cx="1275957" cy="968406"/>
          </a:xfrm>
          <a:prstGeom prst="rect">
            <a:avLst/>
          </a:prstGeom>
        </p:spPr>
      </p:pic>
      <p:sp>
        <p:nvSpPr>
          <p:cNvPr id="64" name="矢印: 環状 63">
            <a:extLst>
              <a:ext uri="{FF2B5EF4-FFF2-40B4-BE49-F238E27FC236}">
                <a16:creationId xmlns:a16="http://schemas.microsoft.com/office/drawing/2014/main" id="{05CB6CD2-0925-435D-A8E7-0C5B08770A4E}"/>
              </a:ext>
            </a:extLst>
          </p:cNvPr>
          <p:cNvSpPr/>
          <p:nvPr/>
        </p:nvSpPr>
        <p:spPr>
          <a:xfrm>
            <a:off x="5677721" y="4333505"/>
            <a:ext cx="978408" cy="865372"/>
          </a:xfrm>
          <a:prstGeom prst="circular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テキスト ボックス 66">
            <a:extLst>
              <a:ext uri="{FF2B5EF4-FFF2-40B4-BE49-F238E27FC236}">
                <a16:creationId xmlns:a16="http://schemas.microsoft.com/office/drawing/2014/main" id="{D22E9A12-9397-4DE5-B157-F0352EE88048}"/>
              </a:ext>
            </a:extLst>
          </p:cNvPr>
          <p:cNvSpPr txBox="1"/>
          <p:nvPr/>
        </p:nvSpPr>
        <p:spPr>
          <a:xfrm>
            <a:off x="5845122" y="3996750"/>
            <a:ext cx="643606" cy="369332"/>
          </a:xfrm>
          <a:prstGeom prst="rect">
            <a:avLst/>
          </a:prstGeom>
          <a:noFill/>
        </p:spPr>
        <p:txBody>
          <a:bodyPr wrap="square" rtlCol="0">
            <a:spAutoFit/>
          </a:bodyPr>
          <a:lstStyle/>
          <a:p>
            <a:r>
              <a:rPr kumimoji="1" lang="ja-JP" altLang="en-US" b="1" dirty="0"/>
              <a:t>選択</a:t>
            </a:r>
          </a:p>
        </p:txBody>
      </p:sp>
      <p:sp>
        <p:nvSpPr>
          <p:cNvPr id="68" name="正方形/長方形 67">
            <a:extLst>
              <a:ext uri="{FF2B5EF4-FFF2-40B4-BE49-F238E27FC236}">
                <a16:creationId xmlns:a16="http://schemas.microsoft.com/office/drawing/2014/main" id="{35479406-B0C7-4D1B-92A4-67D60A254BB1}"/>
              </a:ext>
            </a:extLst>
          </p:cNvPr>
          <p:cNvSpPr/>
          <p:nvPr/>
        </p:nvSpPr>
        <p:spPr>
          <a:xfrm>
            <a:off x="6273566" y="4863661"/>
            <a:ext cx="2750191" cy="15519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9" name="図 68">
            <a:extLst>
              <a:ext uri="{FF2B5EF4-FFF2-40B4-BE49-F238E27FC236}">
                <a16:creationId xmlns:a16="http://schemas.microsoft.com/office/drawing/2014/main" id="{3F99CD90-9486-41EA-9BE7-9B4222C021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7016" y="5073046"/>
            <a:ext cx="1031022" cy="687870"/>
          </a:xfrm>
          <a:prstGeom prst="rect">
            <a:avLst/>
          </a:prstGeom>
        </p:spPr>
      </p:pic>
      <p:sp>
        <p:nvSpPr>
          <p:cNvPr id="70" name="テキスト ボックス 69">
            <a:extLst>
              <a:ext uri="{FF2B5EF4-FFF2-40B4-BE49-F238E27FC236}">
                <a16:creationId xmlns:a16="http://schemas.microsoft.com/office/drawing/2014/main" id="{A7A71C8C-5C44-42FD-85EB-7015F5FB9568}"/>
              </a:ext>
            </a:extLst>
          </p:cNvPr>
          <p:cNvSpPr txBox="1"/>
          <p:nvPr/>
        </p:nvSpPr>
        <p:spPr>
          <a:xfrm>
            <a:off x="7067283" y="4829923"/>
            <a:ext cx="1221298" cy="276999"/>
          </a:xfrm>
          <a:prstGeom prst="rect">
            <a:avLst/>
          </a:prstGeom>
          <a:noFill/>
        </p:spPr>
        <p:txBody>
          <a:bodyPr wrap="square" rtlCol="0">
            <a:spAutoFit/>
          </a:bodyPr>
          <a:lstStyle/>
          <a:p>
            <a:pPr algn="ctr"/>
            <a:r>
              <a:rPr kumimoji="1" lang="en-US" altLang="ja-JP" sz="1200" b="1" u="sng" dirty="0"/>
              <a:t>(</a:t>
            </a:r>
            <a:r>
              <a:rPr kumimoji="1" lang="ja-JP" altLang="en-US" sz="1200" b="1" u="sng" dirty="0"/>
              <a:t>場所の名称</a:t>
            </a:r>
            <a:r>
              <a:rPr kumimoji="1" lang="en-US" altLang="ja-JP" sz="1200" b="1" u="sng" dirty="0"/>
              <a:t>)</a:t>
            </a:r>
            <a:endParaRPr kumimoji="1" lang="ja-JP" altLang="en-US" sz="1200" b="1" u="sng" dirty="0"/>
          </a:p>
        </p:txBody>
      </p:sp>
      <p:sp>
        <p:nvSpPr>
          <p:cNvPr id="76" name="テキスト ボックス 75">
            <a:extLst>
              <a:ext uri="{FF2B5EF4-FFF2-40B4-BE49-F238E27FC236}">
                <a16:creationId xmlns:a16="http://schemas.microsoft.com/office/drawing/2014/main" id="{470F0F05-5E40-4453-AB5A-1C9266D4C616}"/>
              </a:ext>
            </a:extLst>
          </p:cNvPr>
          <p:cNvSpPr txBox="1"/>
          <p:nvPr/>
        </p:nvSpPr>
        <p:spPr>
          <a:xfrm>
            <a:off x="6698758" y="5816775"/>
            <a:ext cx="1284258" cy="261610"/>
          </a:xfrm>
          <a:prstGeom prst="rect">
            <a:avLst/>
          </a:prstGeom>
          <a:noFill/>
        </p:spPr>
        <p:txBody>
          <a:bodyPr wrap="square" rtlCol="0">
            <a:spAutoFit/>
          </a:bodyPr>
          <a:lstStyle/>
          <a:p>
            <a:r>
              <a:rPr kumimoji="1" lang="ja-JP" altLang="en-US" sz="1100" b="1" u="sng" dirty="0"/>
              <a:t>変更一覧</a:t>
            </a:r>
          </a:p>
        </p:txBody>
      </p:sp>
      <p:sp>
        <p:nvSpPr>
          <p:cNvPr id="77" name="正方形/長方形 76">
            <a:extLst>
              <a:ext uri="{FF2B5EF4-FFF2-40B4-BE49-F238E27FC236}">
                <a16:creationId xmlns:a16="http://schemas.microsoft.com/office/drawing/2014/main" id="{904C0D2C-AF79-41EF-98BB-096A810D9A23}"/>
              </a:ext>
            </a:extLst>
          </p:cNvPr>
          <p:cNvSpPr/>
          <p:nvPr/>
        </p:nvSpPr>
        <p:spPr>
          <a:xfrm>
            <a:off x="6596627" y="6066971"/>
            <a:ext cx="1096079" cy="2377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3DD2213D-2B67-428A-8774-38F01285B540}"/>
              </a:ext>
            </a:extLst>
          </p:cNvPr>
          <p:cNvSpPr txBox="1"/>
          <p:nvPr/>
        </p:nvSpPr>
        <p:spPr>
          <a:xfrm>
            <a:off x="8117898" y="5810672"/>
            <a:ext cx="829550" cy="261610"/>
          </a:xfrm>
          <a:prstGeom prst="rect">
            <a:avLst/>
          </a:prstGeom>
          <a:noFill/>
        </p:spPr>
        <p:txBody>
          <a:bodyPr wrap="square" rtlCol="0">
            <a:spAutoFit/>
          </a:bodyPr>
          <a:lstStyle/>
          <a:p>
            <a:r>
              <a:rPr kumimoji="1" lang="ja-JP" altLang="en-US" sz="1100" b="1" u="sng" dirty="0"/>
              <a:t>詳細情報</a:t>
            </a:r>
          </a:p>
        </p:txBody>
      </p:sp>
      <p:sp>
        <p:nvSpPr>
          <p:cNvPr id="79" name="正方形/長方形 78">
            <a:extLst>
              <a:ext uri="{FF2B5EF4-FFF2-40B4-BE49-F238E27FC236}">
                <a16:creationId xmlns:a16="http://schemas.microsoft.com/office/drawing/2014/main" id="{57C57ACA-BA94-442A-884B-8C04D28F95E9}"/>
              </a:ext>
            </a:extLst>
          </p:cNvPr>
          <p:cNvSpPr/>
          <p:nvPr/>
        </p:nvSpPr>
        <p:spPr>
          <a:xfrm>
            <a:off x="7900009" y="6061682"/>
            <a:ext cx="1096079" cy="2377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662ADF7F-8336-47D9-AF27-0B2B7A1DBA90}"/>
              </a:ext>
            </a:extLst>
          </p:cNvPr>
          <p:cNvSpPr txBox="1"/>
          <p:nvPr/>
        </p:nvSpPr>
        <p:spPr>
          <a:xfrm>
            <a:off x="6571993" y="6053587"/>
            <a:ext cx="912594" cy="253916"/>
          </a:xfrm>
          <a:prstGeom prst="rect">
            <a:avLst/>
          </a:prstGeom>
          <a:noFill/>
        </p:spPr>
        <p:txBody>
          <a:bodyPr wrap="square" rtlCol="0">
            <a:spAutoFit/>
          </a:bodyPr>
          <a:lstStyle/>
          <a:p>
            <a:r>
              <a:rPr kumimoji="1" lang="en-US" altLang="ja-JP" sz="1050" dirty="0"/>
              <a:t>A</a:t>
            </a:r>
            <a:r>
              <a:rPr kumimoji="1" lang="ja-JP" altLang="en-US" sz="1050" dirty="0" err="1"/>
              <a:t>さん</a:t>
            </a:r>
            <a:r>
              <a:rPr kumimoji="1" lang="ja-JP" altLang="en-US" sz="1050" dirty="0"/>
              <a:t>が</a:t>
            </a:r>
            <a:r>
              <a:rPr kumimoji="1" lang="en-US" altLang="ja-JP" sz="1050" dirty="0"/>
              <a:t>-----</a:t>
            </a:r>
          </a:p>
        </p:txBody>
      </p:sp>
      <p:sp>
        <p:nvSpPr>
          <p:cNvPr id="82" name="テキスト ボックス 81">
            <a:extLst>
              <a:ext uri="{FF2B5EF4-FFF2-40B4-BE49-F238E27FC236}">
                <a16:creationId xmlns:a16="http://schemas.microsoft.com/office/drawing/2014/main" id="{6B75A5A7-8427-4066-ADEC-C12066159A1E}"/>
              </a:ext>
            </a:extLst>
          </p:cNvPr>
          <p:cNvSpPr txBox="1"/>
          <p:nvPr/>
        </p:nvSpPr>
        <p:spPr>
          <a:xfrm>
            <a:off x="4492784" y="6179586"/>
            <a:ext cx="682523" cy="246221"/>
          </a:xfrm>
          <a:prstGeom prst="rect">
            <a:avLst/>
          </a:prstGeom>
          <a:solidFill>
            <a:srgbClr val="FFC000"/>
          </a:solidFill>
        </p:spPr>
        <p:txBody>
          <a:bodyPr wrap="square" rtlCol="0">
            <a:spAutoFit/>
          </a:bodyPr>
          <a:lstStyle/>
          <a:p>
            <a:pPr algn="ctr"/>
            <a:r>
              <a:rPr kumimoji="1" lang="ja-JP" altLang="en-US" sz="1000" b="1" dirty="0"/>
              <a:t>送信</a:t>
            </a:r>
          </a:p>
        </p:txBody>
      </p:sp>
      <p:sp>
        <p:nvSpPr>
          <p:cNvPr id="83" name="テキスト ボックス 82">
            <a:extLst>
              <a:ext uri="{FF2B5EF4-FFF2-40B4-BE49-F238E27FC236}">
                <a16:creationId xmlns:a16="http://schemas.microsoft.com/office/drawing/2014/main" id="{D3538378-D4E4-4F04-B3CF-66C8BB2DA002}"/>
              </a:ext>
            </a:extLst>
          </p:cNvPr>
          <p:cNvSpPr txBox="1"/>
          <p:nvPr/>
        </p:nvSpPr>
        <p:spPr>
          <a:xfrm>
            <a:off x="8034295" y="5134313"/>
            <a:ext cx="780179" cy="246221"/>
          </a:xfrm>
          <a:prstGeom prst="rect">
            <a:avLst/>
          </a:prstGeom>
          <a:solidFill>
            <a:srgbClr val="FFC000"/>
          </a:solidFill>
        </p:spPr>
        <p:txBody>
          <a:bodyPr wrap="square" rtlCol="0">
            <a:spAutoFit/>
          </a:bodyPr>
          <a:lstStyle/>
          <a:p>
            <a:pPr algn="ctr"/>
            <a:r>
              <a:rPr kumimoji="1" lang="ja-JP" altLang="en-US" sz="1000" b="1" dirty="0"/>
              <a:t>確定</a:t>
            </a:r>
          </a:p>
        </p:txBody>
      </p:sp>
      <p:sp>
        <p:nvSpPr>
          <p:cNvPr id="84" name="テキスト ボックス 83">
            <a:extLst>
              <a:ext uri="{FF2B5EF4-FFF2-40B4-BE49-F238E27FC236}">
                <a16:creationId xmlns:a16="http://schemas.microsoft.com/office/drawing/2014/main" id="{962298A7-7B44-4FAE-B4AF-0BF44218F201}"/>
              </a:ext>
            </a:extLst>
          </p:cNvPr>
          <p:cNvSpPr txBox="1"/>
          <p:nvPr/>
        </p:nvSpPr>
        <p:spPr>
          <a:xfrm>
            <a:off x="8034296" y="5446602"/>
            <a:ext cx="780179" cy="246221"/>
          </a:xfrm>
          <a:prstGeom prst="rect">
            <a:avLst/>
          </a:prstGeom>
          <a:solidFill>
            <a:srgbClr val="0070C0"/>
          </a:solidFill>
        </p:spPr>
        <p:txBody>
          <a:bodyPr wrap="square" rtlCol="0">
            <a:spAutoFit/>
          </a:bodyPr>
          <a:lstStyle/>
          <a:p>
            <a:pPr algn="ctr"/>
            <a:r>
              <a:rPr kumimoji="1" lang="ja-JP" altLang="en-US" sz="1000" b="1" dirty="0"/>
              <a:t>戻る</a:t>
            </a:r>
          </a:p>
        </p:txBody>
      </p:sp>
      <p:sp>
        <p:nvSpPr>
          <p:cNvPr id="11" name="テキスト ボックス 10">
            <a:extLst>
              <a:ext uri="{FF2B5EF4-FFF2-40B4-BE49-F238E27FC236}">
                <a16:creationId xmlns:a16="http://schemas.microsoft.com/office/drawing/2014/main" id="{B6075F0A-EA2F-48AF-9EE2-C39D8067E4C2}"/>
              </a:ext>
            </a:extLst>
          </p:cNvPr>
          <p:cNvSpPr txBox="1"/>
          <p:nvPr/>
        </p:nvSpPr>
        <p:spPr>
          <a:xfrm>
            <a:off x="754658" y="1509648"/>
            <a:ext cx="1485551" cy="261610"/>
          </a:xfrm>
          <a:prstGeom prst="rect">
            <a:avLst/>
          </a:prstGeom>
          <a:noFill/>
        </p:spPr>
        <p:txBody>
          <a:bodyPr wrap="square" rtlCol="0">
            <a:spAutoFit/>
          </a:bodyPr>
          <a:lstStyle/>
          <a:p>
            <a:r>
              <a:rPr kumimoji="1" lang="ja-JP" altLang="en-US" sz="1100" b="1" dirty="0"/>
              <a:t>玄関 </a:t>
            </a:r>
            <a:r>
              <a:rPr kumimoji="1" lang="en-US" altLang="ja-JP" sz="1100" b="1" dirty="0"/>
              <a:t>(</a:t>
            </a:r>
            <a:r>
              <a:rPr kumimoji="1" lang="ja-JP" altLang="en-US" sz="1100" b="1" dirty="0"/>
              <a:t>ログイン前</a:t>
            </a:r>
            <a:r>
              <a:rPr kumimoji="1" lang="en-US" altLang="ja-JP" sz="1100" b="1" dirty="0"/>
              <a:t>)</a:t>
            </a:r>
          </a:p>
        </p:txBody>
      </p:sp>
      <p:sp>
        <p:nvSpPr>
          <p:cNvPr id="71" name="テキスト ボックス 70">
            <a:extLst>
              <a:ext uri="{FF2B5EF4-FFF2-40B4-BE49-F238E27FC236}">
                <a16:creationId xmlns:a16="http://schemas.microsoft.com/office/drawing/2014/main" id="{04514CBE-8868-4919-9546-9BED35474974}"/>
              </a:ext>
            </a:extLst>
          </p:cNvPr>
          <p:cNvSpPr txBox="1"/>
          <p:nvPr/>
        </p:nvSpPr>
        <p:spPr>
          <a:xfrm>
            <a:off x="3981366" y="1505964"/>
            <a:ext cx="1255943" cy="261610"/>
          </a:xfrm>
          <a:prstGeom prst="rect">
            <a:avLst/>
          </a:prstGeom>
          <a:noFill/>
        </p:spPr>
        <p:txBody>
          <a:bodyPr wrap="square" rtlCol="0">
            <a:spAutoFit/>
          </a:bodyPr>
          <a:lstStyle/>
          <a:p>
            <a:r>
              <a:rPr kumimoji="1" lang="ja-JP" altLang="en-US" sz="1100" b="1" dirty="0"/>
              <a:t>ゴール選択画面</a:t>
            </a:r>
            <a:endParaRPr kumimoji="1" lang="en-US" altLang="ja-JP" sz="1100" b="1" dirty="0"/>
          </a:p>
        </p:txBody>
      </p:sp>
      <p:sp>
        <p:nvSpPr>
          <p:cNvPr id="72" name="テキスト ボックス 71">
            <a:extLst>
              <a:ext uri="{FF2B5EF4-FFF2-40B4-BE49-F238E27FC236}">
                <a16:creationId xmlns:a16="http://schemas.microsoft.com/office/drawing/2014/main" id="{AD5BD9D2-C6EF-4BD5-BC0E-9632C2A38243}"/>
              </a:ext>
            </a:extLst>
          </p:cNvPr>
          <p:cNvSpPr txBox="1"/>
          <p:nvPr/>
        </p:nvSpPr>
        <p:spPr>
          <a:xfrm>
            <a:off x="7140174" y="1508668"/>
            <a:ext cx="1255943" cy="261610"/>
          </a:xfrm>
          <a:prstGeom prst="rect">
            <a:avLst/>
          </a:prstGeom>
          <a:noFill/>
        </p:spPr>
        <p:txBody>
          <a:bodyPr wrap="square" rtlCol="0">
            <a:spAutoFit/>
          </a:bodyPr>
          <a:lstStyle/>
          <a:p>
            <a:r>
              <a:rPr kumimoji="1" lang="ja-JP" altLang="en-US" sz="1100" b="1" dirty="0"/>
              <a:t>ゴール詳細画面</a:t>
            </a:r>
            <a:endParaRPr kumimoji="1" lang="en-US" altLang="ja-JP" sz="1100" b="1" dirty="0"/>
          </a:p>
        </p:txBody>
      </p:sp>
      <p:sp>
        <p:nvSpPr>
          <p:cNvPr id="73" name="テキスト ボックス 72">
            <a:extLst>
              <a:ext uri="{FF2B5EF4-FFF2-40B4-BE49-F238E27FC236}">
                <a16:creationId xmlns:a16="http://schemas.microsoft.com/office/drawing/2014/main" id="{7660F65F-D78B-45C6-86A3-41F2C57A57B1}"/>
              </a:ext>
            </a:extLst>
          </p:cNvPr>
          <p:cNvSpPr txBox="1"/>
          <p:nvPr/>
        </p:nvSpPr>
        <p:spPr>
          <a:xfrm>
            <a:off x="712262" y="4597529"/>
            <a:ext cx="1485551" cy="261610"/>
          </a:xfrm>
          <a:prstGeom prst="rect">
            <a:avLst/>
          </a:prstGeom>
          <a:noFill/>
        </p:spPr>
        <p:txBody>
          <a:bodyPr wrap="square" rtlCol="0">
            <a:spAutoFit/>
          </a:bodyPr>
          <a:lstStyle/>
          <a:p>
            <a:r>
              <a:rPr kumimoji="1" lang="ja-JP" altLang="en-US" sz="1100" b="1" dirty="0"/>
              <a:t>玄関 </a:t>
            </a:r>
            <a:r>
              <a:rPr kumimoji="1" lang="en-US" altLang="ja-JP" sz="1100" b="1" dirty="0"/>
              <a:t>(</a:t>
            </a:r>
            <a:r>
              <a:rPr kumimoji="1" lang="ja-JP" altLang="en-US" sz="1100" b="1" dirty="0"/>
              <a:t>ログイン後</a:t>
            </a:r>
            <a:r>
              <a:rPr kumimoji="1" lang="en-US" altLang="ja-JP" sz="1100" b="1" dirty="0"/>
              <a:t>)</a:t>
            </a:r>
          </a:p>
        </p:txBody>
      </p:sp>
      <p:sp>
        <p:nvSpPr>
          <p:cNvPr id="74" name="テキスト ボックス 73">
            <a:extLst>
              <a:ext uri="{FF2B5EF4-FFF2-40B4-BE49-F238E27FC236}">
                <a16:creationId xmlns:a16="http://schemas.microsoft.com/office/drawing/2014/main" id="{E4449FF0-E7FE-409B-8448-6163387E1929}"/>
              </a:ext>
            </a:extLst>
          </p:cNvPr>
          <p:cNvSpPr txBox="1"/>
          <p:nvPr/>
        </p:nvSpPr>
        <p:spPr>
          <a:xfrm>
            <a:off x="3759835" y="4597529"/>
            <a:ext cx="1477473" cy="261610"/>
          </a:xfrm>
          <a:prstGeom prst="rect">
            <a:avLst/>
          </a:prstGeom>
          <a:noFill/>
        </p:spPr>
        <p:txBody>
          <a:bodyPr wrap="square" rtlCol="0">
            <a:spAutoFit/>
          </a:bodyPr>
          <a:lstStyle/>
          <a:p>
            <a:r>
              <a:rPr kumimoji="1" lang="ja-JP" altLang="en-US" sz="1100" b="1" dirty="0"/>
              <a:t>ゴール新規登録画面</a:t>
            </a:r>
            <a:endParaRPr kumimoji="1" lang="en-US" altLang="ja-JP" sz="1100" b="1" dirty="0"/>
          </a:p>
        </p:txBody>
      </p:sp>
      <p:sp>
        <p:nvSpPr>
          <p:cNvPr id="75" name="テキスト ボックス 74">
            <a:extLst>
              <a:ext uri="{FF2B5EF4-FFF2-40B4-BE49-F238E27FC236}">
                <a16:creationId xmlns:a16="http://schemas.microsoft.com/office/drawing/2014/main" id="{D8A5E593-0E7B-4C1B-98AC-5FD9A5101C4A}"/>
              </a:ext>
            </a:extLst>
          </p:cNvPr>
          <p:cNvSpPr txBox="1"/>
          <p:nvPr/>
        </p:nvSpPr>
        <p:spPr>
          <a:xfrm>
            <a:off x="6752577" y="4532129"/>
            <a:ext cx="2305859" cy="261610"/>
          </a:xfrm>
          <a:prstGeom prst="rect">
            <a:avLst/>
          </a:prstGeom>
          <a:noFill/>
        </p:spPr>
        <p:txBody>
          <a:bodyPr wrap="square" rtlCol="0">
            <a:spAutoFit/>
          </a:bodyPr>
          <a:lstStyle/>
          <a:p>
            <a:r>
              <a:rPr kumimoji="1" lang="ja-JP" altLang="en-US" sz="1100" b="1" dirty="0"/>
              <a:t>ゴール登録確認画面</a:t>
            </a:r>
            <a:endParaRPr kumimoji="1" lang="en-US" altLang="ja-JP" sz="1100" b="1" dirty="0"/>
          </a:p>
        </p:txBody>
      </p:sp>
      <p:sp>
        <p:nvSpPr>
          <p:cNvPr id="12" name="楕円 11">
            <a:extLst>
              <a:ext uri="{FF2B5EF4-FFF2-40B4-BE49-F238E27FC236}">
                <a16:creationId xmlns:a16="http://schemas.microsoft.com/office/drawing/2014/main" id="{1F16F617-FB6D-49B9-9644-36C220E203B0}"/>
              </a:ext>
            </a:extLst>
          </p:cNvPr>
          <p:cNvSpPr/>
          <p:nvPr/>
        </p:nvSpPr>
        <p:spPr>
          <a:xfrm>
            <a:off x="177139" y="2210599"/>
            <a:ext cx="310373" cy="28920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85" name="楕円 84">
            <a:extLst>
              <a:ext uri="{FF2B5EF4-FFF2-40B4-BE49-F238E27FC236}">
                <a16:creationId xmlns:a16="http://schemas.microsoft.com/office/drawing/2014/main" id="{8683C28D-D30F-422E-A84C-968B116E0E8E}"/>
              </a:ext>
            </a:extLst>
          </p:cNvPr>
          <p:cNvSpPr/>
          <p:nvPr/>
        </p:nvSpPr>
        <p:spPr>
          <a:xfrm>
            <a:off x="183209" y="2678122"/>
            <a:ext cx="310373" cy="28920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86" name="楕円 85">
            <a:extLst>
              <a:ext uri="{FF2B5EF4-FFF2-40B4-BE49-F238E27FC236}">
                <a16:creationId xmlns:a16="http://schemas.microsoft.com/office/drawing/2014/main" id="{05123255-C1D4-4C40-996D-01C948242551}"/>
              </a:ext>
            </a:extLst>
          </p:cNvPr>
          <p:cNvSpPr/>
          <p:nvPr/>
        </p:nvSpPr>
        <p:spPr>
          <a:xfrm>
            <a:off x="1940027" y="2638894"/>
            <a:ext cx="310373" cy="28920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dirty="0">
              <a:solidFill>
                <a:schemeClr val="tx1"/>
              </a:solidFill>
            </a:endParaRPr>
          </a:p>
        </p:txBody>
      </p:sp>
      <p:sp>
        <p:nvSpPr>
          <p:cNvPr id="87" name="楕円 86">
            <a:extLst>
              <a:ext uri="{FF2B5EF4-FFF2-40B4-BE49-F238E27FC236}">
                <a16:creationId xmlns:a16="http://schemas.microsoft.com/office/drawing/2014/main" id="{423E0FF3-63E1-42C7-9012-19B5ED90EF4A}"/>
              </a:ext>
            </a:extLst>
          </p:cNvPr>
          <p:cNvSpPr/>
          <p:nvPr/>
        </p:nvSpPr>
        <p:spPr>
          <a:xfrm>
            <a:off x="2483032" y="993278"/>
            <a:ext cx="310373" cy="28920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a:t>
            </a:r>
            <a:endParaRPr kumimoji="1" lang="ja-JP" altLang="en-US" dirty="0">
              <a:solidFill>
                <a:schemeClr val="tx1"/>
              </a:solidFill>
            </a:endParaRPr>
          </a:p>
        </p:txBody>
      </p:sp>
      <p:sp>
        <p:nvSpPr>
          <p:cNvPr id="88" name="楕円 87">
            <a:extLst>
              <a:ext uri="{FF2B5EF4-FFF2-40B4-BE49-F238E27FC236}">
                <a16:creationId xmlns:a16="http://schemas.microsoft.com/office/drawing/2014/main" id="{97BAD02F-266F-413A-BE93-19B94BB7EF06}"/>
              </a:ext>
            </a:extLst>
          </p:cNvPr>
          <p:cNvSpPr/>
          <p:nvPr/>
        </p:nvSpPr>
        <p:spPr>
          <a:xfrm>
            <a:off x="3613839" y="2595153"/>
            <a:ext cx="310373" cy="28920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4</a:t>
            </a:r>
            <a:endParaRPr kumimoji="1" lang="ja-JP" altLang="en-US" dirty="0">
              <a:solidFill>
                <a:schemeClr val="tx1"/>
              </a:solidFill>
            </a:endParaRPr>
          </a:p>
        </p:txBody>
      </p:sp>
      <p:sp>
        <p:nvSpPr>
          <p:cNvPr id="89" name="楕円 88">
            <a:extLst>
              <a:ext uri="{FF2B5EF4-FFF2-40B4-BE49-F238E27FC236}">
                <a16:creationId xmlns:a16="http://schemas.microsoft.com/office/drawing/2014/main" id="{8CDB4282-F29B-4AED-9596-C134E006D429}"/>
              </a:ext>
            </a:extLst>
          </p:cNvPr>
          <p:cNvSpPr/>
          <p:nvPr/>
        </p:nvSpPr>
        <p:spPr>
          <a:xfrm>
            <a:off x="5546733" y="1006742"/>
            <a:ext cx="310373" cy="28920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4</a:t>
            </a:r>
            <a:endParaRPr kumimoji="1" lang="ja-JP" altLang="en-US" dirty="0">
              <a:solidFill>
                <a:schemeClr val="tx1"/>
              </a:solidFill>
            </a:endParaRPr>
          </a:p>
        </p:txBody>
      </p:sp>
      <p:sp>
        <p:nvSpPr>
          <p:cNvPr id="90" name="楕円 89">
            <a:extLst>
              <a:ext uri="{FF2B5EF4-FFF2-40B4-BE49-F238E27FC236}">
                <a16:creationId xmlns:a16="http://schemas.microsoft.com/office/drawing/2014/main" id="{C2CEA974-4D65-4DF3-9282-41D8262EC5E4}"/>
              </a:ext>
            </a:extLst>
          </p:cNvPr>
          <p:cNvSpPr/>
          <p:nvPr/>
        </p:nvSpPr>
        <p:spPr>
          <a:xfrm>
            <a:off x="4926936" y="2763596"/>
            <a:ext cx="310373" cy="28920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5</a:t>
            </a:r>
            <a:endParaRPr kumimoji="1" lang="ja-JP" altLang="en-US" dirty="0">
              <a:solidFill>
                <a:schemeClr val="tx1"/>
              </a:solidFill>
            </a:endParaRPr>
          </a:p>
        </p:txBody>
      </p:sp>
      <p:sp>
        <p:nvSpPr>
          <p:cNvPr id="92" name="テキスト ボックス 91">
            <a:extLst>
              <a:ext uri="{FF2B5EF4-FFF2-40B4-BE49-F238E27FC236}">
                <a16:creationId xmlns:a16="http://schemas.microsoft.com/office/drawing/2014/main" id="{A9B85D6B-A234-4D12-AB8A-FD38249A4093}"/>
              </a:ext>
            </a:extLst>
          </p:cNvPr>
          <p:cNvSpPr txBox="1"/>
          <p:nvPr/>
        </p:nvSpPr>
        <p:spPr>
          <a:xfrm>
            <a:off x="6300708" y="1840013"/>
            <a:ext cx="475719" cy="246221"/>
          </a:xfrm>
          <a:prstGeom prst="rect">
            <a:avLst/>
          </a:prstGeom>
          <a:solidFill>
            <a:srgbClr val="0070C0"/>
          </a:solidFill>
        </p:spPr>
        <p:txBody>
          <a:bodyPr wrap="square" rtlCol="0">
            <a:spAutoFit/>
          </a:bodyPr>
          <a:lstStyle/>
          <a:p>
            <a:pPr algn="ctr"/>
            <a:r>
              <a:rPr kumimoji="1" lang="ja-JP" altLang="en-US" sz="1000" b="1" dirty="0"/>
              <a:t>戻る</a:t>
            </a:r>
          </a:p>
        </p:txBody>
      </p:sp>
      <p:sp>
        <p:nvSpPr>
          <p:cNvPr id="93" name="楕円 92">
            <a:extLst>
              <a:ext uri="{FF2B5EF4-FFF2-40B4-BE49-F238E27FC236}">
                <a16:creationId xmlns:a16="http://schemas.microsoft.com/office/drawing/2014/main" id="{D88D3774-C0C8-46B5-A9C7-E652D657F248}"/>
              </a:ext>
            </a:extLst>
          </p:cNvPr>
          <p:cNvSpPr/>
          <p:nvPr/>
        </p:nvSpPr>
        <p:spPr>
          <a:xfrm>
            <a:off x="7402112" y="3223314"/>
            <a:ext cx="310373" cy="28920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7</a:t>
            </a:r>
            <a:endParaRPr kumimoji="1" lang="ja-JP" altLang="en-US" dirty="0">
              <a:solidFill>
                <a:schemeClr val="tx1"/>
              </a:solidFill>
            </a:endParaRPr>
          </a:p>
        </p:txBody>
      </p:sp>
      <p:sp>
        <p:nvSpPr>
          <p:cNvPr id="94" name="テキスト ボックス 93">
            <a:extLst>
              <a:ext uri="{FF2B5EF4-FFF2-40B4-BE49-F238E27FC236}">
                <a16:creationId xmlns:a16="http://schemas.microsoft.com/office/drawing/2014/main" id="{50245EC3-6EA3-46D8-9651-BEF2934FDFD6}"/>
              </a:ext>
            </a:extLst>
          </p:cNvPr>
          <p:cNvSpPr txBox="1"/>
          <p:nvPr/>
        </p:nvSpPr>
        <p:spPr>
          <a:xfrm>
            <a:off x="6804666" y="1833105"/>
            <a:ext cx="722808" cy="246221"/>
          </a:xfrm>
          <a:prstGeom prst="rect">
            <a:avLst/>
          </a:prstGeom>
          <a:solidFill>
            <a:srgbClr val="FFC000"/>
          </a:solidFill>
        </p:spPr>
        <p:txBody>
          <a:bodyPr wrap="square" rtlCol="0">
            <a:spAutoFit/>
          </a:bodyPr>
          <a:lstStyle/>
          <a:p>
            <a:pPr algn="ctr"/>
            <a:r>
              <a:rPr kumimoji="1" lang="ja-JP" altLang="en-US" sz="1000" b="1" dirty="0"/>
              <a:t>変更申請</a:t>
            </a:r>
          </a:p>
        </p:txBody>
      </p:sp>
      <p:sp>
        <p:nvSpPr>
          <p:cNvPr id="95" name="楕円 94">
            <a:extLst>
              <a:ext uri="{FF2B5EF4-FFF2-40B4-BE49-F238E27FC236}">
                <a16:creationId xmlns:a16="http://schemas.microsoft.com/office/drawing/2014/main" id="{C8C68ED9-FD01-4C10-896E-2FE817E8A133}"/>
              </a:ext>
            </a:extLst>
          </p:cNvPr>
          <p:cNvSpPr/>
          <p:nvPr/>
        </p:nvSpPr>
        <p:spPr>
          <a:xfrm>
            <a:off x="6288347" y="1963123"/>
            <a:ext cx="310373" cy="28920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8</a:t>
            </a:r>
            <a:endParaRPr kumimoji="1" lang="ja-JP" altLang="en-US" dirty="0">
              <a:solidFill>
                <a:schemeClr val="tx1"/>
              </a:solidFill>
            </a:endParaRPr>
          </a:p>
        </p:txBody>
      </p:sp>
      <p:sp>
        <p:nvSpPr>
          <p:cNvPr id="97" name="楕円 96">
            <a:extLst>
              <a:ext uri="{FF2B5EF4-FFF2-40B4-BE49-F238E27FC236}">
                <a16:creationId xmlns:a16="http://schemas.microsoft.com/office/drawing/2014/main" id="{F4B5C535-ADCE-449C-8A71-858377F7416D}"/>
              </a:ext>
            </a:extLst>
          </p:cNvPr>
          <p:cNvSpPr/>
          <p:nvPr/>
        </p:nvSpPr>
        <p:spPr>
          <a:xfrm>
            <a:off x="7200132" y="1940471"/>
            <a:ext cx="310373" cy="28920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9</a:t>
            </a:r>
            <a:endParaRPr kumimoji="1" lang="ja-JP" altLang="en-US" dirty="0">
              <a:solidFill>
                <a:schemeClr val="tx1"/>
              </a:solidFill>
            </a:endParaRPr>
          </a:p>
        </p:txBody>
      </p:sp>
      <p:sp>
        <p:nvSpPr>
          <p:cNvPr id="98" name="楕円 97">
            <a:extLst>
              <a:ext uri="{FF2B5EF4-FFF2-40B4-BE49-F238E27FC236}">
                <a16:creationId xmlns:a16="http://schemas.microsoft.com/office/drawing/2014/main" id="{F93F331B-F036-424C-B345-24CA5364BD3F}"/>
              </a:ext>
            </a:extLst>
          </p:cNvPr>
          <p:cNvSpPr/>
          <p:nvPr/>
        </p:nvSpPr>
        <p:spPr>
          <a:xfrm>
            <a:off x="5273003" y="4083174"/>
            <a:ext cx="643606" cy="28920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14</a:t>
            </a:r>
            <a:endParaRPr kumimoji="1" lang="ja-JP" altLang="en-US" dirty="0">
              <a:solidFill>
                <a:schemeClr val="tx1"/>
              </a:solidFill>
            </a:endParaRPr>
          </a:p>
        </p:txBody>
      </p:sp>
      <p:sp>
        <p:nvSpPr>
          <p:cNvPr id="99" name="楕円 98">
            <a:extLst>
              <a:ext uri="{FF2B5EF4-FFF2-40B4-BE49-F238E27FC236}">
                <a16:creationId xmlns:a16="http://schemas.microsoft.com/office/drawing/2014/main" id="{31E468C1-1582-47A5-9DFF-5BBB4A5D86B6}"/>
              </a:ext>
            </a:extLst>
          </p:cNvPr>
          <p:cNvSpPr/>
          <p:nvPr/>
        </p:nvSpPr>
        <p:spPr>
          <a:xfrm>
            <a:off x="8716496" y="2055194"/>
            <a:ext cx="587458" cy="31604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10</a:t>
            </a:r>
            <a:endParaRPr kumimoji="1" lang="ja-JP" altLang="en-US" sz="1400" dirty="0">
              <a:solidFill>
                <a:schemeClr val="tx1"/>
              </a:solidFill>
            </a:endParaRPr>
          </a:p>
        </p:txBody>
      </p:sp>
      <p:sp>
        <p:nvSpPr>
          <p:cNvPr id="100" name="楕円 99">
            <a:extLst>
              <a:ext uri="{FF2B5EF4-FFF2-40B4-BE49-F238E27FC236}">
                <a16:creationId xmlns:a16="http://schemas.microsoft.com/office/drawing/2014/main" id="{1641F60E-C500-4049-8B87-D959755B250D}"/>
              </a:ext>
            </a:extLst>
          </p:cNvPr>
          <p:cNvSpPr/>
          <p:nvPr/>
        </p:nvSpPr>
        <p:spPr>
          <a:xfrm>
            <a:off x="8595926" y="5403860"/>
            <a:ext cx="587458" cy="31604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16</a:t>
            </a:r>
            <a:endParaRPr kumimoji="1" lang="ja-JP" altLang="en-US" sz="1400" dirty="0">
              <a:solidFill>
                <a:schemeClr val="tx1"/>
              </a:solidFill>
            </a:endParaRPr>
          </a:p>
        </p:txBody>
      </p:sp>
      <p:sp>
        <p:nvSpPr>
          <p:cNvPr id="101" name="矢印: 環状 100">
            <a:extLst>
              <a:ext uri="{FF2B5EF4-FFF2-40B4-BE49-F238E27FC236}">
                <a16:creationId xmlns:a16="http://schemas.microsoft.com/office/drawing/2014/main" id="{FAC9BB03-9969-4FAC-8CE8-20077A94EF5B}"/>
              </a:ext>
            </a:extLst>
          </p:cNvPr>
          <p:cNvSpPr/>
          <p:nvPr/>
        </p:nvSpPr>
        <p:spPr>
          <a:xfrm rot="10800000">
            <a:off x="5592460" y="6052861"/>
            <a:ext cx="978408" cy="865372"/>
          </a:xfrm>
          <a:prstGeom prst="circular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2" name="楕円 101">
            <a:extLst>
              <a:ext uri="{FF2B5EF4-FFF2-40B4-BE49-F238E27FC236}">
                <a16:creationId xmlns:a16="http://schemas.microsoft.com/office/drawing/2014/main" id="{9B91952E-5E11-4999-B6F0-A5A06EC69904}"/>
              </a:ext>
            </a:extLst>
          </p:cNvPr>
          <p:cNvSpPr/>
          <p:nvPr/>
        </p:nvSpPr>
        <p:spPr>
          <a:xfrm>
            <a:off x="197176" y="5168443"/>
            <a:ext cx="587458" cy="311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11</a:t>
            </a:r>
            <a:endParaRPr kumimoji="1" lang="ja-JP" altLang="en-US" sz="1400" dirty="0">
              <a:solidFill>
                <a:schemeClr val="tx1"/>
              </a:solidFill>
            </a:endParaRPr>
          </a:p>
        </p:txBody>
      </p:sp>
      <p:sp>
        <p:nvSpPr>
          <p:cNvPr id="103" name="テキスト ボックス 102">
            <a:extLst>
              <a:ext uri="{FF2B5EF4-FFF2-40B4-BE49-F238E27FC236}">
                <a16:creationId xmlns:a16="http://schemas.microsoft.com/office/drawing/2014/main" id="{51E760CE-67D2-4DBC-9B32-C430332627B2}"/>
              </a:ext>
            </a:extLst>
          </p:cNvPr>
          <p:cNvSpPr txBox="1"/>
          <p:nvPr/>
        </p:nvSpPr>
        <p:spPr>
          <a:xfrm>
            <a:off x="7000079" y="6523629"/>
            <a:ext cx="643606" cy="369332"/>
          </a:xfrm>
          <a:prstGeom prst="rect">
            <a:avLst/>
          </a:prstGeom>
          <a:noFill/>
        </p:spPr>
        <p:txBody>
          <a:bodyPr wrap="square" rtlCol="0">
            <a:spAutoFit/>
          </a:bodyPr>
          <a:lstStyle/>
          <a:p>
            <a:r>
              <a:rPr kumimoji="1" lang="ja-JP" altLang="en-US" b="1" dirty="0"/>
              <a:t>選択</a:t>
            </a:r>
          </a:p>
        </p:txBody>
      </p:sp>
      <p:sp>
        <p:nvSpPr>
          <p:cNvPr id="104" name="矢印: 環状 103">
            <a:extLst>
              <a:ext uri="{FF2B5EF4-FFF2-40B4-BE49-F238E27FC236}">
                <a16:creationId xmlns:a16="http://schemas.microsoft.com/office/drawing/2014/main" id="{56DA510C-9266-444F-842E-388AF04A4DCF}"/>
              </a:ext>
            </a:extLst>
          </p:cNvPr>
          <p:cNvSpPr/>
          <p:nvPr/>
        </p:nvSpPr>
        <p:spPr>
          <a:xfrm rot="10800000">
            <a:off x="2482120" y="6094637"/>
            <a:ext cx="978408" cy="865372"/>
          </a:xfrm>
          <a:prstGeom prst="circular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5" name="テキスト ボックス 104">
            <a:extLst>
              <a:ext uri="{FF2B5EF4-FFF2-40B4-BE49-F238E27FC236}">
                <a16:creationId xmlns:a16="http://schemas.microsoft.com/office/drawing/2014/main" id="{D9192364-2107-436E-9DF6-2F3CB57A54A4}"/>
              </a:ext>
            </a:extLst>
          </p:cNvPr>
          <p:cNvSpPr txBox="1"/>
          <p:nvPr/>
        </p:nvSpPr>
        <p:spPr>
          <a:xfrm>
            <a:off x="3715111" y="6181045"/>
            <a:ext cx="682523" cy="246221"/>
          </a:xfrm>
          <a:prstGeom prst="rect">
            <a:avLst/>
          </a:prstGeom>
          <a:solidFill>
            <a:srgbClr val="0070C0"/>
          </a:solidFill>
        </p:spPr>
        <p:txBody>
          <a:bodyPr wrap="square" rtlCol="0">
            <a:spAutoFit/>
          </a:bodyPr>
          <a:lstStyle/>
          <a:p>
            <a:pPr algn="ctr"/>
            <a:r>
              <a:rPr kumimoji="1" lang="ja-JP" altLang="en-US" sz="1000" b="1" dirty="0"/>
              <a:t>戻る</a:t>
            </a:r>
          </a:p>
        </p:txBody>
      </p:sp>
      <p:sp>
        <p:nvSpPr>
          <p:cNvPr id="106" name="楕円 105">
            <a:extLst>
              <a:ext uri="{FF2B5EF4-FFF2-40B4-BE49-F238E27FC236}">
                <a16:creationId xmlns:a16="http://schemas.microsoft.com/office/drawing/2014/main" id="{CDBA59CD-F9D3-4895-90BA-CCCCA78C15E2}"/>
              </a:ext>
            </a:extLst>
          </p:cNvPr>
          <p:cNvSpPr/>
          <p:nvPr/>
        </p:nvSpPr>
        <p:spPr>
          <a:xfrm>
            <a:off x="263321" y="6126422"/>
            <a:ext cx="601930" cy="28920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12</a:t>
            </a:r>
            <a:endParaRPr kumimoji="1" lang="ja-JP" altLang="en-US" dirty="0">
              <a:solidFill>
                <a:schemeClr val="tx1"/>
              </a:solidFill>
            </a:endParaRPr>
          </a:p>
        </p:txBody>
      </p:sp>
      <p:sp>
        <p:nvSpPr>
          <p:cNvPr id="107" name="楕円 106">
            <a:extLst>
              <a:ext uri="{FF2B5EF4-FFF2-40B4-BE49-F238E27FC236}">
                <a16:creationId xmlns:a16="http://schemas.microsoft.com/office/drawing/2014/main" id="{F2847BAC-FC55-4C6C-89E2-634A0AF8E3EA}"/>
              </a:ext>
            </a:extLst>
          </p:cNvPr>
          <p:cNvSpPr/>
          <p:nvPr/>
        </p:nvSpPr>
        <p:spPr>
          <a:xfrm>
            <a:off x="2217419" y="4240168"/>
            <a:ext cx="601930" cy="28920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11</a:t>
            </a:r>
            <a:endParaRPr kumimoji="1" lang="ja-JP" altLang="en-US" dirty="0">
              <a:solidFill>
                <a:schemeClr val="tx1"/>
              </a:solidFill>
            </a:endParaRPr>
          </a:p>
        </p:txBody>
      </p:sp>
      <p:sp>
        <p:nvSpPr>
          <p:cNvPr id="108" name="テキスト ボックス 107">
            <a:extLst>
              <a:ext uri="{FF2B5EF4-FFF2-40B4-BE49-F238E27FC236}">
                <a16:creationId xmlns:a16="http://schemas.microsoft.com/office/drawing/2014/main" id="{BD0BC440-7D81-4ABE-B008-92484AAC11BA}"/>
              </a:ext>
            </a:extLst>
          </p:cNvPr>
          <p:cNvSpPr txBox="1"/>
          <p:nvPr/>
        </p:nvSpPr>
        <p:spPr>
          <a:xfrm>
            <a:off x="3602409" y="6725767"/>
            <a:ext cx="643606" cy="369332"/>
          </a:xfrm>
          <a:prstGeom prst="rect">
            <a:avLst/>
          </a:prstGeom>
          <a:noFill/>
        </p:spPr>
        <p:txBody>
          <a:bodyPr wrap="square" rtlCol="0">
            <a:spAutoFit/>
          </a:bodyPr>
          <a:lstStyle/>
          <a:p>
            <a:r>
              <a:rPr kumimoji="1" lang="ja-JP" altLang="en-US" b="1" dirty="0"/>
              <a:t>選択</a:t>
            </a:r>
          </a:p>
        </p:txBody>
      </p:sp>
      <p:sp>
        <p:nvSpPr>
          <p:cNvPr id="110" name="楕円 109">
            <a:extLst>
              <a:ext uri="{FF2B5EF4-FFF2-40B4-BE49-F238E27FC236}">
                <a16:creationId xmlns:a16="http://schemas.microsoft.com/office/drawing/2014/main" id="{755CFB3F-0A91-4C9F-9929-9C88B5F407D7}"/>
              </a:ext>
            </a:extLst>
          </p:cNvPr>
          <p:cNvSpPr/>
          <p:nvPr/>
        </p:nvSpPr>
        <p:spPr>
          <a:xfrm>
            <a:off x="3120736" y="6708974"/>
            <a:ext cx="601930" cy="28920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13</a:t>
            </a:r>
            <a:endParaRPr kumimoji="1" lang="ja-JP" altLang="en-US" dirty="0">
              <a:solidFill>
                <a:schemeClr val="tx1"/>
              </a:solidFill>
            </a:endParaRPr>
          </a:p>
        </p:txBody>
      </p:sp>
      <p:sp>
        <p:nvSpPr>
          <p:cNvPr id="111" name="テキスト ボックス 110">
            <a:extLst>
              <a:ext uri="{FF2B5EF4-FFF2-40B4-BE49-F238E27FC236}">
                <a16:creationId xmlns:a16="http://schemas.microsoft.com/office/drawing/2014/main" id="{5F2C9717-B51C-4DDC-9C7E-4C19FBA89DA0}"/>
              </a:ext>
            </a:extLst>
          </p:cNvPr>
          <p:cNvSpPr txBox="1"/>
          <p:nvPr/>
        </p:nvSpPr>
        <p:spPr>
          <a:xfrm>
            <a:off x="3156577" y="1826486"/>
            <a:ext cx="475719" cy="246221"/>
          </a:xfrm>
          <a:prstGeom prst="rect">
            <a:avLst/>
          </a:prstGeom>
          <a:solidFill>
            <a:srgbClr val="0070C0"/>
          </a:solidFill>
        </p:spPr>
        <p:txBody>
          <a:bodyPr wrap="square" rtlCol="0">
            <a:spAutoFit/>
          </a:bodyPr>
          <a:lstStyle/>
          <a:p>
            <a:pPr algn="ctr"/>
            <a:r>
              <a:rPr kumimoji="1" lang="ja-JP" altLang="en-US" sz="1000" b="1" dirty="0"/>
              <a:t>戻る</a:t>
            </a:r>
          </a:p>
        </p:txBody>
      </p:sp>
      <p:sp>
        <p:nvSpPr>
          <p:cNvPr id="112" name="矢印: 環状 111">
            <a:extLst>
              <a:ext uri="{FF2B5EF4-FFF2-40B4-BE49-F238E27FC236}">
                <a16:creationId xmlns:a16="http://schemas.microsoft.com/office/drawing/2014/main" id="{579C72B5-D5C5-4DE4-BBB8-03E3FB5D73BA}"/>
              </a:ext>
            </a:extLst>
          </p:cNvPr>
          <p:cNvSpPr/>
          <p:nvPr/>
        </p:nvSpPr>
        <p:spPr>
          <a:xfrm rot="10800000">
            <a:off x="5636383" y="2939297"/>
            <a:ext cx="978408" cy="910780"/>
          </a:xfrm>
          <a:prstGeom prst="circular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3" name="楕円 112">
            <a:extLst>
              <a:ext uri="{FF2B5EF4-FFF2-40B4-BE49-F238E27FC236}">
                <a16:creationId xmlns:a16="http://schemas.microsoft.com/office/drawing/2014/main" id="{D9C793AF-DA84-4B62-BD38-AE5EBDAAC568}"/>
              </a:ext>
            </a:extLst>
          </p:cNvPr>
          <p:cNvSpPr/>
          <p:nvPr/>
        </p:nvSpPr>
        <p:spPr>
          <a:xfrm>
            <a:off x="6426360" y="6349152"/>
            <a:ext cx="601930" cy="28920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16</a:t>
            </a:r>
            <a:endParaRPr kumimoji="1" lang="ja-JP" altLang="en-US" dirty="0">
              <a:solidFill>
                <a:schemeClr val="tx1"/>
              </a:solidFill>
            </a:endParaRPr>
          </a:p>
        </p:txBody>
      </p:sp>
      <p:sp>
        <p:nvSpPr>
          <p:cNvPr id="114" name="楕円 113">
            <a:extLst>
              <a:ext uri="{FF2B5EF4-FFF2-40B4-BE49-F238E27FC236}">
                <a16:creationId xmlns:a16="http://schemas.microsoft.com/office/drawing/2014/main" id="{A6FA7102-4B3E-434A-9247-BC6F08B5EC35}"/>
              </a:ext>
            </a:extLst>
          </p:cNvPr>
          <p:cNvSpPr/>
          <p:nvPr/>
        </p:nvSpPr>
        <p:spPr>
          <a:xfrm>
            <a:off x="6237602" y="3591112"/>
            <a:ext cx="333266" cy="28920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8</a:t>
            </a:r>
            <a:endParaRPr kumimoji="1" lang="ja-JP" altLang="en-US" dirty="0">
              <a:solidFill>
                <a:schemeClr val="tx1"/>
              </a:solidFill>
            </a:endParaRPr>
          </a:p>
        </p:txBody>
      </p:sp>
      <p:sp>
        <p:nvSpPr>
          <p:cNvPr id="115" name="テキスト ボックス 114">
            <a:extLst>
              <a:ext uri="{FF2B5EF4-FFF2-40B4-BE49-F238E27FC236}">
                <a16:creationId xmlns:a16="http://schemas.microsoft.com/office/drawing/2014/main" id="{1907C855-DAD5-46E5-9381-3096CCBA3F4A}"/>
              </a:ext>
            </a:extLst>
          </p:cNvPr>
          <p:cNvSpPr txBox="1"/>
          <p:nvPr/>
        </p:nvSpPr>
        <p:spPr>
          <a:xfrm>
            <a:off x="6538567" y="3549962"/>
            <a:ext cx="643606" cy="369332"/>
          </a:xfrm>
          <a:prstGeom prst="rect">
            <a:avLst/>
          </a:prstGeom>
          <a:noFill/>
        </p:spPr>
        <p:txBody>
          <a:bodyPr wrap="square" rtlCol="0">
            <a:spAutoFit/>
          </a:bodyPr>
          <a:lstStyle/>
          <a:p>
            <a:r>
              <a:rPr kumimoji="1" lang="ja-JP" altLang="en-US" b="1" dirty="0"/>
              <a:t>選択</a:t>
            </a:r>
          </a:p>
        </p:txBody>
      </p:sp>
      <p:sp>
        <p:nvSpPr>
          <p:cNvPr id="116" name="楕円 115">
            <a:extLst>
              <a:ext uri="{FF2B5EF4-FFF2-40B4-BE49-F238E27FC236}">
                <a16:creationId xmlns:a16="http://schemas.microsoft.com/office/drawing/2014/main" id="{EBF1C914-1D39-48B1-B08C-B9E945684158}"/>
              </a:ext>
            </a:extLst>
          </p:cNvPr>
          <p:cNvSpPr/>
          <p:nvPr/>
        </p:nvSpPr>
        <p:spPr>
          <a:xfrm>
            <a:off x="8540072" y="5068512"/>
            <a:ext cx="601930" cy="28920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15</a:t>
            </a:r>
            <a:endParaRPr kumimoji="1" lang="ja-JP" altLang="en-US" dirty="0">
              <a:solidFill>
                <a:schemeClr val="tx1"/>
              </a:solidFill>
            </a:endParaRPr>
          </a:p>
        </p:txBody>
      </p:sp>
      <p:sp>
        <p:nvSpPr>
          <p:cNvPr id="117" name="矢印: 環状 116">
            <a:extLst>
              <a:ext uri="{FF2B5EF4-FFF2-40B4-BE49-F238E27FC236}">
                <a16:creationId xmlns:a16="http://schemas.microsoft.com/office/drawing/2014/main" id="{2ACB8AD5-6BFB-4FE2-A3F3-FF3B61424526}"/>
              </a:ext>
            </a:extLst>
          </p:cNvPr>
          <p:cNvSpPr/>
          <p:nvPr/>
        </p:nvSpPr>
        <p:spPr>
          <a:xfrm rot="10800000">
            <a:off x="2424324" y="2974062"/>
            <a:ext cx="978408" cy="910780"/>
          </a:xfrm>
          <a:prstGeom prst="circular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8" name="楕円 117">
            <a:extLst>
              <a:ext uri="{FF2B5EF4-FFF2-40B4-BE49-F238E27FC236}">
                <a16:creationId xmlns:a16="http://schemas.microsoft.com/office/drawing/2014/main" id="{2A7FDE7B-5359-46F6-9D9B-E56F40894883}"/>
              </a:ext>
            </a:extLst>
          </p:cNvPr>
          <p:cNvSpPr/>
          <p:nvPr/>
        </p:nvSpPr>
        <p:spPr>
          <a:xfrm>
            <a:off x="3078939" y="3634509"/>
            <a:ext cx="309264" cy="28920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a:t>
            </a:r>
            <a:endParaRPr kumimoji="1" lang="ja-JP" altLang="en-US" dirty="0">
              <a:solidFill>
                <a:schemeClr val="tx1"/>
              </a:solidFill>
            </a:endParaRPr>
          </a:p>
        </p:txBody>
      </p:sp>
      <p:sp>
        <p:nvSpPr>
          <p:cNvPr id="119" name="テキスト ボックス 118">
            <a:extLst>
              <a:ext uri="{FF2B5EF4-FFF2-40B4-BE49-F238E27FC236}">
                <a16:creationId xmlns:a16="http://schemas.microsoft.com/office/drawing/2014/main" id="{1AEF2335-6935-4247-972A-AAAD442D56BA}"/>
              </a:ext>
            </a:extLst>
          </p:cNvPr>
          <p:cNvSpPr txBox="1"/>
          <p:nvPr/>
        </p:nvSpPr>
        <p:spPr>
          <a:xfrm>
            <a:off x="3593459" y="3617222"/>
            <a:ext cx="643606" cy="369332"/>
          </a:xfrm>
          <a:prstGeom prst="rect">
            <a:avLst/>
          </a:prstGeom>
          <a:noFill/>
        </p:spPr>
        <p:txBody>
          <a:bodyPr wrap="square" rtlCol="0">
            <a:spAutoFit/>
          </a:bodyPr>
          <a:lstStyle/>
          <a:p>
            <a:r>
              <a:rPr kumimoji="1" lang="ja-JP" altLang="en-US" b="1" dirty="0"/>
              <a:t>選択</a:t>
            </a:r>
          </a:p>
        </p:txBody>
      </p:sp>
      <p:sp>
        <p:nvSpPr>
          <p:cNvPr id="120" name="楕円 119">
            <a:extLst>
              <a:ext uri="{FF2B5EF4-FFF2-40B4-BE49-F238E27FC236}">
                <a16:creationId xmlns:a16="http://schemas.microsoft.com/office/drawing/2014/main" id="{E621F5D5-141D-4EF5-8362-D1AC92451840}"/>
              </a:ext>
            </a:extLst>
          </p:cNvPr>
          <p:cNvSpPr/>
          <p:nvPr/>
        </p:nvSpPr>
        <p:spPr>
          <a:xfrm>
            <a:off x="4826845" y="6216921"/>
            <a:ext cx="601930" cy="28920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14</a:t>
            </a:r>
            <a:endParaRPr kumimoji="1" lang="ja-JP" altLang="en-US" dirty="0">
              <a:solidFill>
                <a:schemeClr val="tx1"/>
              </a:solidFill>
            </a:endParaRPr>
          </a:p>
        </p:txBody>
      </p:sp>
      <p:sp>
        <p:nvSpPr>
          <p:cNvPr id="91" name="楕円 90">
            <a:extLst>
              <a:ext uri="{FF2B5EF4-FFF2-40B4-BE49-F238E27FC236}">
                <a16:creationId xmlns:a16="http://schemas.microsoft.com/office/drawing/2014/main" id="{D8BE8ADE-A181-4056-8880-14D702F66F6C}"/>
              </a:ext>
            </a:extLst>
          </p:cNvPr>
          <p:cNvSpPr/>
          <p:nvPr/>
        </p:nvSpPr>
        <p:spPr>
          <a:xfrm>
            <a:off x="3077831" y="1929105"/>
            <a:ext cx="310373" cy="28920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a:t>
            </a:r>
            <a:endParaRPr kumimoji="1" lang="ja-JP" altLang="en-US" dirty="0">
              <a:solidFill>
                <a:schemeClr val="tx1"/>
              </a:solidFill>
            </a:endParaRPr>
          </a:p>
        </p:txBody>
      </p:sp>
      <p:sp>
        <p:nvSpPr>
          <p:cNvPr id="122" name="楕円 121">
            <a:extLst>
              <a:ext uri="{FF2B5EF4-FFF2-40B4-BE49-F238E27FC236}">
                <a16:creationId xmlns:a16="http://schemas.microsoft.com/office/drawing/2014/main" id="{2C0CF76E-9278-4EFF-8EA7-23CAEDA290D1}"/>
              </a:ext>
            </a:extLst>
          </p:cNvPr>
          <p:cNvSpPr/>
          <p:nvPr/>
        </p:nvSpPr>
        <p:spPr>
          <a:xfrm>
            <a:off x="3432816" y="6155269"/>
            <a:ext cx="601930" cy="28920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13</a:t>
            </a:r>
            <a:endParaRPr kumimoji="1" lang="ja-JP" altLang="en-US" dirty="0">
              <a:solidFill>
                <a:schemeClr val="tx1"/>
              </a:solidFill>
            </a:endParaRPr>
          </a:p>
        </p:txBody>
      </p:sp>
      <p:sp>
        <p:nvSpPr>
          <p:cNvPr id="3" name="矢印: 下 2">
            <a:extLst>
              <a:ext uri="{FF2B5EF4-FFF2-40B4-BE49-F238E27FC236}">
                <a16:creationId xmlns:a16="http://schemas.microsoft.com/office/drawing/2014/main" id="{1F9212E6-844D-468F-AE94-10BD54A82B69}"/>
              </a:ext>
            </a:extLst>
          </p:cNvPr>
          <p:cNvSpPr/>
          <p:nvPr/>
        </p:nvSpPr>
        <p:spPr>
          <a:xfrm rot="5400000">
            <a:off x="-305118" y="2068608"/>
            <a:ext cx="200324" cy="567758"/>
          </a:xfrm>
          <a:prstGeom prst="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E45D59A-FA11-4F9F-9A04-0F222764E769}"/>
              </a:ext>
            </a:extLst>
          </p:cNvPr>
          <p:cNvSpPr txBox="1"/>
          <p:nvPr/>
        </p:nvSpPr>
        <p:spPr>
          <a:xfrm>
            <a:off x="-1647913" y="2453391"/>
            <a:ext cx="1112218" cy="369332"/>
          </a:xfrm>
          <a:prstGeom prst="rect">
            <a:avLst/>
          </a:prstGeom>
          <a:noFill/>
        </p:spPr>
        <p:txBody>
          <a:bodyPr wrap="square" rtlCol="0">
            <a:spAutoFit/>
          </a:bodyPr>
          <a:lstStyle/>
          <a:p>
            <a:r>
              <a:rPr kumimoji="1" lang="ja-JP" altLang="en-US" b="1" u="sng" dirty="0"/>
              <a:t>次ページ</a:t>
            </a:r>
          </a:p>
        </p:txBody>
      </p:sp>
      <p:sp>
        <p:nvSpPr>
          <p:cNvPr id="123" name="矢印: 下 122">
            <a:extLst>
              <a:ext uri="{FF2B5EF4-FFF2-40B4-BE49-F238E27FC236}">
                <a16:creationId xmlns:a16="http://schemas.microsoft.com/office/drawing/2014/main" id="{1C89ADAE-5E12-4C5D-AF99-6A9CD7EB0CFC}"/>
              </a:ext>
            </a:extLst>
          </p:cNvPr>
          <p:cNvSpPr/>
          <p:nvPr/>
        </p:nvSpPr>
        <p:spPr>
          <a:xfrm rot="5400000">
            <a:off x="-305118" y="2528564"/>
            <a:ext cx="200324" cy="567758"/>
          </a:xfrm>
          <a:prstGeom prst="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矢印: 下 123">
            <a:extLst>
              <a:ext uri="{FF2B5EF4-FFF2-40B4-BE49-F238E27FC236}">
                <a16:creationId xmlns:a16="http://schemas.microsoft.com/office/drawing/2014/main" id="{8FF9877B-196E-4921-942E-33EA8DF5EFB7}"/>
              </a:ext>
            </a:extLst>
          </p:cNvPr>
          <p:cNvSpPr/>
          <p:nvPr/>
        </p:nvSpPr>
        <p:spPr>
          <a:xfrm rot="10800000">
            <a:off x="6909634" y="1247255"/>
            <a:ext cx="200324" cy="567758"/>
          </a:xfrm>
          <a:prstGeom prst="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テキスト ボックス 124">
            <a:extLst>
              <a:ext uri="{FF2B5EF4-FFF2-40B4-BE49-F238E27FC236}">
                <a16:creationId xmlns:a16="http://schemas.microsoft.com/office/drawing/2014/main" id="{1E5180CF-7370-44EB-9006-056449DBDB25}"/>
              </a:ext>
            </a:extLst>
          </p:cNvPr>
          <p:cNvSpPr txBox="1"/>
          <p:nvPr/>
        </p:nvSpPr>
        <p:spPr>
          <a:xfrm>
            <a:off x="6698758" y="878345"/>
            <a:ext cx="1112218" cy="369332"/>
          </a:xfrm>
          <a:prstGeom prst="rect">
            <a:avLst/>
          </a:prstGeom>
          <a:noFill/>
        </p:spPr>
        <p:txBody>
          <a:bodyPr wrap="square" rtlCol="0">
            <a:spAutoFit/>
          </a:bodyPr>
          <a:lstStyle/>
          <a:p>
            <a:r>
              <a:rPr kumimoji="1" lang="ja-JP" altLang="en-US" b="1" u="sng" dirty="0"/>
              <a:t>次ページ</a:t>
            </a:r>
          </a:p>
        </p:txBody>
      </p:sp>
      <p:sp>
        <p:nvSpPr>
          <p:cNvPr id="126" name="テキスト ボックス 125">
            <a:extLst>
              <a:ext uri="{FF2B5EF4-FFF2-40B4-BE49-F238E27FC236}">
                <a16:creationId xmlns:a16="http://schemas.microsoft.com/office/drawing/2014/main" id="{DFBFAE2E-6E28-40F3-A206-47F459120251}"/>
              </a:ext>
            </a:extLst>
          </p:cNvPr>
          <p:cNvSpPr txBox="1"/>
          <p:nvPr/>
        </p:nvSpPr>
        <p:spPr>
          <a:xfrm>
            <a:off x="344241" y="5696036"/>
            <a:ext cx="906212" cy="400110"/>
          </a:xfrm>
          <a:prstGeom prst="rect">
            <a:avLst/>
          </a:prstGeom>
          <a:solidFill>
            <a:schemeClr val="accent6">
              <a:lumMod val="60000"/>
              <a:lumOff val="40000"/>
            </a:schemeClr>
          </a:solidFill>
          <a:ln w="57150">
            <a:noFill/>
          </a:ln>
        </p:spPr>
        <p:txBody>
          <a:bodyPr wrap="square" rtlCol="0">
            <a:spAutoFit/>
          </a:bodyPr>
          <a:lstStyle/>
          <a:p>
            <a:pPr algn="ctr"/>
            <a:r>
              <a:rPr kumimoji="1" lang="ja-JP" altLang="en-US" sz="1000" b="1" dirty="0"/>
              <a:t>ユーザー情報更新</a:t>
            </a:r>
          </a:p>
        </p:txBody>
      </p:sp>
      <p:sp>
        <p:nvSpPr>
          <p:cNvPr id="127" name="楕円 126">
            <a:extLst>
              <a:ext uri="{FF2B5EF4-FFF2-40B4-BE49-F238E27FC236}">
                <a16:creationId xmlns:a16="http://schemas.microsoft.com/office/drawing/2014/main" id="{D3F02266-E5A5-469F-B670-035C4CBEB43B}"/>
              </a:ext>
            </a:extLst>
          </p:cNvPr>
          <p:cNvSpPr/>
          <p:nvPr/>
        </p:nvSpPr>
        <p:spPr>
          <a:xfrm>
            <a:off x="179750" y="5769295"/>
            <a:ext cx="601930" cy="28920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23</a:t>
            </a:r>
            <a:endParaRPr kumimoji="1" lang="ja-JP" altLang="en-US" dirty="0">
              <a:solidFill>
                <a:schemeClr val="tx1"/>
              </a:solidFill>
            </a:endParaRPr>
          </a:p>
        </p:txBody>
      </p:sp>
      <p:sp>
        <p:nvSpPr>
          <p:cNvPr id="128" name="矢印: 下 127">
            <a:extLst>
              <a:ext uri="{FF2B5EF4-FFF2-40B4-BE49-F238E27FC236}">
                <a16:creationId xmlns:a16="http://schemas.microsoft.com/office/drawing/2014/main" id="{F024BB69-92FD-4F8A-BA72-3314CE81A174}"/>
              </a:ext>
            </a:extLst>
          </p:cNvPr>
          <p:cNvSpPr/>
          <p:nvPr/>
        </p:nvSpPr>
        <p:spPr>
          <a:xfrm rot="5400000">
            <a:off x="-228206" y="5657598"/>
            <a:ext cx="200324" cy="567758"/>
          </a:xfrm>
          <a:prstGeom prst="down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テキスト ボックス 128">
            <a:extLst>
              <a:ext uri="{FF2B5EF4-FFF2-40B4-BE49-F238E27FC236}">
                <a16:creationId xmlns:a16="http://schemas.microsoft.com/office/drawing/2014/main" id="{24FDACB8-DA1B-4D98-B31A-B02C6A23434D}"/>
              </a:ext>
            </a:extLst>
          </p:cNvPr>
          <p:cNvSpPr txBox="1"/>
          <p:nvPr/>
        </p:nvSpPr>
        <p:spPr>
          <a:xfrm>
            <a:off x="-1514581" y="5769295"/>
            <a:ext cx="1112218" cy="369332"/>
          </a:xfrm>
          <a:prstGeom prst="rect">
            <a:avLst/>
          </a:prstGeom>
          <a:noFill/>
        </p:spPr>
        <p:txBody>
          <a:bodyPr wrap="square" rtlCol="0">
            <a:spAutoFit/>
          </a:bodyPr>
          <a:lstStyle/>
          <a:p>
            <a:r>
              <a:rPr kumimoji="1" lang="ja-JP" altLang="en-US" b="1" u="sng" dirty="0"/>
              <a:t>次ページ</a:t>
            </a:r>
          </a:p>
        </p:txBody>
      </p:sp>
      <p:pic>
        <p:nvPicPr>
          <p:cNvPr id="130" name="図 129">
            <a:extLst>
              <a:ext uri="{FF2B5EF4-FFF2-40B4-BE49-F238E27FC236}">
                <a16:creationId xmlns:a16="http://schemas.microsoft.com/office/drawing/2014/main" id="{3509A56C-7A2F-43AB-80DB-7CD98DEFD2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51933" y="3017748"/>
            <a:ext cx="260552" cy="233918"/>
          </a:xfrm>
          <a:prstGeom prst="rect">
            <a:avLst/>
          </a:prstGeom>
        </p:spPr>
      </p:pic>
    </p:spTree>
    <p:extLst>
      <p:ext uri="{BB962C8B-B14F-4D97-AF65-F5344CB8AC3E}">
        <p14:creationId xmlns:p14="http://schemas.microsoft.com/office/powerpoint/2010/main" val="244115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楕円 1">
            <a:extLst>
              <a:ext uri="{FF2B5EF4-FFF2-40B4-BE49-F238E27FC236}">
                <a16:creationId xmlns:a16="http://schemas.microsoft.com/office/drawing/2014/main" id="{DAFDC8F2-AF01-4783-B85B-3E739682A91A}"/>
              </a:ext>
            </a:extLst>
          </p:cNvPr>
          <p:cNvSpPr/>
          <p:nvPr/>
        </p:nvSpPr>
        <p:spPr>
          <a:xfrm>
            <a:off x="235861" y="381799"/>
            <a:ext cx="310373" cy="28920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a:t>
            </a:r>
            <a:endParaRPr kumimoji="1" lang="ja-JP" altLang="en-US" dirty="0">
              <a:solidFill>
                <a:schemeClr val="tx1"/>
              </a:solidFill>
            </a:endParaRPr>
          </a:p>
        </p:txBody>
      </p:sp>
      <p:sp>
        <p:nvSpPr>
          <p:cNvPr id="3" name="テキスト ボックス 2">
            <a:extLst>
              <a:ext uri="{FF2B5EF4-FFF2-40B4-BE49-F238E27FC236}">
                <a16:creationId xmlns:a16="http://schemas.microsoft.com/office/drawing/2014/main" id="{F9BB41F3-25FD-4ACA-954B-7ABB7F90FDD9}"/>
              </a:ext>
            </a:extLst>
          </p:cNvPr>
          <p:cNvSpPr txBox="1"/>
          <p:nvPr/>
        </p:nvSpPr>
        <p:spPr>
          <a:xfrm>
            <a:off x="637563" y="343496"/>
            <a:ext cx="1971413" cy="369332"/>
          </a:xfrm>
          <a:prstGeom prst="rect">
            <a:avLst/>
          </a:prstGeom>
          <a:noFill/>
        </p:spPr>
        <p:txBody>
          <a:bodyPr wrap="square" rtlCol="0">
            <a:spAutoFit/>
          </a:bodyPr>
          <a:lstStyle/>
          <a:p>
            <a:r>
              <a:rPr kumimoji="1" lang="ja-JP" altLang="en-US" dirty="0"/>
              <a:t>が押された場合</a:t>
            </a:r>
          </a:p>
        </p:txBody>
      </p:sp>
      <p:sp>
        <p:nvSpPr>
          <p:cNvPr id="4" name="正方形/長方形 3">
            <a:extLst>
              <a:ext uri="{FF2B5EF4-FFF2-40B4-BE49-F238E27FC236}">
                <a16:creationId xmlns:a16="http://schemas.microsoft.com/office/drawing/2014/main" id="{C1CEDF46-53CF-4F57-A09D-AC5FFEC09D84}"/>
              </a:ext>
            </a:extLst>
          </p:cNvPr>
          <p:cNvSpPr/>
          <p:nvPr/>
        </p:nvSpPr>
        <p:spPr>
          <a:xfrm>
            <a:off x="666116" y="1084901"/>
            <a:ext cx="2491531" cy="15519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3A6520D1-002A-4747-A2F6-2264B4647F6A}"/>
              </a:ext>
            </a:extLst>
          </p:cNvPr>
          <p:cNvPicPr>
            <a:picLocks noChangeAspect="1"/>
          </p:cNvPicPr>
          <p:nvPr/>
        </p:nvPicPr>
        <p:blipFill>
          <a:blip r:embed="rId2"/>
          <a:stretch>
            <a:fillRect/>
          </a:stretch>
        </p:blipFill>
        <p:spPr>
          <a:xfrm>
            <a:off x="842588" y="1433426"/>
            <a:ext cx="2138585" cy="820075"/>
          </a:xfrm>
          <a:prstGeom prst="rect">
            <a:avLst/>
          </a:prstGeom>
        </p:spPr>
      </p:pic>
      <p:sp>
        <p:nvSpPr>
          <p:cNvPr id="8" name="テキスト ボックス 7">
            <a:extLst>
              <a:ext uri="{FF2B5EF4-FFF2-40B4-BE49-F238E27FC236}">
                <a16:creationId xmlns:a16="http://schemas.microsoft.com/office/drawing/2014/main" id="{79037F13-03A3-4ADE-9CC9-029937CBE054}"/>
              </a:ext>
            </a:extLst>
          </p:cNvPr>
          <p:cNvSpPr txBox="1"/>
          <p:nvPr/>
        </p:nvSpPr>
        <p:spPr>
          <a:xfrm>
            <a:off x="1249153" y="1156427"/>
            <a:ext cx="1484851" cy="276999"/>
          </a:xfrm>
          <a:prstGeom prst="rect">
            <a:avLst/>
          </a:prstGeom>
          <a:noFill/>
        </p:spPr>
        <p:txBody>
          <a:bodyPr wrap="square" rtlCol="0">
            <a:spAutoFit/>
          </a:bodyPr>
          <a:lstStyle/>
          <a:p>
            <a:r>
              <a:rPr kumimoji="1" lang="ja-JP" altLang="en-US" sz="1200" b="1" u="sng" dirty="0"/>
              <a:t>ユーザー登録</a:t>
            </a:r>
          </a:p>
        </p:txBody>
      </p:sp>
      <p:sp>
        <p:nvSpPr>
          <p:cNvPr id="9" name="テキスト ボックス 8">
            <a:extLst>
              <a:ext uri="{FF2B5EF4-FFF2-40B4-BE49-F238E27FC236}">
                <a16:creationId xmlns:a16="http://schemas.microsoft.com/office/drawing/2014/main" id="{30F2D7B9-DA25-4303-AF3A-061329A4C080}"/>
              </a:ext>
            </a:extLst>
          </p:cNvPr>
          <p:cNvSpPr txBox="1"/>
          <p:nvPr/>
        </p:nvSpPr>
        <p:spPr>
          <a:xfrm>
            <a:off x="2058688" y="2322072"/>
            <a:ext cx="780179" cy="246221"/>
          </a:xfrm>
          <a:prstGeom prst="rect">
            <a:avLst/>
          </a:prstGeom>
          <a:solidFill>
            <a:srgbClr val="FFC000"/>
          </a:solidFill>
        </p:spPr>
        <p:txBody>
          <a:bodyPr wrap="square" rtlCol="0">
            <a:spAutoFit/>
          </a:bodyPr>
          <a:lstStyle/>
          <a:p>
            <a:pPr algn="ctr"/>
            <a:r>
              <a:rPr kumimoji="1" lang="ja-JP" altLang="en-US" sz="1000" b="1" dirty="0"/>
              <a:t>登録</a:t>
            </a:r>
          </a:p>
        </p:txBody>
      </p:sp>
      <p:sp>
        <p:nvSpPr>
          <p:cNvPr id="10" name="テキスト ボックス 9">
            <a:extLst>
              <a:ext uri="{FF2B5EF4-FFF2-40B4-BE49-F238E27FC236}">
                <a16:creationId xmlns:a16="http://schemas.microsoft.com/office/drawing/2014/main" id="{89B58495-08C1-4DB2-9D7D-EF2C1A58E24D}"/>
              </a:ext>
            </a:extLst>
          </p:cNvPr>
          <p:cNvSpPr txBox="1"/>
          <p:nvPr/>
        </p:nvSpPr>
        <p:spPr>
          <a:xfrm>
            <a:off x="972313" y="2322071"/>
            <a:ext cx="780179" cy="246221"/>
          </a:xfrm>
          <a:prstGeom prst="rect">
            <a:avLst/>
          </a:prstGeom>
          <a:solidFill>
            <a:srgbClr val="0070C0"/>
          </a:solidFill>
        </p:spPr>
        <p:txBody>
          <a:bodyPr wrap="square" rtlCol="0">
            <a:spAutoFit/>
          </a:bodyPr>
          <a:lstStyle/>
          <a:p>
            <a:pPr algn="ctr"/>
            <a:r>
              <a:rPr kumimoji="1" lang="ja-JP" altLang="en-US" sz="1000" b="1" dirty="0"/>
              <a:t>戻る</a:t>
            </a:r>
          </a:p>
        </p:txBody>
      </p:sp>
      <p:sp>
        <p:nvSpPr>
          <p:cNvPr id="11" name="楕円 10">
            <a:extLst>
              <a:ext uri="{FF2B5EF4-FFF2-40B4-BE49-F238E27FC236}">
                <a16:creationId xmlns:a16="http://schemas.microsoft.com/office/drawing/2014/main" id="{4F607C44-2135-4941-8B58-DDC47E21DCF9}"/>
              </a:ext>
            </a:extLst>
          </p:cNvPr>
          <p:cNvSpPr/>
          <p:nvPr/>
        </p:nvSpPr>
        <p:spPr>
          <a:xfrm>
            <a:off x="4673637" y="381346"/>
            <a:ext cx="310373" cy="28920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a:t>
            </a:r>
            <a:endParaRPr kumimoji="1" lang="ja-JP" altLang="en-US" dirty="0">
              <a:solidFill>
                <a:schemeClr val="tx1"/>
              </a:solidFill>
            </a:endParaRPr>
          </a:p>
        </p:txBody>
      </p:sp>
      <p:sp>
        <p:nvSpPr>
          <p:cNvPr id="12" name="テキスト ボックス 11">
            <a:extLst>
              <a:ext uri="{FF2B5EF4-FFF2-40B4-BE49-F238E27FC236}">
                <a16:creationId xmlns:a16="http://schemas.microsoft.com/office/drawing/2014/main" id="{21BD73E4-7453-4BF2-95BE-B55271DC1298}"/>
              </a:ext>
            </a:extLst>
          </p:cNvPr>
          <p:cNvSpPr txBox="1"/>
          <p:nvPr/>
        </p:nvSpPr>
        <p:spPr>
          <a:xfrm>
            <a:off x="5075339" y="343043"/>
            <a:ext cx="1971413" cy="369332"/>
          </a:xfrm>
          <a:prstGeom prst="rect">
            <a:avLst/>
          </a:prstGeom>
          <a:noFill/>
        </p:spPr>
        <p:txBody>
          <a:bodyPr wrap="square" rtlCol="0">
            <a:spAutoFit/>
          </a:bodyPr>
          <a:lstStyle/>
          <a:p>
            <a:r>
              <a:rPr kumimoji="1" lang="ja-JP" altLang="en-US" dirty="0"/>
              <a:t>が押された場合</a:t>
            </a:r>
          </a:p>
        </p:txBody>
      </p:sp>
      <p:sp>
        <p:nvSpPr>
          <p:cNvPr id="13" name="正方形/長方形 12">
            <a:extLst>
              <a:ext uri="{FF2B5EF4-FFF2-40B4-BE49-F238E27FC236}">
                <a16:creationId xmlns:a16="http://schemas.microsoft.com/office/drawing/2014/main" id="{45C01D35-2339-4B5D-A021-0EFC8EDA45B4}"/>
              </a:ext>
            </a:extLst>
          </p:cNvPr>
          <p:cNvSpPr/>
          <p:nvPr/>
        </p:nvSpPr>
        <p:spPr>
          <a:xfrm>
            <a:off x="4743783" y="1088747"/>
            <a:ext cx="2491531" cy="15519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DB66F54B-ED6C-4D82-A124-5B9AD570D72E}"/>
              </a:ext>
            </a:extLst>
          </p:cNvPr>
          <p:cNvSpPr txBox="1"/>
          <p:nvPr/>
        </p:nvSpPr>
        <p:spPr>
          <a:xfrm>
            <a:off x="5628824" y="1160273"/>
            <a:ext cx="1484851" cy="276999"/>
          </a:xfrm>
          <a:prstGeom prst="rect">
            <a:avLst/>
          </a:prstGeom>
          <a:noFill/>
        </p:spPr>
        <p:txBody>
          <a:bodyPr wrap="square" rtlCol="0">
            <a:spAutoFit/>
          </a:bodyPr>
          <a:lstStyle/>
          <a:p>
            <a:r>
              <a:rPr kumimoji="1" lang="ja-JP" altLang="en-US" sz="1200" b="1" u="sng" dirty="0"/>
              <a:t>ログイン</a:t>
            </a:r>
          </a:p>
        </p:txBody>
      </p:sp>
      <p:sp>
        <p:nvSpPr>
          <p:cNvPr id="16" name="テキスト ボックス 15">
            <a:extLst>
              <a:ext uri="{FF2B5EF4-FFF2-40B4-BE49-F238E27FC236}">
                <a16:creationId xmlns:a16="http://schemas.microsoft.com/office/drawing/2014/main" id="{6A2E721C-5AEC-413B-9B13-35CB8713E8A1}"/>
              </a:ext>
            </a:extLst>
          </p:cNvPr>
          <p:cNvSpPr txBox="1"/>
          <p:nvPr/>
        </p:nvSpPr>
        <p:spPr>
          <a:xfrm>
            <a:off x="6136355" y="2325918"/>
            <a:ext cx="780179" cy="246221"/>
          </a:xfrm>
          <a:prstGeom prst="rect">
            <a:avLst/>
          </a:prstGeom>
          <a:solidFill>
            <a:srgbClr val="FFC000"/>
          </a:solidFill>
        </p:spPr>
        <p:txBody>
          <a:bodyPr wrap="square" rtlCol="0">
            <a:spAutoFit/>
          </a:bodyPr>
          <a:lstStyle/>
          <a:p>
            <a:pPr algn="ctr"/>
            <a:r>
              <a:rPr kumimoji="1" lang="ja-JP" altLang="en-US" sz="1000" b="1" dirty="0"/>
              <a:t>ログイン</a:t>
            </a:r>
          </a:p>
        </p:txBody>
      </p:sp>
      <p:sp>
        <p:nvSpPr>
          <p:cNvPr id="17" name="テキスト ボックス 16">
            <a:extLst>
              <a:ext uri="{FF2B5EF4-FFF2-40B4-BE49-F238E27FC236}">
                <a16:creationId xmlns:a16="http://schemas.microsoft.com/office/drawing/2014/main" id="{AC3A67ED-7392-499D-B943-8CB396E1F09D}"/>
              </a:ext>
            </a:extLst>
          </p:cNvPr>
          <p:cNvSpPr txBox="1"/>
          <p:nvPr/>
        </p:nvSpPr>
        <p:spPr>
          <a:xfrm>
            <a:off x="5049980" y="2325917"/>
            <a:ext cx="780179" cy="246221"/>
          </a:xfrm>
          <a:prstGeom prst="rect">
            <a:avLst/>
          </a:prstGeom>
          <a:solidFill>
            <a:srgbClr val="0070C0"/>
          </a:solidFill>
        </p:spPr>
        <p:txBody>
          <a:bodyPr wrap="square" rtlCol="0">
            <a:spAutoFit/>
          </a:bodyPr>
          <a:lstStyle/>
          <a:p>
            <a:pPr algn="ctr"/>
            <a:r>
              <a:rPr kumimoji="1" lang="ja-JP" altLang="en-US" sz="1000" b="1" dirty="0"/>
              <a:t>戻る</a:t>
            </a:r>
          </a:p>
        </p:txBody>
      </p:sp>
      <p:pic>
        <p:nvPicPr>
          <p:cNvPr id="18" name="図 17">
            <a:extLst>
              <a:ext uri="{FF2B5EF4-FFF2-40B4-BE49-F238E27FC236}">
                <a16:creationId xmlns:a16="http://schemas.microsoft.com/office/drawing/2014/main" id="{91909E58-2506-4FEB-B3BA-CBE1D60A5DAA}"/>
              </a:ext>
            </a:extLst>
          </p:cNvPr>
          <p:cNvPicPr>
            <a:picLocks noChangeAspect="1"/>
          </p:cNvPicPr>
          <p:nvPr/>
        </p:nvPicPr>
        <p:blipFill>
          <a:blip r:embed="rId3"/>
          <a:stretch>
            <a:fillRect/>
          </a:stretch>
        </p:blipFill>
        <p:spPr>
          <a:xfrm>
            <a:off x="4959226" y="1625430"/>
            <a:ext cx="2062167" cy="291661"/>
          </a:xfrm>
          <a:prstGeom prst="rect">
            <a:avLst/>
          </a:prstGeom>
        </p:spPr>
      </p:pic>
      <p:sp>
        <p:nvSpPr>
          <p:cNvPr id="19" name="楕円 18">
            <a:extLst>
              <a:ext uri="{FF2B5EF4-FFF2-40B4-BE49-F238E27FC236}">
                <a16:creationId xmlns:a16="http://schemas.microsoft.com/office/drawing/2014/main" id="{15BFE782-0C9C-4070-BE16-03B481015A67}"/>
              </a:ext>
            </a:extLst>
          </p:cNvPr>
          <p:cNvSpPr/>
          <p:nvPr/>
        </p:nvSpPr>
        <p:spPr>
          <a:xfrm>
            <a:off x="235861" y="3414001"/>
            <a:ext cx="310373" cy="28920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9</a:t>
            </a:r>
            <a:endParaRPr kumimoji="1" lang="ja-JP" altLang="en-US" dirty="0">
              <a:solidFill>
                <a:schemeClr val="tx1"/>
              </a:solidFill>
            </a:endParaRPr>
          </a:p>
        </p:txBody>
      </p:sp>
      <p:sp>
        <p:nvSpPr>
          <p:cNvPr id="20" name="テキスト ボックス 19">
            <a:extLst>
              <a:ext uri="{FF2B5EF4-FFF2-40B4-BE49-F238E27FC236}">
                <a16:creationId xmlns:a16="http://schemas.microsoft.com/office/drawing/2014/main" id="{0F67C657-8A7A-4B12-A4B3-A2B54355D6C7}"/>
              </a:ext>
            </a:extLst>
          </p:cNvPr>
          <p:cNvSpPr txBox="1"/>
          <p:nvPr/>
        </p:nvSpPr>
        <p:spPr>
          <a:xfrm>
            <a:off x="637563" y="3375698"/>
            <a:ext cx="1971413" cy="369332"/>
          </a:xfrm>
          <a:prstGeom prst="rect">
            <a:avLst/>
          </a:prstGeom>
          <a:noFill/>
        </p:spPr>
        <p:txBody>
          <a:bodyPr wrap="square" rtlCol="0">
            <a:spAutoFit/>
          </a:bodyPr>
          <a:lstStyle/>
          <a:p>
            <a:r>
              <a:rPr kumimoji="1" lang="ja-JP" altLang="en-US" dirty="0"/>
              <a:t>が押された場合</a:t>
            </a:r>
          </a:p>
        </p:txBody>
      </p:sp>
      <p:sp>
        <p:nvSpPr>
          <p:cNvPr id="21" name="正方形/長方形 20">
            <a:extLst>
              <a:ext uri="{FF2B5EF4-FFF2-40B4-BE49-F238E27FC236}">
                <a16:creationId xmlns:a16="http://schemas.microsoft.com/office/drawing/2014/main" id="{7CA2C5FF-A676-4E0C-B630-D668DDBAEACF}"/>
              </a:ext>
            </a:extLst>
          </p:cNvPr>
          <p:cNvSpPr/>
          <p:nvPr/>
        </p:nvSpPr>
        <p:spPr>
          <a:xfrm>
            <a:off x="660837" y="4265859"/>
            <a:ext cx="2491531" cy="15519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図 21">
            <a:extLst>
              <a:ext uri="{FF2B5EF4-FFF2-40B4-BE49-F238E27FC236}">
                <a16:creationId xmlns:a16="http://schemas.microsoft.com/office/drawing/2014/main" id="{68A637FF-E9AB-48FC-A09C-699816D80778}"/>
              </a:ext>
            </a:extLst>
          </p:cNvPr>
          <p:cNvPicPr>
            <a:picLocks noChangeAspect="1"/>
          </p:cNvPicPr>
          <p:nvPr/>
        </p:nvPicPr>
        <p:blipFill>
          <a:blip r:embed="rId4"/>
          <a:stretch>
            <a:fillRect/>
          </a:stretch>
        </p:blipFill>
        <p:spPr>
          <a:xfrm>
            <a:off x="1163227" y="4513879"/>
            <a:ext cx="1280271" cy="969348"/>
          </a:xfrm>
          <a:prstGeom prst="rect">
            <a:avLst/>
          </a:prstGeom>
        </p:spPr>
      </p:pic>
      <p:sp>
        <p:nvSpPr>
          <p:cNvPr id="23" name="テキスト ボックス 22">
            <a:extLst>
              <a:ext uri="{FF2B5EF4-FFF2-40B4-BE49-F238E27FC236}">
                <a16:creationId xmlns:a16="http://schemas.microsoft.com/office/drawing/2014/main" id="{46FDACD4-1041-4F37-A09E-ECDF03B76E58}"/>
              </a:ext>
            </a:extLst>
          </p:cNvPr>
          <p:cNvSpPr txBox="1"/>
          <p:nvPr/>
        </p:nvSpPr>
        <p:spPr>
          <a:xfrm>
            <a:off x="1069187" y="4265858"/>
            <a:ext cx="1674827" cy="261610"/>
          </a:xfrm>
          <a:prstGeom prst="rect">
            <a:avLst/>
          </a:prstGeom>
          <a:noFill/>
        </p:spPr>
        <p:txBody>
          <a:bodyPr wrap="square" rtlCol="0">
            <a:spAutoFit/>
          </a:bodyPr>
          <a:lstStyle/>
          <a:p>
            <a:r>
              <a:rPr kumimoji="1" lang="ja-JP" altLang="en-US" sz="1100" b="1" u="sng" dirty="0"/>
              <a:t>ゴール情報更新申請</a:t>
            </a:r>
          </a:p>
        </p:txBody>
      </p:sp>
      <p:sp>
        <p:nvSpPr>
          <p:cNvPr id="24" name="テキスト ボックス 23">
            <a:extLst>
              <a:ext uri="{FF2B5EF4-FFF2-40B4-BE49-F238E27FC236}">
                <a16:creationId xmlns:a16="http://schemas.microsoft.com/office/drawing/2014/main" id="{7EA95C23-115B-4C90-9114-1B4FFB3A9639}"/>
              </a:ext>
            </a:extLst>
          </p:cNvPr>
          <p:cNvSpPr txBox="1"/>
          <p:nvPr/>
        </p:nvSpPr>
        <p:spPr>
          <a:xfrm>
            <a:off x="1906600" y="5526879"/>
            <a:ext cx="780179" cy="246221"/>
          </a:xfrm>
          <a:prstGeom prst="rect">
            <a:avLst/>
          </a:prstGeom>
          <a:solidFill>
            <a:srgbClr val="FFC000"/>
          </a:solidFill>
        </p:spPr>
        <p:txBody>
          <a:bodyPr wrap="square" rtlCol="0">
            <a:spAutoFit/>
          </a:bodyPr>
          <a:lstStyle/>
          <a:p>
            <a:pPr algn="ctr"/>
            <a:r>
              <a:rPr kumimoji="1" lang="ja-JP" altLang="en-US" sz="1000" b="1" dirty="0"/>
              <a:t>申請</a:t>
            </a:r>
          </a:p>
        </p:txBody>
      </p:sp>
      <p:sp>
        <p:nvSpPr>
          <p:cNvPr id="25" name="テキスト ボックス 24">
            <a:extLst>
              <a:ext uri="{FF2B5EF4-FFF2-40B4-BE49-F238E27FC236}">
                <a16:creationId xmlns:a16="http://schemas.microsoft.com/office/drawing/2014/main" id="{20C1A9E3-43D9-41A1-9B49-A70EC6C975FE}"/>
              </a:ext>
            </a:extLst>
          </p:cNvPr>
          <p:cNvSpPr txBox="1"/>
          <p:nvPr/>
        </p:nvSpPr>
        <p:spPr>
          <a:xfrm>
            <a:off x="967034" y="5526878"/>
            <a:ext cx="780179" cy="246221"/>
          </a:xfrm>
          <a:prstGeom prst="rect">
            <a:avLst/>
          </a:prstGeom>
          <a:solidFill>
            <a:srgbClr val="0070C0"/>
          </a:solidFill>
        </p:spPr>
        <p:txBody>
          <a:bodyPr wrap="square" rtlCol="0">
            <a:spAutoFit/>
          </a:bodyPr>
          <a:lstStyle/>
          <a:p>
            <a:pPr algn="ctr"/>
            <a:r>
              <a:rPr kumimoji="1" lang="ja-JP" altLang="en-US" sz="1000" b="1" dirty="0"/>
              <a:t>戻る</a:t>
            </a:r>
          </a:p>
        </p:txBody>
      </p:sp>
      <p:sp>
        <p:nvSpPr>
          <p:cNvPr id="26" name="テキスト ボックス 25">
            <a:extLst>
              <a:ext uri="{FF2B5EF4-FFF2-40B4-BE49-F238E27FC236}">
                <a16:creationId xmlns:a16="http://schemas.microsoft.com/office/drawing/2014/main" id="{B8DE103F-574A-4B80-B4CA-564A5DFAF073}"/>
              </a:ext>
            </a:extLst>
          </p:cNvPr>
          <p:cNvSpPr txBox="1"/>
          <p:nvPr/>
        </p:nvSpPr>
        <p:spPr>
          <a:xfrm>
            <a:off x="1064283" y="788453"/>
            <a:ext cx="1971413" cy="261610"/>
          </a:xfrm>
          <a:prstGeom prst="rect">
            <a:avLst/>
          </a:prstGeom>
          <a:noFill/>
        </p:spPr>
        <p:txBody>
          <a:bodyPr wrap="square" rtlCol="0">
            <a:spAutoFit/>
          </a:bodyPr>
          <a:lstStyle/>
          <a:p>
            <a:r>
              <a:rPr kumimoji="1" lang="ja-JP" altLang="en-US" sz="1100" b="1" dirty="0"/>
              <a:t>ユーザー新規登録画面</a:t>
            </a:r>
            <a:endParaRPr kumimoji="1" lang="en-US" altLang="ja-JP" sz="1100" b="1" dirty="0"/>
          </a:p>
        </p:txBody>
      </p:sp>
      <p:sp>
        <p:nvSpPr>
          <p:cNvPr id="27" name="テキスト ボックス 26">
            <a:extLst>
              <a:ext uri="{FF2B5EF4-FFF2-40B4-BE49-F238E27FC236}">
                <a16:creationId xmlns:a16="http://schemas.microsoft.com/office/drawing/2014/main" id="{86A57663-5071-48CD-9396-6698830F9977}"/>
              </a:ext>
            </a:extLst>
          </p:cNvPr>
          <p:cNvSpPr txBox="1"/>
          <p:nvPr/>
        </p:nvSpPr>
        <p:spPr>
          <a:xfrm>
            <a:off x="5440069" y="783901"/>
            <a:ext cx="1971413" cy="261610"/>
          </a:xfrm>
          <a:prstGeom prst="rect">
            <a:avLst/>
          </a:prstGeom>
          <a:noFill/>
        </p:spPr>
        <p:txBody>
          <a:bodyPr wrap="square" rtlCol="0">
            <a:spAutoFit/>
          </a:bodyPr>
          <a:lstStyle/>
          <a:p>
            <a:r>
              <a:rPr kumimoji="1" lang="ja-JP" altLang="en-US" sz="1100" b="1" dirty="0"/>
              <a:t>ログイン画面</a:t>
            </a:r>
            <a:endParaRPr kumimoji="1" lang="en-US" altLang="ja-JP" sz="1100" b="1" dirty="0"/>
          </a:p>
        </p:txBody>
      </p:sp>
      <p:sp>
        <p:nvSpPr>
          <p:cNvPr id="28" name="テキスト ボックス 27">
            <a:extLst>
              <a:ext uri="{FF2B5EF4-FFF2-40B4-BE49-F238E27FC236}">
                <a16:creationId xmlns:a16="http://schemas.microsoft.com/office/drawing/2014/main" id="{2F6AE936-82A4-4D44-BD30-FD1890B37654}"/>
              </a:ext>
            </a:extLst>
          </p:cNvPr>
          <p:cNvSpPr txBox="1"/>
          <p:nvPr/>
        </p:nvSpPr>
        <p:spPr>
          <a:xfrm>
            <a:off x="1180955" y="3948356"/>
            <a:ext cx="1971413" cy="261610"/>
          </a:xfrm>
          <a:prstGeom prst="rect">
            <a:avLst/>
          </a:prstGeom>
          <a:noFill/>
        </p:spPr>
        <p:txBody>
          <a:bodyPr wrap="square" rtlCol="0">
            <a:spAutoFit/>
          </a:bodyPr>
          <a:lstStyle/>
          <a:p>
            <a:r>
              <a:rPr kumimoji="1" lang="ja-JP" altLang="en-US" sz="1100" b="1" dirty="0"/>
              <a:t>ゴール更新申請画面</a:t>
            </a:r>
            <a:endParaRPr kumimoji="1" lang="en-US" altLang="ja-JP" sz="1100" b="1" dirty="0"/>
          </a:p>
        </p:txBody>
      </p:sp>
      <p:sp>
        <p:nvSpPr>
          <p:cNvPr id="29" name="楕円 28">
            <a:extLst>
              <a:ext uri="{FF2B5EF4-FFF2-40B4-BE49-F238E27FC236}">
                <a16:creationId xmlns:a16="http://schemas.microsoft.com/office/drawing/2014/main" id="{EB65A00A-0C92-47EC-A816-51A5A9630018}"/>
              </a:ext>
            </a:extLst>
          </p:cNvPr>
          <p:cNvSpPr/>
          <p:nvPr/>
        </p:nvSpPr>
        <p:spPr>
          <a:xfrm>
            <a:off x="2407850" y="2565667"/>
            <a:ext cx="601930" cy="28920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18</a:t>
            </a:r>
            <a:endParaRPr kumimoji="1" lang="ja-JP" altLang="en-US" dirty="0">
              <a:solidFill>
                <a:schemeClr val="tx1"/>
              </a:solidFill>
            </a:endParaRPr>
          </a:p>
        </p:txBody>
      </p:sp>
      <p:sp>
        <p:nvSpPr>
          <p:cNvPr id="30" name="楕円 29">
            <a:extLst>
              <a:ext uri="{FF2B5EF4-FFF2-40B4-BE49-F238E27FC236}">
                <a16:creationId xmlns:a16="http://schemas.microsoft.com/office/drawing/2014/main" id="{08D528D1-3999-4647-9D3A-AD344B8C54DB}"/>
              </a:ext>
            </a:extLst>
          </p:cNvPr>
          <p:cNvSpPr/>
          <p:nvPr/>
        </p:nvSpPr>
        <p:spPr>
          <a:xfrm>
            <a:off x="1137978" y="2572478"/>
            <a:ext cx="601930" cy="28920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17</a:t>
            </a:r>
            <a:endParaRPr kumimoji="1" lang="ja-JP" altLang="en-US" dirty="0">
              <a:solidFill>
                <a:schemeClr val="tx1"/>
              </a:solidFill>
            </a:endParaRPr>
          </a:p>
        </p:txBody>
      </p:sp>
      <p:sp>
        <p:nvSpPr>
          <p:cNvPr id="31" name="楕円 30">
            <a:extLst>
              <a:ext uri="{FF2B5EF4-FFF2-40B4-BE49-F238E27FC236}">
                <a16:creationId xmlns:a16="http://schemas.microsoft.com/office/drawing/2014/main" id="{42297D66-21EC-4960-9565-2A4FC0FA98F0}"/>
              </a:ext>
            </a:extLst>
          </p:cNvPr>
          <p:cNvSpPr/>
          <p:nvPr/>
        </p:nvSpPr>
        <p:spPr>
          <a:xfrm>
            <a:off x="6511745" y="2492263"/>
            <a:ext cx="601930" cy="28920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20</a:t>
            </a:r>
            <a:endParaRPr kumimoji="1" lang="ja-JP" altLang="en-US" dirty="0">
              <a:solidFill>
                <a:schemeClr val="tx1"/>
              </a:solidFill>
            </a:endParaRPr>
          </a:p>
        </p:txBody>
      </p:sp>
      <p:sp>
        <p:nvSpPr>
          <p:cNvPr id="32" name="楕円 31">
            <a:extLst>
              <a:ext uri="{FF2B5EF4-FFF2-40B4-BE49-F238E27FC236}">
                <a16:creationId xmlns:a16="http://schemas.microsoft.com/office/drawing/2014/main" id="{800D6BD5-358D-43C4-BEF6-DBB231A788B5}"/>
              </a:ext>
            </a:extLst>
          </p:cNvPr>
          <p:cNvSpPr/>
          <p:nvPr/>
        </p:nvSpPr>
        <p:spPr>
          <a:xfrm>
            <a:off x="5241873" y="2499074"/>
            <a:ext cx="601930" cy="28920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19</a:t>
            </a:r>
            <a:endParaRPr kumimoji="1" lang="ja-JP" altLang="en-US" dirty="0">
              <a:solidFill>
                <a:schemeClr val="tx1"/>
              </a:solidFill>
            </a:endParaRPr>
          </a:p>
        </p:txBody>
      </p:sp>
      <p:sp>
        <p:nvSpPr>
          <p:cNvPr id="33" name="楕円 32">
            <a:extLst>
              <a:ext uri="{FF2B5EF4-FFF2-40B4-BE49-F238E27FC236}">
                <a16:creationId xmlns:a16="http://schemas.microsoft.com/office/drawing/2014/main" id="{9A315780-C818-4841-80F9-7CA698F90EDB}"/>
              </a:ext>
            </a:extLst>
          </p:cNvPr>
          <p:cNvSpPr/>
          <p:nvPr/>
        </p:nvSpPr>
        <p:spPr>
          <a:xfrm>
            <a:off x="2399493" y="5800848"/>
            <a:ext cx="601930" cy="28920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22</a:t>
            </a:r>
            <a:endParaRPr kumimoji="1" lang="ja-JP" altLang="en-US" dirty="0">
              <a:solidFill>
                <a:schemeClr val="tx1"/>
              </a:solidFill>
            </a:endParaRPr>
          </a:p>
        </p:txBody>
      </p:sp>
      <p:sp>
        <p:nvSpPr>
          <p:cNvPr id="34" name="楕円 33">
            <a:extLst>
              <a:ext uri="{FF2B5EF4-FFF2-40B4-BE49-F238E27FC236}">
                <a16:creationId xmlns:a16="http://schemas.microsoft.com/office/drawing/2014/main" id="{13BFD410-4B7C-459E-97CB-9F1ADE1EE96B}"/>
              </a:ext>
            </a:extLst>
          </p:cNvPr>
          <p:cNvSpPr/>
          <p:nvPr/>
        </p:nvSpPr>
        <p:spPr>
          <a:xfrm>
            <a:off x="1129621" y="5807659"/>
            <a:ext cx="601930" cy="28920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21</a:t>
            </a:r>
            <a:endParaRPr kumimoji="1" lang="ja-JP" altLang="en-US" dirty="0">
              <a:solidFill>
                <a:schemeClr val="tx1"/>
              </a:solidFill>
            </a:endParaRPr>
          </a:p>
        </p:txBody>
      </p:sp>
      <p:sp>
        <p:nvSpPr>
          <p:cNvPr id="35" name="楕円 34">
            <a:extLst>
              <a:ext uri="{FF2B5EF4-FFF2-40B4-BE49-F238E27FC236}">
                <a16:creationId xmlns:a16="http://schemas.microsoft.com/office/drawing/2014/main" id="{72A7AB9D-4170-4543-A9C5-AB7DC741C503}"/>
              </a:ext>
            </a:extLst>
          </p:cNvPr>
          <p:cNvSpPr/>
          <p:nvPr/>
        </p:nvSpPr>
        <p:spPr>
          <a:xfrm>
            <a:off x="4363264" y="3414001"/>
            <a:ext cx="620746" cy="28920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23</a:t>
            </a:r>
            <a:endParaRPr kumimoji="1" lang="ja-JP" altLang="en-US" dirty="0">
              <a:solidFill>
                <a:schemeClr val="tx1"/>
              </a:solidFill>
            </a:endParaRPr>
          </a:p>
        </p:txBody>
      </p:sp>
      <p:sp>
        <p:nvSpPr>
          <p:cNvPr id="36" name="テキスト ボックス 35">
            <a:extLst>
              <a:ext uri="{FF2B5EF4-FFF2-40B4-BE49-F238E27FC236}">
                <a16:creationId xmlns:a16="http://schemas.microsoft.com/office/drawing/2014/main" id="{A3F90E96-6580-4835-A131-3C0FB1DF5F57}"/>
              </a:ext>
            </a:extLst>
          </p:cNvPr>
          <p:cNvSpPr txBox="1"/>
          <p:nvPr/>
        </p:nvSpPr>
        <p:spPr>
          <a:xfrm>
            <a:off x="4959226" y="3349814"/>
            <a:ext cx="1971413" cy="369332"/>
          </a:xfrm>
          <a:prstGeom prst="rect">
            <a:avLst/>
          </a:prstGeom>
          <a:noFill/>
        </p:spPr>
        <p:txBody>
          <a:bodyPr wrap="square" rtlCol="0">
            <a:spAutoFit/>
          </a:bodyPr>
          <a:lstStyle/>
          <a:p>
            <a:r>
              <a:rPr kumimoji="1" lang="ja-JP" altLang="en-US" dirty="0"/>
              <a:t>が押された場合</a:t>
            </a:r>
          </a:p>
        </p:txBody>
      </p:sp>
      <p:sp>
        <p:nvSpPr>
          <p:cNvPr id="37" name="正方形/長方形 36">
            <a:extLst>
              <a:ext uri="{FF2B5EF4-FFF2-40B4-BE49-F238E27FC236}">
                <a16:creationId xmlns:a16="http://schemas.microsoft.com/office/drawing/2014/main" id="{C97A85F4-20E2-4369-BB97-A93114EF0786}"/>
              </a:ext>
            </a:extLst>
          </p:cNvPr>
          <p:cNvSpPr/>
          <p:nvPr/>
        </p:nvSpPr>
        <p:spPr>
          <a:xfrm>
            <a:off x="4398131" y="4209966"/>
            <a:ext cx="2491531" cy="15519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8" name="図 37">
            <a:extLst>
              <a:ext uri="{FF2B5EF4-FFF2-40B4-BE49-F238E27FC236}">
                <a16:creationId xmlns:a16="http://schemas.microsoft.com/office/drawing/2014/main" id="{56B46462-E745-424A-87C3-DD785222FEFB}"/>
              </a:ext>
            </a:extLst>
          </p:cNvPr>
          <p:cNvPicPr>
            <a:picLocks noChangeAspect="1"/>
          </p:cNvPicPr>
          <p:nvPr/>
        </p:nvPicPr>
        <p:blipFill>
          <a:blip r:embed="rId2"/>
          <a:stretch>
            <a:fillRect/>
          </a:stretch>
        </p:blipFill>
        <p:spPr>
          <a:xfrm>
            <a:off x="4574603" y="4558491"/>
            <a:ext cx="2138585" cy="820075"/>
          </a:xfrm>
          <a:prstGeom prst="rect">
            <a:avLst/>
          </a:prstGeom>
        </p:spPr>
      </p:pic>
      <p:sp>
        <p:nvSpPr>
          <p:cNvPr id="39" name="テキスト ボックス 38">
            <a:extLst>
              <a:ext uri="{FF2B5EF4-FFF2-40B4-BE49-F238E27FC236}">
                <a16:creationId xmlns:a16="http://schemas.microsoft.com/office/drawing/2014/main" id="{C42BBB47-BB19-4FC9-B118-46BD60C1261C}"/>
              </a:ext>
            </a:extLst>
          </p:cNvPr>
          <p:cNvSpPr txBox="1"/>
          <p:nvPr/>
        </p:nvSpPr>
        <p:spPr>
          <a:xfrm>
            <a:off x="4981168" y="4281492"/>
            <a:ext cx="1484851" cy="276999"/>
          </a:xfrm>
          <a:prstGeom prst="rect">
            <a:avLst/>
          </a:prstGeom>
          <a:noFill/>
        </p:spPr>
        <p:txBody>
          <a:bodyPr wrap="square" rtlCol="0">
            <a:spAutoFit/>
          </a:bodyPr>
          <a:lstStyle/>
          <a:p>
            <a:r>
              <a:rPr kumimoji="1" lang="ja-JP" altLang="en-US" sz="1200" b="1" u="sng" dirty="0"/>
              <a:t>ユーザー情報更新</a:t>
            </a:r>
          </a:p>
        </p:txBody>
      </p:sp>
      <p:sp>
        <p:nvSpPr>
          <p:cNvPr id="40" name="テキスト ボックス 39">
            <a:extLst>
              <a:ext uri="{FF2B5EF4-FFF2-40B4-BE49-F238E27FC236}">
                <a16:creationId xmlns:a16="http://schemas.microsoft.com/office/drawing/2014/main" id="{D8D900FF-036B-4CE7-85A4-150257021433}"/>
              </a:ext>
            </a:extLst>
          </p:cNvPr>
          <p:cNvSpPr txBox="1"/>
          <p:nvPr/>
        </p:nvSpPr>
        <p:spPr>
          <a:xfrm>
            <a:off x="5989548" y="5427682"/>
            <a:ext cx="780179" cy="246221"/>
          </a:xfrm>
          <a:prstGeom prst="rect">
            <a:avLst/>
          </a:prstGeom>
          <a:solidFill>
            <a:srgbClr val="FFC000"/>
          </a:solidFill>
        </p:spPr>
        <p:txBody>
          <a:bodyPr wrap="square" rtlCol="0">
            <a:spAutoFit/>
          </a:bodyPr>
          <a:lstStyle/>
          <a:p>
            <a:pPr algn="ctr"/>
            <a:r>
              <a:rPr kumimoji="1" lang="ja-JP" altLang="en-US" sz="1000" b="1" dirty="0"/>
              <a:t>更新</a:t>
            </a:r>
          </a:p>
        </p:txBody>
      </p:sp>
      <p:sp>
        <p:nvSpPr>
          <p:cNvPr id="41" name="テキスト ボックス 40">
            <a:extLst>
              <a:ext uri="{FF2B5EF4-FFF2-40B4-BE49-F238E27FC236}">
                <a16:creationId xmlns:a16="http://schemas.microsoft.com/office/drawing/2014/main" id="{079C412D-A38D-4683-AB31-420B11C4DA5C}"/>
              </a:ext>
            </a:extLst>
          </p:cNvPr>
          <p:cNvSpPr txBox="1"/>
          <p:nvPr/>
        </p:nvSpPr>
        <p:spPr>
          <a:xfrm>
            <a:off x="5180074" y="5438647"/>
            <a:ext cx="780179" cy="246221"/>
          </a:xfrm>
          <a:prstGeom prst="rect">
            <a:avLst/>
          </a:prstGeom>
          <a:solidFill>
            <a:srgbClr val="0070C0"/>
          </a:solidFill>
        </p:spPr>
        <p:txBody>
          <a:bodyPr wrap="square" rtlCol="0">
            <a:spAutoFit/>
          </a:bodyPr>
          <a:lstStyle/>
          <a:p>
            <a:pPr algn="ctr"/>
            <a:r>
              <a:rPr kumimoji="1" lang="ja-JP" altLang="en-US" sz="1000" b="1" dirty="0"/>
              <a:t>戻る</a:t>
            </a:r>
          </a:p>
        </p:txBody>
      </p:sp>
      <p:sp>
        <p:nvSpPr>
          <p:cNvPr id="42" name="テキスト ボックス 41">
            <a:extLst>
              <a:ext uri="{FF2B5EF4-FFF2-40B4-BE49-F238E27FC236}">
                <a16:creationId xmlns:a16="http://schemas.microsoft.com/office/drawing/2014/main" id="{EE5FC4F6-EB99-4390-B17F-5FBCA57B80F8}"/>
              </a:ext>
            </a:extLst>
          </p:cNvPr>
          <p:cNvSpPr txBox="1"/>
          <p:nvPr/>
        </p:nvSpPr>
        <p:spPr>
          <a:xfrm>
            <a:off x="4796298" y="3913518"/>
            <a:ext cx="1971413" cy="261610"/>
          </a:xfrm>
          <a:prstGeom prst="rect">
            <a:avLst/>
          </a:prstGeom>
          <a:noFill/>
        </p:spPr>
        <p:txBody>
          <a:bodyPr wrap="square" rtlCol="0">
            <a:spAutoFit/>
          </a:bodyPr>
          <a:lstStyle/>
          <a:p>
            <a:r>
              <a:rPr kumimoji="1" lang="ja-JP" altLang="en-US" sz="1100" b="1" dirty="0"/>
              <a:t>ユーザー情報更新画面</a:t>
            </a:r>
            <a:endParaRPr kumimoji="1" lang="en-US" altLang="ja-JP" sz="1100" b="1" dirty="0"/>
          </a:p>
        </p:txBody>
      </p:sp>
      <p:sp>
        <p:nvSpPr>
          <p:cNvPr id="43" name="楕円 42">
            <a:extLst>
              <a:ext uri="{FF2B5EF4-FFF2-40B4-BE49-F238E27FC236}">
                <a16:creationId xmlns:a16="http://schemas.microsoft.com/office/drawing/2014/main" id="{09F1FDAD-2F2A-4946-A346-907AB5982293}"/>
              </a:ext>
            </a:extLst>
          </p:cNvPr>
          <p:cNvSpPr/>
          <p:nvPr/>
        </p:nvSpPr>
        <p:spPr>
          <a:xfrm>
            <a:off x="6165054" y="5641886"/>
            <a:ext cx="601930" cy="28920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25</a:t>
            </a:r>
            <a:endParaRPr kumimoji="1" lang="ja-JP" altLang="en-US" dirty="0">
              <a:solidFill>
                <a:schemeClr val="tx1"/>
              </a:solidFill>
            </a:endParaRPr>
          </a:p>
        </p:txBody>
      </p:sp>
      <p:sp>
        <p:nvSpPr>
          <p:cNvPr id="44" name="楕円 43">
            <a:extLst>
              <a:ext uri="{FF2B5EF4-FFF2-40B4-BE49-F238E27FC236}">
                <a16:creationId xmlns:a16="http://schemas.microsoft.com/office/drawing/2014/main" id="{E9D0A0DF-A701-4D87-BE04-FC628C399DD0}"/>
              </a:ext>
            </a:extLst>
          </p:cNvPr>
          <p:cNvSpPr/>
          <p:nvPr/>
        </p:nvSpPr>
        <p:spPr>
          <a:xfrm>
            <a:off x="4398532" y="5673903"/>
            <a:ext cx="601930" cy="28920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23</a:t>
            </a:r>
            <a:endParaRPr kumimoji="1" lang="ja-JP" altLang="en-US" dirty="0">
              <a:solidFill>
                <a:schemeClr val="tx1"/>
              </a:solidFill>
            </a:endParaRPr>
          </a:p>
        </p:txBody>
      </p:sp>
      <p:sp>
        <p:nvSpPr>
          <p:cNvPr id="45" name="テキスト ボックス 44">
            <a:extLst>
              <a:ext uri="{FF2B5EF4-FFF2-40B4-BE49-F238E27FC236}">
                <a16:creationId xmlns:a16="http://schemas.microsoft.com/office/drawing/2014/main" id="{F842EBC1-F687-4309-9FFB-8429B6DB1613}"/>
              </a:ext>
            </a:extLst>
          </p:cNvPr>
          <p:cNvSpPr txBox="1"/>
          <p:nvPr/>
        </p:nvSpPr>
        <p:spPr>
          <a:xfrm>
            <a:off x="4277164" y="5451322"/>
            <a:ext cx="1011686" cy="246221"/>
          </a:xfrm>
          <a:prstGeom prst="rect">
            <a:avLst/>
          </a:prstGeom>
          <a:noFill/>
        </p:spPr>
        <p:txBody>
          <a:bodyPr wrap="square" rtlCol="0">
            <a:spAutoFit/>
          </a:bodyPr>
          <a:lstStyle/>
          <a:p>
            <a:pPr algn="ctr"/>
            <a:r>
              <a:rPr kumimoji="1" lang="ja-JP" altLang="en-US" sz="1000" b="1" u="sng" dirty="0">
                <a:solidFill>
                  <a:srgbClr val="0070C0"/>
                </a:solidFill>
              </a:rPr>
              <a:t>ユーザー削除</a:t>
            </a:r>
          </a:p>
        </p:txBody>
      </p:sp>
      <p:sp>
        <p:nvSpPr>
          <p:cNvPr id="46" name="楕円 45">
            <a:extLst>
              <a:ext uri="{FF2B5EF4-FFF2-40B4-BE49-F238E27FC236}">
                <a16:creationId xmlns:a16="http://schemas.microsoft.com/office/drawing/2014/main" id="{2B7A6FB3-6D34-4E88-9D98-FBA481E4FCF2}"/>
              </a:ext>
            </a:extLst>
          </p:cNvPr>
          <p:cNvSpPr/>
          <p:nvPr/>
        </p:nvSpPr>
        <p:spPr>
          <a:xfrm>
            <a:off x="5297812" y="5664549"/>
            <a:ext cx="601930" cy="28920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24</a:t>
            </a:r>
            <a:endParaRPr kumimoji="1" lang="ja-JP" altLang="en-US" dirty="0">
              <a:solidFill>
                <a:schemeClr val="tx1"/>
              </a:solidFill>
            </a:endParaRPr>
          </a:p>
        </p:txBody>
      </p:sp>
    </p:spTree>
    <p:extLst>
      <p:ext uri="{BB962C8B-B14F-4D97-AF65-F5344CB8AC3E}">
        <p14:creationId xmlns:p14="http://schemas.microsoft.com/office/powerpoint/2010/main" val="1148494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393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6393699-FC35-4B40-A728-CF67F3882DFA}"/>
              </a:ext>
            </a:extLst>
          </p:cNvPr>
          <p:cNvSpPr txBox="1"/>
          <p:nvPr/>
        </p:nvSpPr>
        <p:spPr>
          <a:xfrm>
            <a:off x="1199625" y="612396"/>
            <a:ext cx="7357145" cy="4801314"/>
          </a:xfrm>
          <a:prstGeom prst="rect">
            <a:avLst/>
          </a:prstGeom>
          <a:noFill/>
        </p:spPr>
        <p:txBody>
          <a:bodyPr wrap="square" rtlCol="0">
            <a:spAutoFit/>
          </a:bodyPr>
          <a:lstStyle/>
          <a:p>
            <a:r>
              <a:rPr kumimoji="1" lang="ja-JP" altLang="en-US" dirty="0"/>
              <a:t>付ける機能一覧</a:t>
            </a:r>
            <a:endParaRPr kumimoji="1" lang="en-US" altLang="ja-JP" dirty="0"/>
          </a:p>
          <a:p>
            <a:endParaRPr kumimoji="1" lang="en-US" altLang="ja-JP" dirty="0"/>
          </a:p>
          <a:p>
            <a:endParaRPr kumimoji="1" lang="en-US" altLang="ja-JP" dirty="0"/>
          </a:p>
          <a:p>
            <a:r>
              <a:rPr kumimoji="1" lang="ja-JP" altLang="en-US" dirty="0"/>
              <a:t>・いい</a:t>
            </a:r>
            <a:r>
              <a:rPr kumimoji="1" lang="ja-JP" altLang="en-US" dirty="0" err="1"/>
              <a:t>ねの</a:t>
            </a:r>
            <a:r>
              <a:rPr kumimoji="1" lang="ja-JP" altLang="en-US" dirty="0"/>
              <a:t>数で並び替え</a:t>
            </a:r>
            <a:endParaRPr kumimoji="1" lang="en-US" altLang="ja-JP" dirty="0"/>
          </a:p>
          <a:p>
            <a:r>
              <a:rPr kumimoji="1" lang="ja-JP" altLang="en-US" dirty="0"/>
              <a:t>・バッドの数が多い </a:t>
            </a:r>
            <a:r>
              <a:rPr kumimoji="1" lang="en-US" altLang="ja-JP" dirty="0"/>
              <a:t>or </a:t>
            </a:r>
            <a:r>
              <a:rPr kumimoji="1" lang="ja-JP" altLang="en-US" dirty="0"/>
              <a:t>管理者（俺）が却下 →　変更、登録取り消し</a:t>
            </a:r>
            <a:endParaRPr kumimoji="1" lang="en-US" altLang="ja-JP" dirty="0"/>
          </a:p>
          <a:p>
            <a:r>
              <a:rPr kumimoji="1" lang="ja-JP" altLang="en-US" dirty="0"/>
              <a:t>・変なユーザーの苦情の連絡　→　管理者に報告</a:t>
            </a:r>
            <a:endParaRPr kumimoji="1" lang="en-US" altLang="ja-JP" dirty="0"/>
          </a:p>
          <a:p>
            <a:r>
              <a:rPr kumimoji="1" lang="ja-JP" altLang="en-US" dirty="0"/>
              <a:t>・チャット機能で仲間内で遊ぶ約束</a:t>
            </a:r>
            <a:endParaRPr kumimoji="1" lang="en-US" altLang="ja-JP" dirty="0"/>
          </a:p>
          <a:p>
            <a:r>
              <a:rPr kumimoji="1" lang="ja-JP" altLang="en-US" dirty="0"/>
              <a:t>・いい</a:t>
            </a:r>
            <a:r>
              <a:rPr kumimoji="1" lang="ja-JP" altLang="en-US" dirty="0" err="1"/>
              <a:t>ねの</a:t>
            </a:r>
            <a:r>
              <a:rPr kumimoji="1" lang="ja-JP" altLang="en-US" dirty="0"/>
              <a:t>数　＝　その情報の信頼性</a:t>
            </a:r>
            <a:endParaRPr kumimoji="1" lang="en-US" altLang="ja-JP" dirty="0"/>
          </a:p>
          <a:p>
            <a:r>
              <a:rPr kumimoji="1" lang="ja-JP" altLang="en-US" dirty="0"/>
              <a:t>・内容変更申請　→　仲間内で承認 </a:t>
            </a:r>
            <a:r>
              <a:rPr kumimoji="1" lang="en-US" altLang="ja-JP" dirty="0"/>
              <a:t>or </a:t>
            </a:r>
            <a:r>
              <a:rPr kumimoji="1" lang="ja-JP" altLang="en-US" dirty="0"/>
              <a:t>管理者が承認</a:t>
            </a:r>
            <a:endParaRPr kumimoji="1" lang="en-US" altLang="ja-JP" dirty="0"/>
          </a:p>
          <a:p>
            <a:r>
              <a:rPr kumimoji="1" lang="ja-JP" altLang="en-US" dirty="0"/>
              <a:t>→　新しい情報が反映</a:t>
            </a:r>
            <a:endParaRPr kumimoji="1" lang="en-US" altLang="ja-JP" dirty="0"/>
          </a:p>
          <a:p>
            <a:endParaRPr kumimoji="1" lang="en-US" altLang="ja-JP" dirty="0"/>
          </a:p>
          <a:p>
            <a:r>
              <a:rPr kumimoji="1" lang="ja-JP" altLang="en-US" dirty="0"/>
              <a:t>・他のスポーツ乗でも使えるかも（テニスコートなど）</a:t>
            </a:r>
            <a:endParaRPr kumimoji="1" lang="en-US" altLang="ja-JP" dirty="0"/>
          </a:p>
          <a:p>
            <a:endParaRPr kumimoji="1" lang="en-US" altLang="ja-JP" dirty="0"/>
          </a:p>
          <a:p>
            <a:r>
              <a:rPr kumimoji="1" lang="ja-JP" altLang="en-US" dirty="0"/>
              <a:t>・感想のところでいい</a:t>
            </a:r>
            <a:r>
              <a:rPr kumimoji="1" lang="ja-JP" altLang="en-US" dirty="0" err="1"/>
              <a:t>ね</a:t>
            </a:r>
            <a:r>
              <a:rPr kumimoji="1" lang="ja-JP" altLang="en-US" dirty="0"/>
              <a:t>数、新着数などで並び替え可能</a:t>
            </a:r>
            <a:endParaRPr kumimoji="1" lang="en-US" altLang="ja-JP" dirty="0"/>
          </a:p>
          <a:p>
            <a:r>
              <a:rPr kumimoji="1" lang="ja-JP" altLang="en-US" dirty="0"/>
              <a:t>・新着情報などでリングが壊れているやネットが取れているなどの情報を確認できる</a:t>
            </a:r>
            <a:endParaRPr kumimoji="1" lang="en-US" altLang="ja-JP" dirty="0"/>
          </a:p>
          <a:p>
            <a:r>
              <a:rPr kumimoji="1" lang="ja-JP" altLang="en-US" dirty="0"/>
              <a:t>・</a:t>
            </a:r>
            <a:endParaRPr kumimoji="1" lang="en-US" altLang="ja-JP" dirty="0"/>
          </a:p>
        </p:txBody>
      </p:sp>
    </p:spTree>
    <p:extLst>
      <p:ext uri="{BB962C8B-B14F-4D97-AF65-F5344CB8AC3E}">
        <p14:creationId xmlns:p14="http://schemas.microsoft.com/office/powerpoint/2010/main" val="1379693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55013E1-90D0-4F8A-989F-3AC3F7A2CA53}"/>
              </a:ext>
            </a:extLst>
          </p:cNvPr>
          <p:cNvSpPr txBox="1"/>
          <p:nvPr/>
        </p:nvSpPr>
        <p:spPr>
          <a:xfrm>
            <a:off x="1333850" y="1325461"/>
            <a:ext cx="5335398" cy="2585323"/>
          </a:xfrm>
          <a:prstGeom prst="rect">
            <a:avLst/>
          </a:prstGeom>
          <a:noFill/>
        </p:spPr>
        <p:txBody>
          <a:bodyPr wrap="square" rtlCol="0">
            <a:spAutoFit/>
          </a:bodyPr>
          <a:lstStyle/>
          <a:p>
            <a:r>
              <a:rPr kumimoji="1" lang="ja-JP" altLang="en-US" dirty="0"/>
              <a:t>プロトタイプを作成してみる</a:t>
            </a:r>
            <a:endParaRPr kumimoji="1" lang="en-US" altLang="ja-JP" dirty="0"/>
          </a:p>
          <a:p>
            <a:r>
              <a:rPr kumimoji="1" lang="ja-JP" altLang="en-US" dirty="0"/>
              <a:t>→　どういった問題に直面するかを列挙</a:t>
            </a:r>
            <a:endParaRPr kumimoji="1" lang="en-US" altLang="ja-JP" dirty="0"/>
          </a:p>
          <a:p>
            <a:r>
              <a:rPr kumimoji="1" lang="ja-JP" altLang="en-US" dirty="0"/>
              <a:t>→　問題に対処するには？</a:t>
            </a:r>
            <a:endParaRPr kumimoji="1" lang="en-US" altLang="ja-JP" dirty="0"/>
          </a:p>
          <a:p>
            <a:endParaRPr kumimoji="1" lang="en-US" altLang="ja-JP" dirty="0"/>
          </a:p>
          <a:p>
            <a:r>
              <a:rPr kumimoji="1" lang="ja-JP" altLang="en-US" dirty="0"/>
              <a:t>→　ある程度の設計を行う</a:t>
            </a:r>
            <a:endParaRPr kumimoji="1" lang="en-US" altLang="ja-JP" dirty="0"/>
          </a:p>
          <a:p>
            <a:r>
              <a:rPr kumimoji="1" lang="ja-JP" altLang="en-US" dirty="0"/>
              <a:t>→　プログラミング</a:t>
            </a:r>
            <a:endParaRPr kumimoji="1" lang="en-US" altLang="ja-JP" dirty="0"/>
          </a:p>
          <a:p>
            <a:r>
              <a:rPr kumimoji="1" lang="ja-JP" altLang="en-US" dirty="0"/>
              <a:t>→　テスト</a:t>
            </a:r>
            <a:endParaRPr kumimoji="1" lang="en-US" altLang="ja-JP" dirty="0"/>
          </a:p>
          <a:p>
            <a:endParaRPr kumimoji="1" lang="en-US" altLang="ja-JP" dirty="0"/>
          </a:p>
          <a:p>
            <a:endParaRPr kumimoji="1" lang="en-US" altLang="ja-JP" dirty="0"/>
          </a:p>
        </p:txBody>
      </p:sp>
    </p:spTree>
    <p:extLst>
      <p:ext uri="{BB962C8B-B14F-4D97-AF65-F5344CB8AC3E}">
        <p14:creationId xmlns:p14="http://schemas.microsoft.com/office/powerpoint/2010/main" val="1167853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39C154F8-3758-493E-92A6-341BEBE69C4E}"/>
              </a:ext>
            </a:extLst>
          </p:cNvPr>
          <p:cNvGraphicFramePr>
            <a:graphicFrameLocks noGrp="1"/>
          </p:cNvGraphicFramePr>
          <p:nvPr>
            <p:extLst>
              <p:ext uri="{D42A27DB-BD31-4B8C-83A1-F6EECF244321}">
                <p14:modId xmlns:p14="http://schemas.microsoft.com/office/powerpoint/2010/main" val="2573334022"/>
              </p:ext>
            </p:extLst>
          </p:nvPr>
        </p:nvGraphicFramePr>
        <p:xfrm>
          <a:off x="576044" y="1203960"/>
          <a:ext cx="6096000" cy="4602480"/>
        </p:xfrm>
        <a:graphic>
          <a:graphicData uri="http://schemas.openxmlformats.org/drawingml/2006/table">
            <a:tbl>
              <a:tblPr firstRow="1" bandRow="1">
                <a:tableStyleId>{5940675A-B579-460E-94D1-54222C63F5DA}</a:tableStyleId>
              </a:tblPr>
              <a:tblGrid>
                <a:gridCol w="1865152">
                  <a:extLst>
                    <a:ext uri="{9D8B030D-6E8A-4147-A177-3AD203B41FA5}">
                      <a16:colId xmlns:a16="http://schemas.microsoft.com/office/drawing/2014/main" val="3846341005"/>
                    </a:ext>
                  </a:extLst>
                </a:gridCol>
                <a:gridCol w="4230848">
                  <a:extLst>
                    <a:ext uri="{9D8B030D-6E8A-4147-A177-3AD203B41FA5}">
                      <a16:colId xmlns:a16="http://schemas.microsoft.com/office/drawing/2014/main" val="3096344317"/>
                    </a:ext>
                  </a:extLst>
                </a:gridCol>
              </a:tblGrid>
              <a:tr h="370840">
                <a:tc>
                  <a:txBody>
                    <a:bodyPr/>
                    <a:lstStyle/>
                    <a:p>
                      <a:r>
                        <a:rPr kumimoji="1" lang="ja-JP" altLang="en-US" dirty="0"/>
                        <a:t>住所</a:t>
                      </a:r>
                    </a:p>
                  </a:txBody>
                  <a:tcPr/>
                </a:tc>
                <a:tc>
                  <a:txBody>
                    <a:bodyPr/>
                    <a:lstStyle/>
                    <a:p>
                      <a:endParaRPr kumimoji="1" lang="ja-JP" altLang="en-US" dirty="0"/>
                    </a:p>
                  </a:txBody>
                  <a:tcPr/>
                </a:tc>
                <a:extLst>
                  <a:ext uri="{0D108BD9-81ED-4DB2-BD59-A6C34878D82A}">
                    <a16:rowId xmlns:a16="http://schemas.microsoft.com/office/drawing/2014/main" val="3689327273"/>
                  </a:ext>
                </a:extLst>
              </a:tr>
              <a:tr h="370840">
                <a:tc>
                  <a:txBody>
                    <a:bodyPr/>
                    <a:lstStyle/>
                    <a:p>
                      <a:r>
                        <a:rPr kumimoji="1" lang="ja-JP" altLang="en-US" dirty="0"/>
                        <a:t>名称</a:t>
                      </a:r>
                    </a:p>
                  </a:txBody>
                  <a:tcPr/>
                </a:tc>
                <a:tc>
                  <a:txBody>
                    <a:bodyPr/>
                    <a:lstStyle/>
                    <a:p>
                      <a:endParaRPr kumimoji="1" lang="ja-JP" altLang="en-US"/>
                    </a:p>
                  </a:txBody>
                  <a:tcPr/>
                </a:tc>
                <a:extLst>
                  <a:ext uri="{0D108BD9-81ED-4DB2-BD59-A6C34878D82A}">
                    <a16:rowId xmlns:a16="http://schemas.microsoft.com/office/drawing/2014/main" val="2912232908"/>
                  </a:ext>
                </a:extLst>
              </a:tr>
              <a:tr h="370840">
                <a:tc>
                  <a:txBody>
                    <a:bodyPr/>
                    <a:lstStyle/>
                    <a:p>
                      <a:r>
                        <a:rPr kumimoji="1" lang="ja-JP" altLang="en-US" dirty="0"/>
                        <a:t>基本情報</a:t>
                      </a:r>
                    </a:p>
                  </a:txBody>
                  <a:tcPr/>
                </a:tc>
                <a:tc>
                  <a:txBody>
                    <a:bodyPr/>
                    <a:lstStyle/>
                    <a:p>
                      <a:endParaRPr kumimoji="1" lang="ja-JP" altLang="en-US" dirty="0"/>
                    </a:p>
                  </a:txBody>
                  <a:tcPr/>
                </a:tc>
                <a:extLst>
                  <a:ext uri="{0D108BD9-81ED-4DB2-BD59-A6C34878D82A}">
                    <a16:rowId xmlns:a16="http://schemas.microsoft.com/office/drawing/2014/main" val="374882722"/>
                  </a:ext>
                </a:extLst>
              </a:tr>
              <a:tr h="370840">
                <a:tc>
                  <a:txBody>
                    <a:bodyPr/>
                    <a:lstStyle/>
                    <a:p>
                      <a:r>
                        <a:rPr kumimoji="1" lang="ja-JP" altLang="en-US" dirty="0"/>
                        <a:t>画像データ</a:t>
                      </a:r>
                    </a:p>
                  </a:txBody>
                  <a:tcPr/>
                </a:tc>
                <a:tc>
                  <a:txBody>
                    <a:bodyPr/>
                    <a:lstStyle/>
                    <a:p>
                      <a:endParaRPr kumimoji="1" lang="ja-JP" altLang="en-US"/>
                    </a:p>
                  </a:txBody>
                  <a:tcPr/>
                </a:tc>
                <a:extLst>
                  <a:ext uri="{0D108BD9-81ED-4DB2-BD59-A6C34878D82A}">
                    <a16:rowId xmlns:a16="http://schemas.microsoft.com/office/drawing/2014/main" val="2841523334"/>
                  </a:ext>
                </a:extLst>
              </a:tr>
              <a:tr h="370840">
                <a:tc>
                  <a:txBody>
                    <a:bodyPr/>
                    <a:lstStyle/>
                    <a:p>
                      <a:r>
                        <a:rPr kumimoji="1" lang="ja-JP" altLang="en-US" dirty="0"/>
                        <a:t>利用可能時間</a:t>
                      </a:r>
                    </a:p>
                  </a:txBody>
                  <a:tcPr/>
                </a:tc>
                <a:tc>
                  <a:txBody>
                    <a:bodyPr/>
                    <a:lstStyle/>
                    <a:p>
                      <a:endParaRPr kumimoji="1" lang="ja-JP" altLang="en-US"/>
                    </a:p>
                  </a:txBody>
                  <a:tcPr/>
                </a:tc>
                <a:extLst>
                  <a:ext uri="{0D108BD9-81ED-4DB2-BD59-A6C34878D82A}">
                    <a16:rowId xmlns:a16="http://schemas.microsoft.com/office/drawing/2014/main" val="648545045"/>
                  </a:ext>
                </a:extLst>
              </a:tr>
              <a:tr h="370840">
                <a:tc>
                  <a:txBody>
                    <a:bodyPr/>
                    <a:lstStyle/>
                    <a:p>
                      <a:r>
                        <a:rPr kumimoji="1" lang="en-US" altLang="ja-JP" dirty="0"/>
                        <a:t>URL</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996305293"/>
                  </a:ext>
                </a:extLst>
              </a:tr>
              <a:tr h="370840">
                <a:tc>
                  <a:txBody>
                    <a:bodyPr/>
                    <a:lstStyle/>
                    <a:p>
                      <a:r>
                        <a:rPr kumimoji="1" lang="ja-JP" altLang="en-US" dirty="0"/>
                        <a:t>説明</a:t>
                      </a:r>
                    </a:p>
                  </a:txBody>
                  <a:tcPr/>
                </a:tc>
                <a:tc>
                  <a:txBody>
                    <a:bodyPr/>
                    <a:lstStyle/>
                    <a:p>
                      <a:endParaRPr kumimoji="1" lang="en-US" altLang="ja-JP" dirty="0"/>
                    </a:p>
                    <a:p>
                      <a:endParaRPr kumimoji="1" lang="en-US" altLang="ja-JP" dirty="0"/>
                    </a:p>
                    <a:p>
                      <a:endParaRPr kumimoji="1" lang="en-US" altLang="ja-JP" dirty="0"/>
                    </a:p>
                    <a:p>
                      <a:endParaRPr kumimoji="1" lang="ja-JP" altLang="en-US" dirty="0"/>
                    </a:p>
                  </a:txBody>
                  <a:tcPr/>
                </a:tc>
                <a:extLst>
                  <a:ext uri="{0D108BD9-81ED-4DB2-BD59-A6C34878D82A}">
                    <a16:rowId xmlns:a16="http://schemas.microsoft.com/office/drawing/2014/main" val="2433976598"/>
                  </a:ext>
                </a:extLst>
              </a:tr>
              <a:tr h="370840">
                <a:tc>
                  <a:txBody>
                    <a:bodyPr/>
                    <a:lstStyle/>
                    <a:p>
                      <a:r>
                        <a:rPr kumimoji="1" lang="ja-JP" altLang="en-US" dirty="0"/>
                        <a:t>備考</a:t>
                      </a:r>
                    </a:p>
                  </a:txBody>
                  <a:tcPr/>
                </a:tc>
                <a:tc>
                  <a:txBody>
                    <a:bodyPr/>
                    <a:lstStyle/>
                    <a:p>
                      <a:endParaRPr kumimoji="1" lang="en-US" altLang="ja-JP" dirty="0"/>
                    </a:p>
                    <a:p>
                      <a:endParaRPr kumimoji="1" lang="en-US" altLang="ja-JP" dirty="0"/>
                    </a:p>
                    <a:p>
                      <a:endParaRPr kumimoji="1" lang="en-US" altLang="ja-JP" dirty="0"/>
                    </a:p>
                    <a:p>
                      <a:endParaRPr kumimoji="1" lang="ja-JP" altLang="en-US" dirty="0"/>
                    </a:p>
                  </a:txBody>
                  <a:tcPr/>
                </a:tc>
                <a:extLst>
                  <a:ext uri="{0D108BD9-81ED-4DB2-BD59-A6C34878D82A}">
                    <a16:rowId xmlns:a16="http://schemas.microsoft.com/office/drawing/2014/main" val="3324895136"/>
                  </a:ext>
                </a:extLst>
              </a:tr>
            </a:tbl>
          </a:graphicData>
        </a:graphic>
      </p:graphicFrame>
    </p:spTree>
    <p:extLst>
      <p:ext uri="{BB962C8B-B14F-4D97-AF65-F5344CB8AC3E}">
        <p14:creationId xmlns:p14="http://schemas.microsoft.com/office/powerpoint/2010/main" val="1908343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A9052170-F5FF-409F-8BD9-21E165A50C5A}"/>
              </a:ext>
            </a:extLst>
          </p:cNvPr>
          <p:cNvGraphicFramePr>
            <a:graphicFrameLocks noGrp="1"/>
          </p:cNvGraphicFramePr>
          <p:nvPr>
            <p:extLst>
              <p:ext uri="{D42A27DB-BD31-4B8C-83A1-F6EECF244321}">
                <p14:modId xmlns:p14="http://schemas.microsoft.com/office/powerpoint/2010/main" val="1114893420"/>
              </p:ext>
            </p:extLst>
          </p:nvPr>
        </p:nvGraphicFramePr>
        <p:xfrm>
          <a:off x="701878" y="935512"/>
          <a:ext cx="6096000" cy="2301240"/>
        </p:xfrm>
        <a:graphic>
          <a:graphicData uri="http://schemas.openxmlformats.org/drawingml/2006/table">
            <a:tbl>
              <a:tblPr firstRow="1" bandRow="1">
                <a:tableStyleId>{5940675A-B579-460E-94D1-54222C63F5DA}</a:tableStyleId>
              </a:tblPr>
              <a:tblGrid>
                <a:gridCol w="1865152">
                  <a:extLst>
                    <a:ext uri="{9D8B030D-6E8A-4147-A177-3AD203B41FA5}">
                      <a16:colId xmlns:a16="http://schemas.microsoft.com/office/drawing/2014/main" val="3846341005"/>
                    </a:ext>
                  </a:extLst>
                </a:gridCol>
                <a:gridCol w="4230848">
                  <a:extLst>
                    <a:ext uri="{9D8B030D-6E8A-4147-A177-3AD203B41FA5}">
                      <a16:colId xmlns:a16="http://schemas.microsoft.com/office/drawing/2014/main" val="3096344317"/>
                    </a:ext>
                  </a:extLst>
                </a:gridCol>
              </a:tblGrid>
              <a:tr h="370840">
                <a:tc>
                  <a:txBody>
                    <a:bodyPr/>
                    <a:lstStyle/>
                    <a:p>
                      <a:r>
                        <a:rPr kumimoji="1" lang="ja-JP" altLang="en-US" dirty="0"/>
                        <a:t>名前</a:t>
                      </a:r>
                    </a:p>
                  </a:txBody>
                  <a:tcPr/>
                </a:tc>
                <a:tc>
                  <a:txBody>
                    <a:bodyPr/>
                    <a:lstStyle/>
                    <a:p>
                      <a:endParaRPr kumimoji="1" lang="ja-JP" altLang="en-US" dirty="0"/>
                    </a:p>
                  </a:txBody>
                  <a:tcPr/>
                </a:tc>
                <a:extLst>
                  <a:ext uri="{0D108BD9-81ED-4DB2-BD59-A6C34878D82A}">
                    <a16:rowId xmlns:a16="http://schemas.microsoft.com/office/drawing/2014/main" val="3689327273"/>
                  </a:ext>
                </a:extLst>
              </a:tr>
              <a:tr h="370840">
                <a:tc>
                  <a:txBody>
                    <a:bodyPr/>
                    <a:lstStyle/>
                    <a:p>
                      <a:r>
                        <a:rPr kumimoji="1" lang="ja-JP" altLang="en-US" dirty="0"/>
                        <a:t>パスワード</a:t>
                      </a:r>
                    </a:p>
                  </a:txBody>
                  <a:tcPr/>
                </a:tc>
                <a:tc>
                  <a:txBody>
                    <a:bodyPr/>
                    <a:lstStyle/>
                    <a:p>
                      <a:endParaRPr kumimoji="1" lang="ja-JP" altLang="en-US"/>
                    </a:p>
                  </a:txBody>
                  <a:tcPr/>
                </a:tc>
                <a:extLst>
                  <a:ext uri="{0D108BD9-81ED-4DB2-BD59-A6C34878D82A}">
                    <a16:rowId xmlns:a16="http://schemas.microsoft.com/office/drawing/2014/main" val="2912232908"/>
                  </a:ext>
                </a:extLst>
              </a:tr>
              <a:tr h="370840">
                <a:tc>
                  <a:txBody>
                    <a:bodyPr/>
                    <a:lstStyle/>
                    <a:p>
                      <a:r>
                        <a:rPr kumimoji="1" lang="ja-JP" altLang="en-US" dirty="0"/>
                        <a:t>アイコン</a:t>
                      </a:r>
                    </a:p>
                  </a:txBody>
                  <a:tcPr/>
                </a:tc>
                <a:tc>
                  <a:txBody>
                    <a:bodyPr/>
                    <a:lstStyle/>
                    <a:p>
                      <a:r>
                        <a:rPr kumimoji="1" lang="ja-JP" altLang="en-US" dirty="0"/>
                        <a:t>画像データ</a:t>
                      </a:r>
                    </a:p>
                  </a:txBody>
                  <a:tcPr/>
                </a:tc>
                <a:extLst>
                  <a:ext uri="{0D108BD9-81ED-4DB2-BD59-A6C34878D82A}">
                    <a16:rowId xmlns:a16="http://schemas.microsoft.com/office/drawing/2014/main" val="374882722"/>
                  </a:ext>
                </a:extLst>
              </a:tr>
              <a:tr h="370840">
                <a:tc>
                  <a:txBody>
                    <a:bodyPr/>
                    <a:lstStyle/>
                    <a:p>
                      <a:r>
                        <a:rPr kumimoji="1" lang="ja-JP" altLang="en-US" dirty="0"/>
                        <a:t>備考</a:t>
                      </a:r>
                    </a:p>
                  </a:txBody>
                  <a:tcPr/>
                </a:tc>
                <a:tc>
                  <a:txBody>
                    <a:bodyPr/>
                    <a:lstStyle/>
                    <a:p>
                      <a:endParaRPr kumimoji="1" lang="en-US" altLang="ja-JP" dirty="0"/>
                    </a:p>
                    <a:p>
                      <a:endParaRPr kumimoji="1" lang="en-US" altLang="ja-JP" dirty="0"/>
                    </a:p>
                    <a:p>
                      <a:endParaRPr kumimoji="1" lang="en-US" altLang="ja-JP" dirty="0"/>
                    </a:p>
                    <a:p>
                      <a:endParaRPr kumimoji="1" lang="ja-JP" altLang="en-US" dirty="0"/>
                    </a:p>
                  </a:txBody>
                  <a:tcPr/>
                </a:tc>
                <a:extLst>
                  <a:ext uri="{0D108BD9-81ED-4DB2-BD59-A6C34878D82A}">
                    <a16:rowId xmlns:a16="http://schemas.microsoft.com/office/drawing/2014/main" val="3324895136"/>
                  </a:ext>
                </a:extLst>
              </a:tr>
            </a:tbl>
          </a:graphicData>
        </a:graphic>
      </p:graphicFrame>
      <p:graphicFrame>
        <p:nvGraphicFramePr>
          <p:cNvPr id="3" name="表 2">
            <a:extLst>
              <a:ext uri="{FF2B5EF4-FFF2-40B4-BE49-F238E27FC236}">
                <a16:creationId xmlns:a16="http://schemas.microsoft.com/office/drawing/2014/main" id="{16A09CEB-D3AC-4F0A-B6D0-1A5BAF2DF3EC}"/>
              </a:ext>
            </a:extLst>
          </p:cNvPr>
          <p:cNvGraphicFramePr>
            <a:graphicFrameLocks noGrp="1"/>
          </p:cNvGraphicFramePr>
          <p:nvPr>
            <p:extLst>
              <p:ext uri="{D42A27DB-BD31-4B8C-83A1-F6EECF244321}">
                <p14:modId xmlns:p14="http://schemas.microsoft.com/office/powerpoint/2010/main" val="924676377"/>
              </p:ext>
            </p:extLst>
          </p:nvPr>
        </p:nvGraphicFramePr>
        <p:xfrm>
          <a:off x="845889" y="3554276"/>
          <a:ext cx="6096000" cy="741680"/>
        </p:xfrm>
        <a:graphic>
          <a:graphicData uri="http://schemas.openxmlformats.org/drawingml/2006/table">
            <a:tbl>
              <a:tblPr firstRow="1" bandRow="1">
                <a:tableStyleId>{5940675A-B579-460E-94D1-54222C63F5DA}</a:tableStyleId>
              </a:tblPr>
              <a:tblGrid>
                <a:gridCol w="1865152">
                  <a:extLst>
                    <a:ext uri="{9D8B030D-6E8A-4147-A177-3AD203B41FA5}">
                      <a16:colId xmlns:a16="http://schemas.microsoft.com/office/drawing/2014/main" val="3846341005"/>
                    </a:ext>
                  </a:extLst>
                </a:gridCol>
                <a:gridCol w="4230848">
                  <a:extLst>
                    <a:ext uri="{9D8B030D-6E8A-4147-A177-3AD203B41FA5}">
                      <a16:colId xmlns:a16="http://schemas.microsoft.com/office/drawing/2014/main" val="3096344317"/>
                    </a:ext>
                  </a:extLst>
                </a:gridCol>
              </a:tblGrid>
              <a:tr h="370840">
                <a:tc>
                  <a:txBody>
                    <a:bodyPr/>
                    <a:lstStyle/>
                    <a:p>
                      <a:r>
                        <a:rPr kumimoji="1" lang="ja-JP" altLang="en-US" dirty="0"/>
                        <a:t>名前</a:t>
                      </a:r>
                    </a:p>
                  </a:txBody>
                  <a:tcPr/>
                </a:tc>
                <a:tc>
                  <a:txBody>
                    <a:bodyPr/>
                    <a:lstStyle/>
                    <a:p>
                      <a:endParaRPr kumimoji="1" lang="ja-JP" altLang="en-US" dirty="0"/>
                    </a:p>
                  </a:txBody>
                  <a:tcPr/>
                </a:tc>
                <a:extLst>
                  <a:ext uri="{0D108BD9-81ED-4DB2-BD59-A6C34878D82A}">
                    <a16:rowId xmlns:a16="http://schemas.microsoft.com/office/drawing/2014/main" val="3689327273"/>
                  </a:ext>
                </a:extLst>
              </a:tr>
              <a:tr h="370840">
                <a:tc>
                  <a:txBody>
                    <a:bodyPr/>
                    <a:lstStyle/>
                    <a:p>
                      <a:r>
                        <a:rPr kumimoji="1" lang="ja-JP" altLang="en-US" dirty="0"/>
                        <a:t>パスワード</a:t>
                      </a:r>
                    </a:p>
                  </a:txBody>
                  <a:tcPr/>
                </a:tc>
                <a:tc>
                  <a:txBody>
                    <a:bodyPr/>
                    <a:lstStyle/>
                    <a:p>
                      <a:endParaRPr kumimoji="1" lang="ja-JP" altLang="en-US" dirty="0"/>
                    </a:p>
                  </a:txBody>
                  <a:tcPr/>
                </a:tc>
                <a:extLst>
                  <a:ext uri="{0D108BD9-81ED-4DB2-BD59-A6C34878D82A}">
                    <a16:rowId xmlns:a16="http://schemas.microsoft.com/office/drawing/2014/main" val="2912232908"/>
                  </a:ext>
                </a:extLst>
              </a:tr>
            </a:tbl>
          </a:graphicData>
        </a:graphic>
      </p:graphicFrame>
    </p:spTree>
    <p:extLst>
      <p:ext uri="{BB962C8B-B14F-4D97-AF65-F5344CB8AC3E}">
        <p14:creationId xmlns:p14="http://schemas.microsoft.com/office/powerpoint/2010/main" val="5695229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411</TotalTime>
  <Words>392</Words>
  <Application>Microsoft Office PowerPoint</Application>
  <PresentationFormat>画面に合わせる (4:3)</PresentationFormat>
  <Paragraphs>156</Paragraphs>
  <Slides>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vt:i4>
      </vt:variant>
    </vt:vector>
  </HeadingPairs>
  <TitlesOfParts>
    <vt:vector size="13" baseType="lpstr">
      <vt:lpstr>游ゴシック</vt:lpstr>
      <vt:lpstr>游ゴシック Light</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keita</dc:creator>
  <cp:lastModifiedBy>keita</cp:lastModifiedBy>
  <cp:revision>26</cp:revision>
  <dcterms:created xsi:type="dcterms:W3CDTF">2020-09-06T12:58:06Z</dcterms:created>
  <dcterms:modified xsi:type="dcterms:W3CDTF">2020-09-10T12:20:25Z</dcterms:modified>
</cp:coreProperties>
</file>