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21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F5505-FCD7-4467-B6B4-FF67AD7A68F3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19403-DB29-4F99-98F8-9A46DA4F1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偽</a:t>
            </a:r>
            <a:r>
              <a:rPr kumimoji="1" lang="ja-JP" altLang="en-US" dirty="0" err="1"/>
              <a:t>っと</a:t>
            </a:r>
            <a:r>
              <a:rPr kumimoji="1" lang="ja-JP" altLang="en-US" dirty="0"/>
              <a:t>開く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19403-DB29-4F99-98F8-9A46DA4F107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49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プッシュ押したら</a:t>
            </a:r>
            <a:endParaRPr kumimoji="1" lang="en-US" altLang="ja-JP" dirty="0"/>
          </a:p>
          <a:p>
            <a:r>
              <a:rPr kumimoji="1" lang="ja-JP" altLang="en-US" dirty="0"/>
              <a:t>ユーザー名　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の名前</a:t>
            </a:r>
            <a:endParaRPr kumimoji="1" lang="en-US" altLang="ja-JP" dirty="0"/>
          </a:p>
          <a:p>
            <a:r>
              <a:rPr kumimoji="1" lang="ja-JP" altLang="en-US" dirty="0"/>
              <a:t>パスワード　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19403-DB29-4F99-98F8-9A46DA4F107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3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4D254-3685-42C2-A619-4FB6433A7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106F0E-5F60-4AE2-A13B-B83C1DCC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0EFCD-FB5B-4AB5-B098-6A5565A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3AF7B-35FC-4266-A6D7-AC31E8D1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908BD-FA60-4547-8C44-91715E28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21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8DEE2-2D7B-436F-AC13-1C00A64A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6D3326-CCB5-4708-9903-D4C9AB632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F028D6-07F5-4B1A-8920-C4011AC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2002FA-2FD5-4A6E-8872-F7F50EAB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4EAE8-6F2F-44AD-BC44-400CE2C6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37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5D228-A03C-4FF3-8005-3AC33B7DA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0B8E0-5A3A-4BE0-9D6B-E3AC8C5C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C061C2-5BA8-4686-803F-15650DC3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9C289-8ABB-439F-BF2F-516D7200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EB4A8-E34C-458B-B491-A5735336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09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0D048-E04B-46FA-B830-7A64D339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7EE81-451A-4F0C-BE8D-FA6F6A44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7DBE60-BE97-4456-ADD5-DF588978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E5862B-C93E-40B4-9C6C-58BB1755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EEDE1-7840-4485-880C-03C97490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7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D2491-6D27-4FF0-8F38-016C5D2E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90410B-D3C8-4CF8-81FA-2A787DCF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359244-CE28-4F33-86B6-F1C1D2E5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3E9F8-BC86-4A9B-9DB3-A79E637B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784F3-BD1E-44A3-8DD2-6BF86E82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21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4E173-7EB7-4A0B-84B3-B97BF403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AC6F3-5F17-4274-B5B1-5753AEFD8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8262F1-C860-46B2-8956-76ADB796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0F71DD-C4A1-4ED1-A1AB-36B37CBA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83DB10-FEF1-4A0A-9310-62992788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EB6EA2-D62A-4F68-B769-F4E7D8BB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2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F1ECB-D1B5-4CD7-A384-CB4EA640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E7F76-17A4-4067-B33F-52DE7A85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8CDE6-203A-4471-91F2-1EC10F904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C287D6-5CA7-404E-BA6D-83142D43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D0ECC2-8751-4449-891D-7E0889DB8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A49AEF-348C-4B01-AD02-24A5B0FE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01382C-871A-40D8-90B1-246D6EC7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307D8B-B304-4DDB-A70E-500917DF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65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30A20-DA51-49EF-856D-C1193BA2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471728-6C64-412A-AD78-57E4C605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B61E76-D0DC-4B67-BF52-0CE034A0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43DF8D-534E-4899-ABC7-8BB8B84D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1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6D800F-A389-4C5D-90BB-63643E8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062873-24A7-4DAA-A241-261E1BD6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7A417-D18F-42D5-80C3-A9021E18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57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044B8-1287-4BB2-A922-E560AFD1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19525-A9AB-4CEA-9367-9C189358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907BDF-D7E4-4949-A982-F9AF2B65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31E79C-5BC1-4F4C-92F9-26EBE9E6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96837-6015-46BC-B52E-A3004716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20CE1-0A4B-4418-A608-1FE7CA6E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0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B854D-DDE9-4824-9637-C83EED48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DC575F-0E3D-4607-AF06-2E1CD4BD6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762D24-A48D-41AE-A6F6-7D706558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E62002-8A26-4620-A55E-F362CA24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45D4DA-2981-481F-9327-5706F4DB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000E5D-74E0-45F3-91A6-025FECAD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15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AB1669-0CB3-40D3-B420-3001F103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980102-E830-4007-8E54-7561BDED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D07D5-C6A5-4E2D-B6EF-59DCCE060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29C7-7A09-4330-A962-0E71F5F27005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E92BA-45D6-4259-B5F1-9B6940CE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4E366-6DED-40EE-8F74-88DB98169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5ECB-EDAE-4A7B-A30A-58686E3D9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04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45676-0F29-4415-9CA1-F47C2B3CC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8A757B-892C-4996-9616-99DA09DDD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86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C377DD-1B4D-4305-A79D-4C9B0CFF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294837"/>
            <a:ext cx="644932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6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EFB638-4699-433F-980A-9FA59D36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304364"/>
            <a:ext cx="6458851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6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A85992C-2D6A-444A-90DD-5D38BE06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37" y="332943"/>
            <a:ext cx="6449325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7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12CA17-9708-44CA-A7E9-54CA6D89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71" y="466311"/>
            <a:ext cx="3820058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2232C8C-F6F2-42B3-9CD9-0A38EB7E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7" y="1237944"/>
            <a:ext cx="380100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B7D51E7-7CA5-4169-AB4F-1EEA84B7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2381104"/>
            <a:ext cx="344853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2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DAC81FC-F530-4265-86C6-478D0443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2223919"/>
            <a:ext cx="943106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B2C9478-5841-4B2C-AA7B-52A309AB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80521"/>
            <a:ext cx="9240540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B7D1027-FEA1-47E3-8D4D-1F3AFEE9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647576"/>
            <a:ext cx="947869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0ACFF27-C70D-4A5F-8528-11057590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3189"/>
            <a:ext cx="12192000" cy="20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01B6EAC-86A7-4F1C-BBE8-A77D2B02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020"/>
            <a:ext cx="12193922" cy="49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1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1F984BA-D38C-4CFC-A55E-160F7D80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1661866"/>
            <a:ext cx="946917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73075B4-A700-4028-B74A-BF0F4500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2319182"/>
            <a:ext cx="906906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5AABD7A-6A17-4A4B-9958-145326FC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313" y="2071498"/>
            <a:ext cx="339137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F3E8CDC-0B28-464F-B5F3-A3031010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7" y="2161998"/>
            <a:ext cx="380100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6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235275-662C-40A8-814D-2B0A5EE2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442760"/>
            <a:ext cx="646837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0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34F8626-970D-41D8-ACDD-8E74709E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1642813"/>
            <a:ext cx="720190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8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1E735B-B301-451A-9104-4E313074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215"/>
            <a:ext cx="12192000" cy="30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4560E06-AFB3-4075-A50B-F8E943B1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06" y="294837"/>
            <a:ext cx="6544588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1A1ACB2-F1C1-47E1-B44B-3FFA30C2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509"/>
            <a:ext cx="12192000" cy="13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ワイド画面</PresentationFormat>
  <Paragraphs>6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4</cp:revision>
  <dcterms:created xsi:type="dcterms:W3CDTF">2025-06-10T07:13:09Z</dcterms:created>
  <dcterms:modified xsi:type="dcterms:W3CDTF">2025-06-10T07:47:09Z</dcterms:modified>
</cp:coreProperties>
</file>