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村 翼" initials="中村" lastIdx="2" clrIdx="0">
    <p:extLst>
      <p:ext uri="{19B8F6BF-5375-455C-9EA6-DF929625EA0E}">
        <p15:presenceInfo xmlns:p15="http://schemas.microsoft.com/office/powerpoint/2012/main" userId="bd2cb7635ebc3f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ADBC7-31C6-4D94-8167-113DFD2B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B7C0FE-D3B8-4C50-8F9E-D5254567E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5F4A2-6FC0-476C-9807-8090BAF9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4FF74-5CB2-441C-8CC0-2061BA7A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8B271-5827-4378-9AA5-4598E348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3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50E8F-FDC3-4F5A-BF81-0ACCA17D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3BA1D8-F277-4A10-93CA-89087B2E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B09B7-77B4-40D4-8303-A8BFCF83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2231E-D301-4591-8959-C62FC4C8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89F8-27E2-449B-AD18-EA2CD7D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3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FB89D9-FB62-4958-99D8-B263106F4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F81E29-D7F0-48B6-AAA0-8378F01E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89A62-5F3B-48C1-B2B4-49466A5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1DB38-9400-4E27-A21F-7D16BEBD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59AE-6419-4D1C-B876-BDE8EAB6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4C8CD-559C-4A05-83C2-07A8FFA0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9ED7D-4A36-4679-A401-94D65179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4CED7C-A3C8-4069-B45B-47FF6FE4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B0D89-149D-4F05-B506-BEB81AED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92F67-798D-477F-A05B-BBE51FCC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7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0AEAD-9AD3-4A4A-80CD-CA537D8F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D48113-D7FD-48C3-BB5F-772D4563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DC464-8508-4100-B853-EF79DB14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5F945F-A753-4B7F-9FB0-9D59569A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8B7A94-427C-4CB5-8DA9-6920A932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0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CEC3A-85F1-4A63-B17D-904DE85E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1CF7A-BB17-4A5B-BFBC-5BA7F6FD5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B699AB-C111-41B3-B185-6584FA9BE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D2281F-97F4-4E75-971A-4C8C1652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467B9E-6740-435C-9ACB-00F86DDC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4B0E71-82E1-4692-A740-6821F254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74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6437F-EE65-4053-9149-DB85E93D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724640-F918-4E5E-8C7D-58909490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B6A5E1-0CF6-4A19-AF43-BF367EC1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C40F0C-9E9F-4EBF-9420-73C09245F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87F45D-820F-403C-AA9B-69BDDA2DD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719B53-7CB7-4F74-9E33-24402E09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601CE4-ADD3-42D4-B507-EAE9CEF3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89DE96-814A-4278-85BE-5B786E28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02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AB48A-B396-4490-A4A2-7CD0D30E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3DA237-8B5F-46F9-BF08-3399A2A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6270A4-D981-4E81-A91D-319A3996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8D151C-3549-486C-BF02-243E3829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66F540-107B-4523-BB3A-94CAA0DA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245D83-0163-496B-9938-2C81036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5B91D4-504D-4ACB-9A5F-E7EE09A9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C2243-2230-4F58-9574-E843FF8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135DC-5075-4E2B-B587-189688E2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71B29E-EFF8-4F96-9A54-790EF27F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09960F-DDB2-4EAA-B9B6-EEA60BB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223D2D-69EE-4126-AF51-61DF8B27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BFDF-74F6-4A69-ACA3-CC68DC85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E8AC1-3EC8-4FD6-BD3D-2E2D4E1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5098B5-2EBE-4BEC-87EC-8AE3B1CFE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EC9D00-E783-4C9F-9603-D737AC9B7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4BE97-A7E2-423E-B80A-349DDA40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2457C7-EC96-40F1-AD14-BB89CE39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AC0E4-BDD0-4182-A90F-384FD4B9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F026B5-930D-4F8D-887D-75185628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FE411-C8A0-4173-B80D-1F8FC94F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EF855-8177-43ED-9BC2-AA1D0AB5C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C1F4-5C30-4A57-BF72-53FA9D627365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56B97-2063-420E-8855-1CC312B0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42FE2-04D3-4E44-9C7B-5AFF66D3A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F4E8-137C-436F-BEF4-C256947894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7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415129-2CFA-499A-B2CB-E47FA1CAAB3F}"/>
              </a:ext>
            </a:extLst>
          </p:cNvPr>
          <p:cNvSpPr/>
          <p:nvPr/>
        </p:nvSpPr>
        <p:spPr>
          <a:xfrm>
            <a:off x="1378226" y="1205948"/>
            <a:ext cx="2517913" cy="1126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D75D66-B887-4C52-8989-BC53D8A07440}"/>
              </a:ext>
            </a:extLst>
          </p:cNvPr>
          <p:cNvSpPr/>
          <p:nvPr/>
        </p:nvSpPr>
        <p:spPr>
          <a:xfrm>
            <a:off x="5041927" y="1217312"/>
            <a:ext cx="2517913" cy="1126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掲示板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D74CC27-AA24-46F5-9402-F6781F26CA36}"/>
              </a:ext>
            </a:extLst>
          </p:cNvPr>
          <p:cNvSpPr/>
          <p:nvPr/>
        </p:nvSpPr>
        <p:spPr>
          <a:xfrm>
            <a:off x="9247239" y="1190808"/>
            <a:ext cx="2517913" cy="1126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記事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編集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削除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検索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EE3816-F491-4006-A2E0-FDACBFA5A618}"/>
              </a:ext>
            </a:extLst>
          </p:cNvPr>
          <p:cNvSpPr/>
          <p:nvPr/>
        </p:nvSpPr>
        <p:spPr>
          <a:xfrm>
            <a:off x="3091073" y="3962400"/>
            <a:ext cx="2517913" cy="1126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新規登録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55F21B5E-A49C-46D6-BD69-F005A19B5C7C}"/>
              </a:ext>
            </a:extLst>
          </p:cNvPr>
          <p:cNvSpPr/>
          <p:nvPr/>
        </p:nvSpPr>
        <p:spPr>
          <a:xfrm>
            <a:off x="795129" y="3776870"/>
            <a:ext cx="1232453" cy="1709530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3789A08A-5CE5-43BA-B528-7AB36210E70D}"/>
              </a:ext>
            </a:extLst>
          </p:cNvPr>
          <p:cNvSpPr/>
          <p:nvPr/>
        </p:nvSpPr>
        <p:spPr>
          <a:xfrm>
            <a:off x="6824872" y="3697356"/>
            <a:ext cx="1371601" cy="1709530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bs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テーブル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E426A0D-31E8-4148-834A-A873D65DCD86}"/>
              </a:ext>
            </a:extLst>
          </p:cNvPr>
          <p:cNvSpPr/>
          <p:nvPr/>
        </p:nvSpPr>
        <p:spPr>
          <a:xfrm>
            <a:off x="9693964" y="3697356"/>
            <a:ext cx="1371601" cy="1709530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category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テーブル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1087E7F-A24A-43C8-987D-01F53658C3F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809377" y="2317243"/>
            <a:ext cx="2696819" cy="1459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D7BC08-5E8B-4D4C-A1F4-9FD52EEEF013}"/>
              </a:ext>
            </a:extLst>
          </p:cNvPr>
          <p:cNvCxnSpPr>
            <a:cxnSpLocks/>
          </p:cNvCxnSpPr>
          <p:nvPr/>
        </p:nvCxnSpPr>
        <p:spPr>
          <a:xfrm flipH="1" flipV="1">
            <a:off x="6427303" y="2332382"/>
            <a:ext cx="1083369" cy="1630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C9C01-2347-4386-B1FF-FE4938ACF7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78225" y="2332383"/>
            <a:ext cx="1258958" cy="1630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F82E0FC-A33E-4631-A466-9512E8CC2265}"/>
              </a:ext>
            </a:extLst>
          </p:cNvPr>
          <p:cNvCxnSpPr>
            <a:cxnSpLocks/>
            <a:endCxn id="9" idx="4"/>
          </p:cNvCxnSpPr>
          <p:nvPr/>
        </p:nvCxnSpPr>
        <p:spPr>
          <a:xfrm flipH="1">
            <a:off x="2027582" y="4631635"/>
            <a:ext cx="1063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DA4327-C77F-4FD6-8715-EE52FC375F7F}"/>
              </a:ext>
            </a:extLst>
          </p:cNvPr>
          <p:cNvCxnSpPr>
            <a:cxnSpLocks/>
          </p:cNvCxnSpPr>
          <p:nvPr/>
        </p:nvCxnSpPr>
        <p:spPr>
          <a:xfrm flipH="1">
            <a:off x="8196473" y="4631635"/>
            <a:ext cx="1497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AF9F43D-8CBD-4164-9410-52459E32D064}"/>
              </a:ext>
            </a:extLst>
          </p:cNvPr>
          <p:cNvSpPr/>
          <p:nvPr/>
        </p:nvSpPr>
        <p:spPr>
          <a:xfrm>
            <a:off x="4114875" y="1512637"/>
            <a:ext cx="822692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5B2CA83A-6448-4711-84B3-4AB041A87854}"/>
              </a:ext>
            </a:extLst>
          </p:cNvPr>
          <p:cNvSpPr/>
          <p:nvPr/>
        </p:nvSpPr>
        <p:spPr>
          <a:xfrm>
            <a:off x="7768560" y="1270321"/>
            <a:ext cx="1061227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4D8FB6B-6C16-4408-B206-7E74A9AEB146}"/>
              </a:ext>
            </a:extLst>
          </p:cNvPr>
          <p:cNvSpPr/>
          <p:nvPr/>
        </p:nvSpPr>
        <p:spPr>
          <a:xfrm rot="10800000">
            <a:off x="7727075" y="1732343"/>
            <a:ext cx="1098877" cy="50572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B7205E43-85BD-47DB-805F-39FA787D7913}"/>
              </a:ext>
            </a:extLst>
          </p:cNvPr>
          <p:cNvSpPr/>
          <p:nvPr/>
        </p:nvSpPr>
        <p:spPr>
          <a:xfrm rot="19235280">
            <a:off x="4104437" y="2997231"/>
            <a:ext cx="128217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B0E2DF5-1CCE-414D-B876-B594EEC6C030}"/>
              </a:ext>
            </a:extLst>
          </p:cNvPr>
          <p:cNvSpPr/>
          <p:nvPr/>
        </p:nvSpPr>
        <p:spPr>
          <a:xfrm rot="5400000">
            <a:off x="3013393" y="2909516"/>
            <a:ext cx="109104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C55284F8-4701-40D3-97FB-B0584BB31ED0}"/>
              </a:ext>
            </a:extLst>
          </p:cNvPr>
          <p:cNvSpPr/>
          <p:nvPr/>
        </p:nvSpPr>
        <p:spPr>
          <a:xfrm>
            <a:off x="3265737" y="1997269"/>
            <a:ext cx="579538" cy="6001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: 塗りつぶしなし 45">
            <a:extLst>
              <a:ext uri="{FF2B5EF4-FFF2-40B4-BE49-F238E27FC236}">
                <a16:creationId xmlns:a16="http://schemas.microsoft.com/office/drawing/2014/main" id="{96E0924B-7E95-4F3A-9F62-0685ADB25BE6}"/>
              </a:ext>
            </a:extLst>
          </p:cNvPr>
          <p:cNvSpPr/>
          <p:nvPr/>
        </p:nvSpPr>
        <p:spPr>
          <a:xfrm>
            <a:off x="3556000" y="1503756"/>
            <a:ext cx="454515" cy="4846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1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翼</dc:creator>
  <cp:lastModifiedBy>user12</cp:lastModifiedBy>
  <cp:revision>5</cp:revision>
  <dcterms:created xsi:type="dcterms:W3CDTF">2021-05-30T13:12:09Z</dcterms:created>
  <dcterms:modified xsi:type="dcterms:W3CDTF">2021-06-02T07:16:20Z</dcterms:modified>
</cp:coreProperties>
</file>