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4"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5" autoAdjust="0"/>
    <p:restoredTop sz="94660"/>
  </p:normalViewPr>
  <p:slideViewPr>
    <p:cSldViewPr snapToGrid="0">
      <p:cViewPr varScale="1">
        <p:scale>
          <a:sx n="86" d="100"/>
          <a:sy n="86"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A49A4B-759C-4625-8592-D95D644F74CF}" type="doc">
      <dgm:prSet loTypeId="urn:microsoft.com/office/officeart/2005/8/layout/hierarchy1" loCatId="hierarchy" qsTypeId="urn:microsoft.com/office/officeart/2005/8/quickstyle/simple5" qsCatId="simple" csTypeId="urn:microsoft.com/office/officeart/2005/8/colors/accent0_3" csCatId="mainScheme"/>
      <dgm:spPr/>
      <dgm:t>
        <a:bodyPr/>
        <a:lstStyle/>
        <a:p>
          <a:endParaRPr lang="en-US"/>
        </a:p>
      </dgm:t>
    </dgm:pt>
    <dgm:pt modelId="{AB2F9282-2E29-430E-A338-6F4DCDB5A0C3}">
      <dgm:prSet/>
      <dgm:spPr/>
      <dgm:t>
        <a:bodyPr/>
        <a:lstStyle/>
        <a:p>
          <a:r>
            <a:rPr lang="en-US" b="1"/>
            <a:t>Member Variable</a:t>
          </a:r>
          <a:r>
            <a:rPr lang="en-US"/>
            <a:t> − These are the variables defined inside a class. This data will be invisible to the outside of the class and can be accessed via member functions. These variables are called attribute of the object once an object is created.</a:t>
          </a:r>
        </a:p>
      </dgm:t>
    </dgm:pt>
    <dgm:pt modelId="{538FA411-78E7-4598-AE97-B42FCEB0A60F}" type="parTrans" cxnId="{9C44BCF8-42F9-4393-AF0B-9C5D48775F5D}">
      <dgm:prSet/>
      <dgm:spPr/>
      <dgm:t>
        <a:bodyPr/>
        <a:lstStyle/>
        <a:p>
          <a:endParaRPr lang="en-US"/>
        </a:p>
      </dgm:t>
    </dgm:pt>
    <dgm:pt modelId="{34ABF3BD-6C35-44F0-8FFD-6179F0603C07}" type="sibTrans" cxnId="{9C44BCF8-42F9-4393-AF0B-9C5D48775F5D}">
      <dgm:prSet/>
      <dgm:spPr/>
      <dgm:t>
        <a:bodyPr/>
        <a:lstStyle/>
        <a:p>
          <a:endParaRPr lang="en-US"/>
        </a:p>
      </dgm:t>
    </dgm:pt>
    <dgm:pt modelId="{7FEAEEC1-C75C-4107-A317-C0B4E847A96F}">
      <dgm:prSet/>
      <dgm:spPr/>
      <dgm:t>
        <a:bodyPr/>
        <a:lstStyle/>
        <a:p>
          <a:r>
            <a:rPr lang="en-US" b="1"/>
            <a:t>Member function</a:t>
          </a:r>
          <a:r>
            <a:rPr lang="en-US"/>
            <a:t> − These are the function defined inside a class and are used to access object data.</a:t>
          </a:r>
        </a:p>
      </dgm:t>
    </dgm:pt>
    <dgm:pt modelId="{81D7DDA7-82E1-426C-ABC3-1E7639A3AF5C}" type="parTrans" cxnId="{D9250A8D-7F82-4AC1-9CBE-3E3305FF21F2}">
      <dgm:prSet/>
      <dgm:spPr/>
      <dgm:t>
        <a:bodyPr/>
        <a:lstStyle/>
        <a:p>
          <a:endParaRPr lang="en-US"/>
        </a:p>
      </dgm:t>
    </dgm:pt>
    <dgm:pt modelId="{8153C48F-C816-4D67-A074-0CC7866D26A5}" type="sibTrans" cxnId="{D9250A8D-7F82-4AC1-9CBE-3E3305FF21F2}">
      <dgm:prSet/>
      <dgm:spPr/>
      <dgm:t>
        <a:bodyPr/>
        <a:lstStyle/>
        <a:p>
          <a:endParaRPr lang="en-US"/>
        </a:p>
      </dgm:t>
    </dgm:pt>
    <dgm:pt modelId="{65645AC2-1E04-44C1-9790-763FF31C1BBA}" type="pres">
      <dgm:prSet presAssocID="{DFA49A4B-759C-4625-8592-D95D644F74CF}" presName="hierChild1" presStyleCnt="0">
        <dgm:presLayoutVars>
          <dgm:chPref val="1"/>
          <dgm:dir/>
          <dgm:animOne val="branch"/>
          <dgm:animLvl val="lvl"/>
          <dgm:resizeHandles/>
        </dgm:presLayoutVars>
      </dgm:prSet>
      <dgm:spPr/>
    </dgm:pt>
    <dgm:pt modelId="{F7F91D12-1921-4D28-807E-3D8D2E45D0D1}" type="pres">
      <dgm:prSet presAssocID="{AB2F9282-2E29-430E-A338-6F4DCDB5A0C3}" presName="hierRoot1" presStyleCnt="0"/>
      <dgm:spPr/>
    </dgm:pt>
    <dgm:pt modelId="{B7305FD4-4B70-4534-8BB3-E8DD4725436D}" type="pres">
      <dgm:prSet presAssocID="{AB2F9282-2E29-430E-A338-6F4DCDB5A0C3}" presName="composite" presStyleCnt="0"/>
      <dgm:spPr/>
    </dgm:pt>
    <dgm:pt modelId="{9FD088D8-C2A5-4173-B8BA-957043EEB551}" type="pres">
      <dgm:prSet presAssocID="{AB2F9282-2E29-430E-A338-6F4DCDB5A0C3}" presName="background" presStyleLbl="node0" presStyleIdx="0" presStyleCnt="2"/>
      <dgm:spPr/>
    </dgm:pt>
    <dgm:pt modelId="{105B1A98-759E-4A72-BB19-81201C2B5465}" type="pres">
      <dgm:prSet presAssocID="{AB2F9282-2E29-430E-A338-6F4DCDB5A0C3}" presName="text" presStyleLbl="fgAcc0" presStyleIdx="0" presStyleCnt="2">
        <dgm:presLayoutVars>
          <dgm:chPref val="3"/>
        </dgm:presLayoutVars>
      </dgm:prSet>
      <dgm:spPr/>
    </dgm:pt>
    <dgm:pt modelId="{73AD79DF-3053-4B1A-A4B6-3D94D9D3F86A}" type="pres">
      <dgm:prSet presAssocID="{AB2F9282-2E29-430E-A338-6F4DCDB5A0C3}" presName="hierChild2" presStyleCnt="0"/>
      <dgm:spPr/>
    </dgm:pt>
    <dgm:pt modelId="{B9DB58B1-D092-4C79-9DE6-D634C9256EAA}" type="pres">
      <dgm:prSet presAssocID="{7FEAEEC1-C75C-4107-A317-C0B4E847A96F}" presName="hierRoot1" presStyleCnt="0"/>
      <dgm:spPr/>
    </dgm:pt>
    <dgm:pt modelId="{5455C93E-1C72-4E67-8D20-237F05437465}" type="pres">
      <dgm:prSet presAssocID="{7FEAEEC1-C75C-4107-A317-C0B4E847A96F}" presName="composite" presStyleCnt="0"/>
      <dgm:spPr/>
    </dgm:pt>
    <dgm:pt modelId="{CF40D4D1-E5AF-471A-BC87-2AC2E51C4B3B}" type="pres">
      <dgm:prSet presAssocID="{7FEAEEC1-C75C-4107-A317-C0B4E847A96F}" presName="background" presStyleLbl="node0" presStyleIdx="1" presStyleCnt="2"/>
      <dgm:spPr/>
    </dgm:pt>
    <dgm:pt modelId="{86EFF653-7A1B-4814-93C9-317A91E80C02}" type="pres">
      <dgm:prSet presAssocID="{7FEAEEC1-C75C-4107-A317-C0B4E847A96F}" presName="text" presStyleLbl="fgAcc0" presStyleIdx="1" presStyleCnt="2">
        <dgm:presLayoutVars>
          <dgm:chPref val="3"/>
        </dgm:presLayoutVars>
      </dgm:prSet>
      <dgm:spPr/>
    </dgm:pt>
    <dgm:pt modelId="{F174C120-E89C-4829-9412-0968ADEAB830}" type="pres">
      <dgm:prSet presAssocID="{7FEAEEC1-C75C-4107-A317-C0B4E847A96F}" presName="hierChild2" presStyleCnt="0"/>
      <dgm:spPr/>
    </dgm:pt>
  </dgm:ptLst>
  <dgm:cxnLst>
    <dgm:cxn modelId="{B7327875-5E1F-44EA-A1A1-241708B8506C}" type="presOf" srcId="{DFA49A4B-759C-4625-8592-D95D644F74CF}" destId="{65645AC2-1E04-44C1-9790-763FF31C1BBA}" srcOrd="0" destOrd="0" presId="urn:microsoft.com/office/officeart/2005/8/layout/hierarchy1"/>
    <dgm:cxn modelId="{D9250A8D-7F82-4AC1-9CBE-3E3305FF21F2}" srcId="{DFA49A4B-759C-4625-8592-D95D644F74CF}" destId="{7FEAEEC1-C75C-4107-A317-C0B4E847A96F}" srcOrd="1" destOrd="0" parTransId="{81D7DDA7-82E1-426C-ABC3-1E7639A3AF5C}" sibTransId="{8153C48F-C816-4D67-A074-0CC7866D26A5}"/>
    <dgm:cxn modelId="{CC83348D-DF87-4A93-8725-5950DCDA1A37}" type="presOf" srcId="{AB2F9282-2E29-430E-A338-6F4DCDB5A0C3}" destId="{105B1A98-759E-4A72-BB19-81201C2B5465}" srcOrd="0" destOrd="0" presId="urn:microsoft.com/office/officeart/2005/8/layout/hierarchy1"/>
    <dgm:cxn modelId="{2D773AB1-6D3C-4763-9D01-0FAD7E4576F2}" type="presOf" srcId="{7FEAEEC1-C75C-4107-A317-C0B4E847A96F}" destId="{86EFF653-7A1B-4814-93C9-317A91E80C02}" srcOrd="0" destOrd="0" presId="urn:microsoft.com/office/officeart/2005/8/layout/hierarchy1"/>
    <dgm:cxn modelId="{9C44BCF8-42F9-4393-AF0B-9C5D48775F5D}" srcId="{DFA49A4B-759C-4625-8592-D95D644F74CF}" destId="{AB2F9282-2E29-430E-A338-6F4DCDB5A0C3}" srcOrd="0" destOrd="0" parTransId="{538FA411-78E7-4598-AE97-B42FCEB0A60F}" sibTransId="{34ABF3BD-6C35-44F0-8FFD-6179F0603C07}"/>
    <dgm:cxn modelId="{CDB864AE-86C9-434E-9709-164038074A4A}" type="presParOf" srcId="{65645AC2-1E04-44C1-9790-763FF31C1BBA}" destId="{F7F91D12-1921-4D28-807E-3D8D2E45D0D1}" srcOrd="0" destOrd="0" presId="urn:microsoft.com/office/officeart/2005/8/layout/hierarchy1"/>
    <dgm:cxn modelId="{4EEDC9E0-65D9-494E-99F9-943F9CE118B3}" type="presParOf" srcId="{F7F91D12-1921-4D28-807E-3D8D2E45D0D1}" destId="{B7305FD4-4B70-4534-8BB3-E8DD4725436D}" srcOrd="0" destOrd="0" presId="urn:microsoft.com/office/officeart/2005/8/layout/hierarchy1"/>
    <dgm:cxn modelId="{4A09A532-8DC1-470E-9DAC-037E70383C00}" type="presParOf" srcId="{B7305FD4-4B70-4534-8BB3-E8DD4725436D}" destId="{9FD088D8-C2A5-4173-B8BA-957043EEB551}" srcOrd="0" destOrd="0" presId="urn:microsoft.com/office/officeart/2005/8/layout/hierarchy1"/>
    <dgm:cxn modelId="{B66627A3-4473-4925-A490-4603CB60C7A8}" type="presParOf" srcId="{B7305FD4-4B70-4534-8BB3-E8DD4725436D}" destId="{105B1A98-759E-4A72-BB19-81201C2B5465}" srcOrd="1" destOrd="0" presId="urn:microsoft.com/office/officeart/2005/8/layout/hierarchy1"/>
    <dgm:cxn modelId="{1355CB20-26FD-48D5-9166-1EFEF3539BAB}" type="presParOf" srcId="{F7F91D12-1921-4D28-807E-3D8D2E45D0D1}" destId="{73AD79DF-3053-4B1A-A4B6-3D94D9D3F86A}" srcOrd="1" destOrd="0" presId="urn:microsoft.com/office/officeart/2005/8/layout/hierarchy1"/>
    <dgm:cxn modelId="{28CCEC18-875C-4293-AC2F-1493B78B0086}" type="presParOf" srcId="{65645AC2-1E04-44C1-9790-763FF31C1BBA}" destId="{B9DB58B1-D092-4C79-9DE6-D634C9256EAA}" srcOrd="1" destOrd="0" presId="urn:microsoft.com/office/officeart/2005/8/layout/hierarchy1"/>
    <dgm:cxn modelId="{BD37A66A-0FD4-4B1F-8655-4A2C82F0DE2F}" type="presParOf" srcId="{B9DB58B1-D092-4C79-9DE6-D634C9256EAA}" destId="{5455C93E-1C72-4E67-8D20-237F05437465}" srcOrd="0" destOrd="0" presId="urn:microsoft.com/office/officeart/2005/8/layout/hierarchy1"/>
    <dgm:cxn modelId="{F1B999C7-E3FD-4563-8544-CE0537D08BA9}" type="presParOf" srcId="{5455C93E-1C72-4E67-8D20-237F05437465}" destId="{CF40D4D1-E5AF-471A-BC87-2AC2E51C4B3B}" srcOrd="0" destOrd="0" presId="urn:microsoft.com/office/officeart/2005/8/layout/hierarchy1"/>
    <dgm:cxn modelId="{797711A6-9B78-41B7-B7A1-38DB3618F203}" type="presParOf" srcId="{5455C93E-1C72-4E67-8D20-237F05437465}" destId="{86EFF653-7A1B-4814-93C9-317A91E80C02}" srcOrd="1" destOrd="0" presId="urn:microsoft.com/office/officeart/2005/8/layout/hierarchy1"/>
    <dgm:cxn modelId="{28BE2490-A6E0-4B13-84AA-33C940F9396A}" type="presParOf" srcId="{B9DB58B1-D092-4C79-9DE6-D634C9256EAA}" destId="{F174C120-E89C-4829-9412-0968ADEAB83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35115F-AF6A-4868-B4D2-3736DDF5C657}" type="doc">
      <dgm:prSet loTypeId="urn:microsoft.com/office/officeart/2008/layout/LinedList" loCatId="list" qsTypeId="urn:microsoft.com/office/officeart/2005/8/quickstyle/simple3" qsCatId="simple" csTypeId="urn:microsoft.com/office/officeart/2005/8/colors/accent3_2" csCatId="accent3"/>
      <dgm:spPr/>
      <dgm:t>
        <a:bodyPr/>
        <a:lstStyle/>
        <a:p>
          <a:endParaRPr lang="en-US"/>
        </a:p>
      </dgm:t>
    </dgm:pt>
    <dgm:pt modelId="{9A7DFF53-E98E-4E82-8F4C-3303D09B0BFF}">
      <dgm:prSet/>
      <dgm:spPr/>
      <dgm:t>
        <a:bodyPr/>
        <a:lstStyle/>
        <a:p>
          <a:r>
            <a:rPr lang="en-US" b="1"/>
            <a:t>Inheritance</a:t>
          </a:r>
          <a:r>
            <a:rPr lang="en-US"/>
            <a:t> − When a class is defined by inheriting existing function of a parent class then it is called inheritance. Here child class will inherit all or few member functions and variables of a parent class.</a:t>
          </a:r>
        </a:p>
      </dgm:t>
    </dgm:pt>
    <dgm:pt modelId="{8BE73D4E-3D4A-4D16-98D2-9D9A72C8C0BD}" type="parTrans" cxnId="{A0909237-854A-4DC0-A697-A1FAE8A4795F}">
      <dgm:prSet/>
      <dgm:spPr/>
      <dgm:t>
        <a:bodyPr/>
        <a:lstStyle/>
        <a:p>
          <a:endParaRPr lang="en-US"/>
        </a:p>
      </dgm:t>
    </dgm:pt>
    <dgm:pt modelId="{06D30364-0EFF-488C-B742-BF5000D0723D}" type="sibTrans" cxnId="{A0909237-854A-4DC0-A697-A1FAE8A4795F}">
      <dgm:prSet/>
      <dgm:spPr/>
      <dgm:t>
        <a:bodyPr/>
        <a:lstStyle/>
        <a:p>
          <a:endParaRPr lang="en-US"/>
        </a:p>
      </dgm:t>
    </dgm:pt>
    <dgm:pt modelId="{8E73E671-F4D1-4E1D-96BC-C58BC7EA924D}">
      <dgm:prSet/>
      <dgm:spPr/>
      <dgm:t>
        <a:bodyPr/>
        <a:lstStyle/>
        <a:p>
          <a:r>
            <a:rPr lang="en-US" b="1"/>
            <a:t>Parent class</a:t>
          </a:r>
          <a:r>
            <a:rPr lang="en-US"/>
            <a:t> − A class that is inherited from by another class. This is also called a base class or super class.</a:t>
          </a:r>
        </a:p>
      </dgm:t>
    </dgm:pt>
    <dgm:pt modelId="{43967DC3-A746-4D21-A20F-354D258CBB3A}" type="parTrans" cxnId="{A0322657-0A58-4F12-BFB6-22CA1180A6D6}">
      <dgm:prSet/>
      <dgm:spPr/>
      <dgm:t>
        <a:bodyPr/>
        <a:lstStyle/>
        <a:p>
          <a:endParaRPr lang="en-US"/>
        </a:p>
      </dgm:t>
    </dgm:pt>
    <dgm:pt modelId="{E037561A-BE0C-487C-B06B-5E7F2FE22C26}" type="sibTrans" cxnId="{A0322657-0A58-4F12-BFB6-22CA1180A6D6}">
      <dgm:prSet/>
      <dgm:spPr/>
      <dgm:t>
        <a:bodyPr/>
        <a:lstStyle/>
        <a:p>
          <a:endParaRPr lang="en-US"/>
        </a:p>
      </dgm:t>
    </dgm:pt>
    <dgm:pt modelId="{A023958D-597E-4804-A36B-800F2D2A1F6B}">
      <dgm:prSet/>
      <dgm:spPr/>
      <dgm:t>
        <a:bodyPr/>
        <a:lstStyle/>
        <a:p>
          <a:r>
            <a:rPr lang="en-US" b="1"/>
            <a:t>Child Class</a:t>
          </a:r>
          <a:r>
            <a:rPr lang="en-US"/>
            <a:t> − A class that inherits from another class. This is also called a subclass or derived class.</a:t>
          </a:r>
        </a:p>
      </dgm:t>
    </dgm:pt>
    <dgm:pt modelId="{885AC03E-0AB1-406C-86D7-79A774E8BA8F}" type="parTrans" cxnId="{CD6772A0-65A7-4BEF-AE35-D9477AE89FD7}">
      <dgm:prSet/>
      <dgm:spPr/>
      <dgm:t>
        <a:bodyPr/>
        <a:lstStyle/>
        <a:p>
          <a:endParaRPr lang="en-US"/>
        </a:p>
      </dgm:t>
    </dgm:pt>
    <dgm:pt modelId="{EBCCCBD7-F579-43F3-8F08-67783072A51C}" type="sibTrans" cxnId="{CD6772A0-65A7-4BEF-AE35-D9477AE89FD7}">
      <dgm:prSet/>
      <dgm:spPr/>
      <dgm:t>
        <a:bodyPr/>
        <a:lstStyle/>
        <a:p>
          <a:endParaRPr lang="en-US"/>
        </a:p>
      </dgm:t>
    </dgm:pt>
    <dgm:pt modelId="{F837E51B-364D-4290-83A3-02D6EC4A6E25}" type="pres">
      <dgm:prSet presAssocID="{7335115F-AF6A-4868-B4D2-3736DDF5C657}" presName="vert0" presStyleCnt="0">
        <dgm:presLayoutVars>
          <dgm:dir/>
          <dgm:animOne val="branch"/>
          <dgm:animLvl val="lvl"/>
        </dgm:presLayoutVars>
      </dgm:prSet>
      <dgm:spPr/>
    </dgm:pt>
    <dgm:pt modelId="{24071492-C01A-4A10-9414-ECB1E533C03C}" type="pres">
      <dgm:prSet presAssocID="{9A7DFF53-E98E-4E82-8F4C-3303D09B0BFF}" presName="thickLine" presStyleLbl="alignNode1" presStyleIdx="0" presStyleCnt="3"/>
      <dgm:spPr/>
    </dgm:pt>
    <dgm:pt modelId="{5BF288C8-3915-43D0-836E-C08C18A184A5}" type="pres">
      <dgm:prSet presAssocID="{9A7DFF53-E98E-4E82-8F4C-3303D09B0BFF}" presName="horz1" presStyleCnt="0"/>
      <dgm:spPr/>
    </dgm:pt>
    <dgm:pt modelId="{7ABBC8ED-E9CF-43E9-A06A-D8B490821B98}" type="pres">
      <dgm:prSet presAssocID="{9A7DFF53-E98E-4E82-8F4C-3303D09B0BFF}" presName="tx1" presStyleLbl="revTx" presStyleIdx="0" presStyleCnt="3"/>
      <dgm:spPr/>
    </dgm:pt>
    <dgm:pt modelId="{F0CE98D8-BB84-483B-9193-6E18D824A72B}" type="pres">
      <dgm:prSet presAssocID="{9A7DFF53-E98E-4E82-8F4C-3303D09B0BFF}" presName="vert1" presStyleCnt="0"/>
      <dgm:spPr/>
    </dgm:pt>
    <dgm:pt modelId="{4307682A-F732-4A07-8AEF-5E109F46942C}" type="pres">
      <dgm:prSet presAssocID="{8E73E671-F4D1-4E1D-96BC-C58BC7EA924D}" presName="thickLine" presStyleLbl="alignNode1" presStyleIdx="1" presStyleCnt="3"/>
      <dgm:spPr/>
    </dgm:pt>
    <dgm:pt modelId="{BE93493C-E005-470A-AC54-9796936ECDAD}" type="pres">
      <dgm:prSet presAssocID="{8E73E671-F4D1-4E1D-96BC-C58BC7EA924D}" presName="horz1" presStyleCnt="0"/>
      <dgm:spPr/>
    </dgm:pt>
    <dgm:pt modelId="{AE9D8044-5F7D-4E19-BF22-0B9D5DE25CAD}" type="pres">
      <dgm:prSet presAssocID="{8E73E671-F4D1-4E1D-96BC-C58BC7EA924D}" presName="tx1" presStyleLbl="revTx" presStyleIdx="1" presStyleCnt="3"/>
      <dgm:spPr/>
    </dgm:pt>
    <dgm:pt modelId="{97040DD4-5D26-44F8-80DD-BB14FCE9D822}" type="pres">
      <dgm:prSet presAssocID="{8E73E671-F4D1-4E1D-96BC-C58BC7EA924D}" presName="vert1" presStyleCnt="0"/>
      <dgm:spPr/>
    </dgm:pt>
    <dgm:pt modelId="{4902F6F6-3D5B-4A27-960A-B86497CB62B8}" type="pres">
      <dgm:prSet presAssocID="{A023958D-597E-4804-A36B-800F2D2A1F6B}" presName="thickLine" presStyleLbl="alignNode1" presStyleIdx="2" presStyleCnt="3"/>
      <dgm:spPr/>
    </dgm:pt>
    <dgm:pt modelId="{A3F368FE-E572-487D-977F-F0D5E67E6EBF}" type="pres">
      <dgm:prSet presAssocID="{A023958D-597E-4804-A36B-800F2D2A1F6B}" presName="horz1" presStyleCnt="0"/>
      <dgm:spPr/>
    </dgm:pt>
    <dgm:pt modelId="{761AA19C-4FE5-4537-A20E-86C39ABB5724}" type="pres">
      <dgm:prSet presAssocID="{A023958D-597E-4804-A36B-800F2D2A1F6B}" presName="tx1" presStyleLbl="revTx" presStyleIdx="2" presStyleCnt="3"/>
      <dgm:spPr/>
    </dgm:pt>
    <dgm:pt modelId="{0EC236EA-9EF2-48BC-9098-544FE1750F12}" type="pres">
      <dgm:prSet presAssocID="{A023958D-597E-4804-A36B-800F2D2A1F6B}" presName="vert1" presStyleCnt="0"/>
      <dgm:spPr/>
    </dgm:pt>
  </dgm:ptLst>
  <dgm:cxnLst>
    <dgm:cxn modelId="{A0909237-854A-4DC0-A697-A1FAE8A4795F}" srcId="{7335115F-AF6A-4868-B4D2-3736DDF5C657}" destId="{9A7DFF53-E98E-4E82-8F4C-3303D09B0BFF}" srcOrd="0" destOrd="0" parTransId="{8BE73D4E-3D4A-4D16-98D2-9D9A72C8C0BD}" sibTransId="{06D30364-0EFF-488C-B742-BF5000D0723D}"/>
    <dgm:cxn modelId="{14F16843-6D88-491D-BAD2-DD6A758E48A4}" type="presOf" srcId="{8E73E671-F4D1-4E1D-96BC-C58BC7EA924D}" destId="{AE9D8044-5F7D-4E19-BF22-0B9D5DE25CAD}" srcOrd="0" destOrd="0" presId="urn:microsoft.com/office/officeart/2008/layout/LinedList"/>
    <dgm:cxn modelId="{A0322657-0A58-4F12-BFB6-22CA1180A6D6}" srcId="{7335115F-AF6A-4868-B4D2-3736DDF5C657}" destId="{8E73E671-F4D1-4E1D-96BC-C58BC7EA924D}" srcOrd="1" destOrd="0" parTransId="{43967DC3-A746-4D21-A20F-354D258CBB3A}" sibTransId="{E037561A-BE0C-487C-B06B-5E7F2FE22C26}"/>
    <dgm:cxn modelId="{339D909C-069C-4B56-BA0E-229FAE71A9BD}" type="presOf" srcId="{A023958D-597E-4804-A36B-800F2D2A1F6B}" destId="{761AA19C-4FE5-4537-A20E-86C39ABB5724}" srcOrd="0" destOrd="0" presId="urn:microsoft.com/office/officeart/2008/layout/LinedList"/>
    <dgm:cxn modelId="{CD6772A0-65A7-4BEF-AE35-D9477AE89FD7}" srcId="{7335115F-AF6A-4868-B4D2-3736DDF5C657}" destId="{A023958D-597E-4804-A36B-800F2D2A1F6B}" srcOrd="2" destOrd="0" parTransId="{885AC03E-0AB1-406C-86D7-79A774E8BA8F}" sibTransId="{EBCCCBD7-F579-43F3-8F08-67783072A51C}"/>
    <dgm:cxn modelId="{FE5957D1-BEB3-49A7-9135-C80999CE9640}" type="presOf" srcId="{9A7DFF53-E98E-4E82-8F4C-3303D09B0BFF}" destId="{7ABBC8ED-E9CF-43E9-A06A-D8B490821B98}" srcOrd="0" destOrd="0" presId="urn:microsoft.com/office/officeart/2008/layout/LinedList"/>
    <dgm:cxn modelId="{ED0FB2DA-D0C1-4FFE-BEE1-0BDD6365ADDE}" type="presOf" srcId="{7335115F-AF6A-4868-B4D2-3736DDF5C657}" destId="{F837E51B-364D-4290-83A3-02D6EC4A6E25}" srcOrd="0" destOrd="0" presId="urn:microsoft.com/office/officeart/2008/layout/LinedList"/>
    <dgm:cxn modelId="{D941073A-A491-407C-87A5-B14E8190FBFB}" type="presParOf" srcId="{F837E51B-364D-4290-83A3-02D6EC4A6E25}" destId="{24071492-C01A-4A10-9414-ECB1E533C03C}" srcOrd="0" destOrd="0" presId="urn:microsoft.com/office/officeart/2008/layout/LinedList"/>
    <dgm:cxn modelId="{A0147D44-85EC-4429-AABF-CF0F5E75C78B}" type="presParOf" srcId="{F837E51B-364D-4290-83A3-02D6EC4A6E25}" destId="{5BF288C8-3915-43D0-836E-C08C18A184A5}" srcOrd="1" destOrd="0" presId="urn:microsoft.com/office/officeart/2008/layout/LinedList"/>
    <dgm:cxn modelId="{B84ED994-E94C-4ED0-AA64-655579AC7AFC}" type="presParOf" srcId="{5BF288C8-3915-43D0-836E-C08C18A184A5}" destId="{7ABBC8ED-E9CF-43E9-A06A-D8B490821B98}" srcOrd="0" destOrd="0" presId="urn:microsoft.com/office/officeart/2008/layout/LinedList"/>
    <dgm:cxn modelId="{E11075B6-92FA-48A2-85FA-C9867E659C0D}" type="presParOf" srcId="{5BF288C8-3915-43D0-836E-C08C18A184A5}" destId="{F0CE98D8-BB84-483B-9193-6E18D824A72B}" srcOrd="1" destOrd="0" presId="urn:microsoft.com/office/officeart/2008/layout/LinedList"/>
    <dgm:cxn modelId="{0F70DD63-6AC0-4AAC-AE3C-331531B761DF}" type="presParOf" srcId="{F837E51B-364D-4290-83A3-02D6EC4A6E25}" destId="{4307682A-F732-4A07-8AEF-5E109F46942C}" srcOrd="2" destOrd="0" presId="urn:microsoft.com/office/officeart/2008/layout/LinedList"/>
    <dgm:cxn modelId="{C6FB895D-4E41-4006-B161-3BB038CE461F}" type="presParOf" srcId="{F837E51B-364D-4290-83A3-02D6EC4A6E25}" destId="{BE93493C-E005-470A-AC54-9796936ECDAD}" srcOrd="3" destOrd="0" presId="urn:microsoft.com/office/officeart/2008/layout/LinedList"/>
    <dgm:cxn modelId="{E39BBC01-A739-4BCB-939F-DA4A1F956440}" type="presParOf" srcId="{BE93493C-E005-470A-AC54-9796936ECDAD}" destId="{AE9D8044-5F7D-4E19-BF22-0B9D5DE25CAD}" srcOrd="0" destOrd="0" presId="urn:microsoft.com/office/officeart/2008/layout/LinedList"/>
    <dgm:cxn modelId="{A8965066-879F-4D14-ACF8-2C982D5CB7F0}" type="presParOf" srcId="{BE93493C-E005-470A-AC54-9796936ECDAD}" destId="{97040DD4-5D26-44F8-80DD-BB14FCE9D822}" srcOrd="1" destOrd="0" presId="urn:microsoft.com/office/officeart/2008/layout/LinedList"/>
    <dgm:cxn modelId="{04DA987B-B30D-4AC1-98FF-C6727765EF3D}" type="presParOf" srcId="{F837E51B-364D-4290-83A3-02D6EC4A6E25}" destId="{4902F6F6-3D5B-4A27-960A-B86497CB62B8}" srcOrd="4" destOrd="0" presId="urn:microsoft.com/office/officeart/2008/layout/LinedList"/>
    <dgm:cxn modelId="{833FEBF2-17EB-4819-910A-3A14AD455369}" type="presParOf" srcId="{F837E51B-364D-4290-83A3-02D6EC4A6E25}" destId="{A3F368FE-E572-487D-977F-F0D5E67E6EBF}" srcOrd="5" destOrd="0" presId="urn:microsoft.com/office/officeart/2008/layout/LinedList"/>
    <dgm:cxn modelId="{50109CAC-AE1E-40C6-87A8-FD99C12C989B}" type="presParOf" srcId="{A3F368FE-E572-487D-977F-F0D5E67E6EBF}" destId="{761AA19C-4FE5-4537-A20E-86C39ABB5724}" srcOrd="0" destOrd="0" presId="urn:microsoft.com/office/officeart/2008/layout/LinedList"/>
    <dgm:cxn modelId="{292603C4-61FB-4184-9AF0-8E4E0E9145DC}" type="presParOf" srcId="{A3F368FE-E572-487D-977F-F0D5E67E6EBF}" destId="{0EC236EA-9EF2-48BC-9098-544FE1750F1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F9D6B0-C3EF-46E7-B118-B1F430D7509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1E97CFA-CCAC-4488-AA86-00C50248F8FE}">
      <dgm:prSet/>
      <dgm:spPr/>
      <dgm:t>
        <a:bodyPr/>
        <a:lstStyle/>
        <a:p>
          <a:r>
            <a:rPr lang="en-US" b="1"/>
            <a:t>Polymorphism</a:t>
          </a:r>
          <a:r>
            <a:rPr lang="en-US"/>
            <a:t> − This is an object oriented concept where same function can be used for different purposes. For example function name will remain same but it make take different number of arguments and can do different task.</a:t>
          </a:r>
        </a:p>
      </dgm:t>
    </dgm:pt>
    <dgm:pt modelId="{F5B26859-1DA5-44ED-B9E9-7DF72080AAF0}" type="parTrans" cxnId="{8F526C34-DCA5-461E-830A-15642F995F8E}">
      <dgm:prSet/>
      <dgm:spPr/>
      <dgm:t>
        <a:bodyPr/>
        <a:lstStyle/>
        <a:p>
          <a:endParaRPr lang="en-US"/>
        </a:p>
      </dgm:t>
    </dgm:pt>
    <dgm:pt modelId="{63B79886-6CD9-450F-8116-A51662195B56}" type="sibTrans" cxnId="{8F526C34-DCA5-461E-830A-15642F995F8E}">
      <dgm:prSet/>
      <dgm:spPr/>
      <dgm:t>
        <a:bodyPr/>
        <a:lstStyle/>
        <a:p>
          <a:endParaRPr lang="en-US"/>
        </a:p>
      </dgm:t>
    </dgm:pt>
    <dgm:pt modelId="{A4D46B2F-EB8F-4A36-A376-834D71E56FD5}">
      <dgm:prSet/>
      <dgm:spPr/>
      <dgm:t>
        <a:bodyPr/>
        <a:lstStyle/>
        <a:p>
          <a:r>
            <a:rPr lang="en-US" b="1"/>
            <a:t>Overloading</a:t>
          </a:r>
          <a:r>
            <a:rPr lang="en-US"/>
            <a:t> − a type of polymorphism in which some or all of operators have different implementations depending on the types of their arguments. Similarly functions can also be overloaded with different implementation.</a:t>
          </a:r>
        </a:p>
      </dgm:t>
    </dgm:pt>
    <dgm:pt modelId="{757AECCD-D853-4654-A4E7-4CF99B76169E}" type="parTrans" cxnId="{466728B2-90D1-4911-A85C-E66D28E0FDAF}">
      <dgm:prSet/>
      <dgm:spPr/>
      <dgm:t>
        <a:bodyPr/>
        <a:lstStyle/>
        <a:p>
          <a:endParaRPr lang="en-US"/>
        </a:p>
      </dgm:t>
    </dgm:pt>
    <dgm:pt modelId="{019BC525-F6CB-4F23-BCF8-9FFABC107254}" type="sibTrans" cxnId="{466728B2-90D1-4911-A85C-E66D28E0FDAF}">
      <dgm:prSet/>
      <dgm:spPr/>
      <dgm:t>
        <a:bodyPr/>
        <a:lstStyle/>
        <a:p>
          <a:endParaRPr lang="en-US"/>
        </a:p>
      </dgm:t>
    </dgm:pt>
    <dgm:pt modelId="{FCF45711-FC76-449F-9274-EC626E259450}">
      <dgm:prSet/>
      <dgm:spPr/>
      <dgm:t>
        <a:bodyPr/>
        <a:lstStyle/>
        <a:p>
          <a:r>
            <a:rPr lang="en-US" b="1"/>
            <a:t>Overriding</a:t>
          </a:r>
          <a:r>
            <a:rPr lang="en-US"/>
            <a:t> - is process by which you can re-declare your parent class method in child class. So basic meaning of overriding in oop is to change behavior of your parent class method.</a:t>
          </a:r>
        </a:p>
      </dgm:t>
    </dgm:pt>
    <dgm:pt modelId="{92F5846B-4AAF-4DAF-B843-8C0084F848A5}" type="parTrans" cxnId="{3AE9901E-5E85-4A5F-803C-7F2CBEA841B3}">
      <dgm:prSet/>
      <dgm:spPr/>
      <dgm:t>
        <a:bodyPr/>
        <a:lstStyle/>
        <a:p>
          <a:endParaRPr lang="en-US"/>
        </a:p>
      </dgm:t>
    </dgm:pt>
    <dgm:pt modelId="{731CF805-96BB-4C63-91D7-88B85BFC1A87}" type="sibTrans" cxnId="{3AE9901E-5E85-4A5F-803C-7F2CBEA841B3}">
      <dgm:prSet/>
      <dgm:spPr/>
      <dgm:t>
        <a:bodyPr/>
        <a:lstStyle/>
        <a:p>
          <a:endParaRPr lang="en-US"/>
        </a:p>
      </dgm:t>
    </dgm:pt>
    <dgm:pt modelId="{A7E7DBCA-0FE5-43A9-BDD0-3D0624E70016}" type="pres">
      <dgm:prSet presAssocID="{F1F9D6B0-C3EF-46E7-B118-B1F430D75091}" presName="linear" presStyleCnt="0">
        <dgm:presLayoutVars>
          <dgm:animLvl val="lvl"/>
          <dgm:resizeHandles val="exact"/>
        </dgm:presLayoutVars>
      </dgm:prSet>
      <dgm:spPr/>
    </dgm:pt>
    <dgm:pt modelId="{03D222D5-F2D2-4D21-8336-26EC200F9D83}" type="pres">
      <dgm:prSet presAssocID="{61E97CFA-CCAC-4488-AA86-00C50248F8FE}" presName="parentText" presStyleLbl="node1" presStyleIdx="0" presStyleCnt="3">
        <dgm:presLayoutVars>
          <dgm:chMax val="0"/>
          <dgm:bulletEnabled val="1"/>
        </dgm:presLayoutVars>
      </dgm:prSet>
      <dgm:spPr/>
    </dgm:pt>
    <dgm:pt modelId="{8A7B9829-6FB7-405E-976D-6314F2C5F748}" type="pres">
      <dgm:prSet presAssocID="{63B79886-6CD9-450F-8116-A51662195B56}" presName="spacer" presStyleCnt="0"/>
      <dgm:spPr/>
    </dgm:pt>
    <dgm:pt modelId="{CA6D2977-D368-4336-BA47-EE90D6A481A9}" type="pres">
      <dgm:prSet presAssocID="{A4D46B2F-EB8F-4A36-A376-834D71E56FD5}" presName="parentText" presStyleLbl="node1" presStyleIdx="1" presStyleCnt="3">
        <dgm:presLayoutVars>
          <dgm:chMax val="0"/>
          <dgm:bulletEnabled val="1"/>
        </dgm:presLayoutVars>
      </dgm:prSet>
      <dgm:spPr/>
    </dgm:pt>
    <dgm:pt modelId="{B07C1766-5B4D-445A-9DD3-2B0C9E891E4F}" type="pres">
      <dgm:prSet presAssocID="{019BC525-F6CB-4F23-BCF8-9FFABC107254}" presName="spacer" presStyleCnt="0"/>
      <dgm:spPr/>
    </dgm:pt>
    <dgm:pt modelId="{C1446E1C-9CE9-44CD-BC91-B912755AC4E5}" type="pres">
      <dgm:prSet presAssocID="{FCF45711-FC76-449F-9274-EC626E259450}" presName="parentText" presStyleLbl="node1" presStyleIdx="2" presStyleCnt="3">
        <dgm:presLayoutVars>
          <dgm:chMax val="0"/>
          <dgm:bulletEnabled val="1"/>
        </dgm:presLayoutVars>
      </dgm:prSet>
      <dgm:spPr/>
    </dgm:pt>
  </dgm:ptLst>
  <dgm:cxnLst>
    <dgm:cxn modelId="{C97AA91D-514B-4425-B0E6-8421DD46EF11}" type="presOf" srcId="{FCF45711-FC76-449F-9274-EC626E259450}" destId="{C1446E1C-9CE9-44CD-BC91-B912755AC4E5}" srcOrd="0" destOrd="0" presId="urn:microsoft.com/office/officeart/2005/8/layout/vList2"/>
    <dgm:cxn modelId="{3AE9901E-5E85-4A5F-803C-7F2CBEA841B3}" srcId="{F1F9D6B0-C3EF-46E7-B118-B1F430D75091}" destId="{FCF45711-FC76-449F-9274-EC626E259450}" srcOrd="2" destOrd="0" parTransId="{92F5846B-4AAF-4DAF-B843-8C0084F848A5}" sibTransId="{731CF805-96BB-4C63-91D7-88B85BFC1A87}"/>
    <dgm:cxn modelId="{8F526C34-DCA5-461E-830A-15642F995F8E}" srcId="{F1F9D6B0-C3EF-46E7-B118-B1F430D75091}" destId="{61E97CFA-CCAC-4488-AA86-00C50248F8FE}" srcOrd="0" destOrd="0" parTransId="{F5B26859-1DA5-44ED-B9E9-7DF72080AAF0}" sibTransId="{63B79886-6CD9-450F-8116-A51662195B56}"/>
    <dgm:cxn modelId="{44E27871-17CF-4F37-A63D-6BF87CE6111D}" type="presOf" srcId="{F1F9D6B0-C3EF-46E7-B118-B1F430D75091}" destId="{A7E7DBCA-0FE5-43A9-BDD0-3D0624E70016}" srcOrd="0" destOrd="0" presId="urn:microsoft.com/office/officeart/2005/8/layout/vList2"/>
    <dgm:cxn modelId="{466728B2-90D1-4911-A85C-E66D28E0FDAF}" srcId="{F1F9D6B0-C3EF-46E7-B118-B1F430D75091}" destId="{A4D46B2F-EB8F-4A36-A376-834D71E56FD5}" srcOrd="1" destOrd="0" parTransId="{757AECCD-D853-4654-A4E7-4CF99B76169E}" sibTransId="{019BC525-F6CB-4F23-BCF8-9FFABC107254}"/>
    <dgm:cxn modelId="{A573A0D5-2E88-4F48-8C05-F218971AA2F3}" type="presOf" srcId="{A4D46B2F-EB8F-4A36-A376-834D71E56FD5}" destId="{CA6D2977-D368-4336-BA47-EE90D6A481A9}" srcOrd="0" destOrd="0" presId="urn:microsoft.com/office/officeart/2005/8/layout/vList2"/>
    <dgm:cxn modelId="{A19BB9FD-94C3-46F4-AD7D-CE6A5B555160}" type="presOf" srcId="{61E97CFA-CCAC-4488-AA86-00C50248F8FE}" destId="{03D222D5-F2D2-4D21-8336-26EC200F9D83}" srcOrd="0" destOrd="0" presId="urn:microsoft.com/office/officeart/2005/8/layout/vList2"/>
    <dgm:cxn modelId="{BC0D1919-ACCE-44AD-A85C-1B9D5D01AC33}" type="presParOf" srcId="{A7E7DBCA-0FE5-43A9-BDD0-3D0624E70016}" destId="{03D222D5-F2D2-4D21-8336-26EC200F9D83}" srcOrd="0" destOrd="0" presId="urn:microsoft.com/office/officeart/2005/8/layout/vList2"/>
    <dgm:cxn modelId="{E2B93313-313B-4DC6-89D5-33926319FBD2}" type="presParOf" srcId="{A7E7DBCA-0FE5-43A9-BDD0-3D0624E70016}" destId="{8A7B9829-6FB7-405E-976D-6314F2C5F748}" srcOrd="1" destOrd="0" presId="urn:microsoft.com/office/officeart/2005/8/layout/vList2"/>
    <dgm:cxn modelId="{74722D4E-CBDB-4B87-9903-EC0A9D74D599}" type="presParOf" srcId="{A7E7DBCA-0FE5-43A9-BDD0-3D0624E70016}" destId="{CA6D2977-D368-4336-BA47-EE90D6A481A9}" srcOrd="2" destOrd="0" presId="urn:microsoft.com/office/officeart/2005/8/layout/vList2"/>
    <dgm:cxn modelId="{33063310-DFE8-41E0-B889-34E7AF3DBEA7}" type="presParOf" srcId="{A7E7DBCA-0FE5-43A9-BDD0-3D0624E70016}" destId="{B07C1766-5B4D-445A-9DD3-2B0C9E891E4F}" srcOrd="3" destOrd="0" presId="urn:microsoft.com/office/officeart/2005/8/layout/vList2"/>
    <dgm:cxn modelId="{7F545C38-57D3-492A-8F91-4FFFFE32C221}" type="presParOf" srcId="{A7E7DBCA-0FE5-43A9-BDD0-3D0624E70016}" destId="{C1446E1C-9CE9-44CD-BC91-B912755AC4E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465FE4-3193-4679-9683-FD0B9A13D90E}" type="doc">
      <dgm:prSet loTypeId="urn:microsoft.com/office/officeart/2005/8/layout/hChevron3" loCatId="process" qsTypeId="urn:microsoft.com/office/officeart/2005/8/quickstyle/simple2" qsCatId="simple" csTypeId="urn:microsoft.com/office/officeart/2005/8/colors/colorful2" csCatId="colorful"/>
      <dgm:spPr/>
      <dgm:t>
        <a:bodyPr/>
        <a:lstStyle/>
        <a:p>
          <a:endParaRPr lang="en-US"/>
        </a:p>
      </dgm:t>
    </dgm:pt>
    <dgm:pt modelId="{C5FFE86E-EFD9-467B-A435-35DEA9807C54}">
      <dgm:prSet/>
      <dgm:spPr/>
      <dgm:t>
        <a:bodyPr/>
        <a:lstStyle/>
        <a:p>
          <a:r>
            <a:rPr lang="en-US" b="1"/>
            <a:t>Data Abstraction</a:t>
          </a:r>
          <a:r>
            <a:rPr lang="en-US"/>
            <a:t> − Any representation of data in which the implementation details are hidden (abstracted).</a:t>
          </a:r>
        </a:p>
      </dgm:t>
    </dgm:pt>
    <dgm:pt modelId="{59BADA18-19AF-4B47-8498-4AEEC4A06588}" type="parTrans" cxnId="{12EDB5F1-AA73-4132-B70C-59AADD7CDA2D}">
      <dgm:prSet/>
      <dgm:spPr/>
      <dgm:t>
        <a:bodyPr/>
        <a:lstStyle/>
        <a:p>
          <a:endParaRPr lang="en-US"/>
        </a:p>
      </dgm:t>
    </dgm:pt>
    <dgm:pt modelId="{473605B9-A365-4310-9C6B-6B897EFAC2D7}" type="sibTrans" cxnId="{12EDB5F1-AA73-4132-B70C-59AADD7CDA2D}">
      <dgm:prSet/>
      <dgm:spPr/>
      <dgm:t>
        <a:bodyPr/>
        <a:lstStyle/>
        <a:p>
          <a:endParaRPr lang="en-US"/>
        </a:p>
      </dgm:t>
    </dgm:pt>
    <dgm:pt modelId="{12A357AB-71ED-4C25-B174-BABB56B83CCA}">
      <dgm:prSet/>
      <dgm:spPr/>
      <dgm:t>
        <a:bodyPr/>
        <a:lstStyle/>
        <a:p>
          <a:r>
            <a:rPr lang="en-US" b="1"/>
            <a:t>Encapsulation</a:t>
          </a:r>
          <a:r>
            <a:rPr lang="en-US"/>
            <a:t> − refers to a concept where we encapsulate all the data and member functions together to form an object.</a:t>
          </a:r>
        </a:p>
      </dgm:t>
    </dgm:pt>
    <dgm:pt modelId="{5140F27B-A2E3-4ACE-845D-5C7EAF174580}" type="parTrans" cxnId="{AFA2A27C-B489-4AD9-A370-524DB98702D7}">
      <dgm:prSet/>
      <dgm:spPr/>
      <dgm:t>
        <a:bodyPr/>
        <a:lstStyle/>
        <a:p>
          <a:endParaRPr lang="en-US"/>
        </a:p>
      </dgm:t>
    </dgm:pt>
    <dgm:pt modelId="{7B2860CD-0F79-4BB7-A9FE-1D5466856D7B}" type="sibTrans" cxnId="{AFA2A27C-B489-4AD9-A370-524DB98702D7}">
      <dgm:prSet/>
      <dgm:spPr/>
      <dgm:t>
        <a:bodyPr/>
        <a:lstStyle/>
        <a:p>
          <a:endParaRPr lang="en-US"/>
        </a:p>
      </dgm:t>
    </dgm:pt>
    <dgm:pt modelId="{C3E2E5FF-B7B7-4781-B100-8C238BA6461B}" type="pres">
      <dgm:prSet presAssocID="{19465FE4-3193-4679-9683-FD0B9A13D90E}" presName="Name0" presStyleCnt="0">
        <dgm:presLayoutVars>
          <dgm:dir/>
          <dgm:resizeHandles val="exact"/>
        </dgm:presLayoutVars>
      </dgm:prSet>
      <dgm:spPr/>
    </dgm:pt>
    <dgm:pt modelId="{EA883CC3-2343-44D3-9444-6485A1583BEE}" type="pres">
      <dgm:prSet presAssocID="{C5FFE86E-EFD9-467B-A435-35DEA9807C54}" presName="parTxOnly" presStyleLbl="node1" presStyleIdx="0" presStyleCnt="2">
        <dgm:presLayoutVars>
          <dgm:bulletEnabled val="1"/>
        </dgm:presLayoutVars>
      </dgm:prSet>
      <dgm:spPr/>
    </dgm:pt>
    <dgm:pt modelId="{1779CA14-95EA-4B19-B5E3-35E5F4A25765}" type="pres">
      <dgm:prSet presAssocID="{473605B9-A365-4310-9C6B-6B897EFAC2D7}" presName="parSpace" presStyleCnt="0"/>
      <dgm:spPr/>
    </dgm:pt>
    <dgm:pt modelId="{9785180D-6189-479B-8AFB-9D1F9E20F2C7}" type="pres">
      <dgm:prSet presAssocID="{12A357AB-71ED-4C25-B174-BABB56B83CCA}" presName="parTxOnly" presStyleLbl="node1" presStyleIdx="1" presStyleCnt="2">
        <dgm:presLayoutVars>
          <dgm:bulletEnabled val="1"/>
        </dgm:presLayoutVars>
      </dgm:prSet>
      <dgm:spPr/>
    </dgm:pt>
  </dgm:ptLst>
  <dgm:cxnLst>
    <dgm:cxn modelId="{83F29432-5979-4DD7-B6C6-D05027EBA195}" type="presOf" srcId="{12A357AB-71ED-4C25-B174-BABB56B83CCA}" destId="{9785180D-6189-479B-8AFB-9D1F9E20F2C7}" srcOrd="0" destOrd="0" presId="urn:microsoft.com/office/officeart/2005/8/layout/hChevron3"/>
    <dgm:cxn modelId="{E7B98760-AA36-4FA4-8483-4C7200B43519}" type="presOf" srcId="{19465FE4-3193-4679-9683-FD0B9A13D90E}" destId="{C3E2E5FF-B7B7-4781-B100-8C238BA6461B}" srcOrd="0" destOrd="0" presId="urn:microsoft.com/office/officeart/2005/8/layout/hChevron3"/>
    <dgm:cxn modelId="{AFA2A27C-B489-4AD9-A370-524DB98702D7}" srcId="{19465FE4-3193-4679-9683-FD0B9A13D90E}" destId="{12A357AB-71ED-4C25-B174-BABB56B83CCA}" srcOrd="1" destOrd="0" parTransId="{5140F27B-A2E3-4ACE-845D-5C7EAF174580}" sibTransId="{7B2860CD-0F79-4BB7-A9FE-1D5466856D7B}"/>
    <dgm:cxn modelId="{B18BA996-DAFC-448C-ADEF-44635A8EBA79}" type="presOf" srcId="{C5FFE86E-EFD9-467B-A435-35DEA9807C54}" destId="{EA883CC3-2343-44D3-9444-6485A1583BEE}" srcOrd="0" destOrd="0" presId="urn:microsoft.com/office/officeart/2005/8/layout/hChevron3"/>
    <dgm:cxn modelId="{12EDB5F1-AA73-4132-B70C-59AADD7CDA2D}" srcId="{19465FE4-3193-4679-9683-FD0B9A13D90E}" destId="{C5FFE86E-EFD9-467B-A435-35DEA9807C54}" srcOrd="0" destOrd="0" parTransId="{59BADA18-19AF-4B47-8498-4AEEC4A06588}" sibTransId="{473605B9-A365-4310-9C6B-6B897EFAC2D7}"/>
    <dgm:cxn modelId="{97FA7EBE-90AC-46E0-A20A-556002B2F72F}" type="presParOf" srcId="{C3E2E5FF-B7B7-4781-B100-8C238BA6461B}" destId="{EA883CC3-2343-44D3-9444-6485A1583BEE}" srcOrd="0" destOrd="0" presId="urn:microsoft.com/office/officeart/2005/8/layout/hChevron3"/>
    <dgm:cxn modelId="{2F08B29C-950C-46A1-A781-D265A39A2044}" type="presParOf" srcId="{C3E2E5FF-B7B7-4781-B100-8C238BA6461B}" destId="{1779CA14-95EA-4B19-B5E3-35E5F4A25765}" srcOrd="1" destOrd="0" presId="urn:microsoft.com/office/officeart/2005/8/layout/hChevron3"/>
    <dgm:cxn modelId="{FE29CEA0-729E-44B8-A843-E11652176D22}" type="presParOf" srcId="{C3E2E5FF-B7B7-4781-B100-8C238BA6461B}" destId="{9785180D-6189-479B-8AFB-9D1F9E20F2C7}" srcOrd="2"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773055-F800-412C-A23A-3F5AA27A6F91}" type="doc">
      <dgm:prSet loTypeId="urn:microsoft.com/office/officeart/2005/8/layout/vList5" loCatId="list" qsTypeId="urn:microsoft.com/office/officeart/2005/8/quickstyle/simple5" qsCatId="simple" csTypeId="urn:microsoft.com/office/officeart/2005/8/colors/accent5_2" csCatId="accent5"/>
      <dgm:spPr/>
      <dgm:t>
        <a:bodyPr/>
        <a:lstStyle/>
        <a:p>
          <a:endParaRPr lang="en-US"/>
        </a:p>
      </dgm:t>
    </dgm:pt>
    <dgm:pt modelId="{38DB6BFF-BA28-4254-8A22-E96E68A464C5}">
      <dgm:prSet/>
      <dgm:spPr/>
      <dgm:t>
        <a:bodyPr/>
        <a:lstStyle/>
        <a:p>
          <a:r>
            <a:rPr lang="en-US" b="1"/>
            <a:t>Constructor</a:t>
          </a:r>
          <a:r>
            <a:rPr lang="en-US"/>
            <a:t> − refers to a special type of function which will be called automatically whenever there is an object formation from a class.</a:t>
          </a:r>
        </a:p>
      </dgm:t>
    </dgm:pt>
    <dgm:pt modelId="{01336685-80F2-4AAB-9105-52E725814C3A}" type="parTrans" cxnId="{E8948810-711D-4E2A-A5C4-BB8450B9DACB}">
      <dgm:prSet/>
      <dgm:spPr/>
      <dgm:t>
        <a:bodyPr/>
        <a:lstStyle/>
        <a:p>
          <a:endParaRPr lang="en-US"/>
        </a:p>
      </dgm:t>
    </dgm:pt>
    <dgm:pt modelId="{F66F5202-85A0-438D-B4BE-46BFFB0BD0A7}" type="sibTrans" cxnId="{E8948810-711D-4E2A-A5C4-BB8450B9DACB}">
      <dgm:prSet/>
      <dgm:spPr/>
      <dgm:t>
        <a:bodyPr/>
        <a:lstStyle/>
        <a:p>
          <a:endParaRPr lang="en-US"/>
        </a:p>
      </dgm:t>
    </dgm:pt>
    <dgm:pt modelId="{2372A511-0C53-420B-B9DE-9C52A84ABB04}">
      <dgm:prSet/>
      <dgm:spPr/>
      <dgm:t>
        <a:bodyPr/>
        <a:lstStyle/>
        <a:p>
          <a:r>
            <a:rPr lang="en-US"/>
            <a:t>PHP provides a special function called </a:t>
          </a:r>
          <a:r>
            <a:rPr lang="en-US" b="1"/>
            <a:t>__construct()</a:t>
          </a:r>
          <a:r>
            <a:rPr lang="en-US"/>
            <a:t> to define a constructor. You can pass as many as arguments you like into the constructor function.</a:t>
          </a:r>
        </a:p>
      </dgm:t>
    </dgm:pt>
    <dgm:pt modelId="{5D56DA46-1085-449A-B9E5-267582C8A39E}" type="parTrans" cxnId="{036F11CF-185E-4C7F-8D29-2C766A524B5C}">
      <dgm:prSet/>
      <dgm:spPr/>
      <dgm:t>
        <a:bodyPr/>
        <a:lstStyle/>
        <a:p>
          <a:endParaRPr lang="en-US"/>
        </a:p>
      </dgm:t>
    </dgm:pt>
    <dgm:pt modelId="{9C873602-96A3-4E0D-909F-2079E264F072}" type="sibTrans" cxnId="{036F11CF-185E-4C7F-8D29-2C766A524B5C}">
      <dgm:prSet/>
      <dgm:spPr/>
      <dgm:t>
        <a:bodyPr/>
        <a:lstStyle/>
        <a:p>
          <a:endParaRPr lang="en-US"/>
        </a:p>
      </dgm:t>
    </dgm:pt>
    <dgm:pt modelId="{B3806D43-827C-4137-AB5A-C4B6798BA691}">
      <dgm:prSet/>
      <dgm:spPr/>
      <dgm:t>
        <a:bodyPr/>
        <a:lstStyle/>
        <a:p>
          <a:r>
            <a:rPr lang="en-US" b="1"/>
            <a:t>Destructor</a:t>
          </a:r>
          <a:r>
            <a:rPr lang="en-US"/>
            <a:t> − refers to a special type of function which will be called automatically whenever an object is deleted or goes out of scope.</a:t>
          </a:r>
        </a:p>
      </dgm:t>
    </dgm:pt>
    <dgm:pt modelId="{ECC327A7-943E-4F32-956C-0DA769C9BC08}" type="parTrans" cxnId="{31700985-CC5F-4E60-BEAA-B789529A1724}">
      <dgm:prSet/>
      <dgm:spPr/>
      <dgm:t>
        <a:bodyPr/>
        <a:lstStyle/>
        <a:p>
          <a:endParaRPr lang="en-US"/>
        </a:p>
      </dgm:t>
    </dgm:pt>
    <dgm:pt modelId="{AE8702C7-9810-46B0-834B-3A3F561E7A09}" type="sibTrans" cxnId="{31700985-CC5F-4E60-BEAA-B789529A1724}">
      <dgm:prSet/>
      <dgm:spPr/>
      <dgm:t>
        <a:bodyPr/>
        <a:lstStyle/>
        <a:p>
          <a:endParaRPr lang="en-US"/>
        </a:p>
      </dgm:t>
    </dgm:pt>
    <dgm:pt modelId="{D5F31270-3CD4-4C41-B6A9-EDE8DED45932}">
      <dgm:prSet/>
      <dgm:spPr/>
      <dgm:t>
        <a:bodyPr/>
        <a:lstStyle/>
        <a:p>
          <a:r>
            <a:rPr lang="en-US"/>
            <a:t>You can define a destructor function using function </a:t>
          </a:r>
          <a:r>
            <a:rPr lang="en-US" b="1"/>
            <a:t>__destruct()</a:t>
          </a:r>
          <a:r>
            <a:rPr lang="en-US"/>
            <a:t>. You can release all the resources with-in a destructor.</a:t>
          </a:r>
        </a:p>
      </dgm:t>
    </dgm:pt>
    <dgm:pt modelId="{AC211AE4-01D5-4695-B0E7-5F09BE75BE87}" type="parTrans" cxnId="{B38A0941-5B44-4E46-8831-A951932DF71C}">
      <dgm:prSet/>
      <dgm:spPr/>
      <dgm:t>
        <a:bodyPr/>
        <a:lstStyle/>
        <a:p>
          <a:endParaRPr lang="en-US"/>
        </a:p>
      </dgm:t>
    </dgm:pt>
    <dgm:pt modelId="{40FC288A-A7A5-4A06-A089-BB406CE22508}" type="sibTrans" cxnId="{B38A0941-5B44-4E46-8831-A951932DF71C}">
      <dgm:prSet/>
      <dgm:spPr/>
      <dgm:t>
        <a:bodyPr/>
        <a:lstStyle/>
        <a:p>
          <a:endParaRPr lang="en-US"/>
        </a:p>
      </dgm:t>
    </dgm:pt>
    <dgm:pt modelId="{CDFAA0D9-BBB6-407B-925B-BE101EEF60F4}" type="pres">
      <dgm:prSet presAssocID="{2A773055-F800-412C-A23A-3F5AA27A6F91}" presName="Name0" presStyleCnt="0">
        <dgm:presLayoutVars>
          <dgm:dir/>
          <dgm:animLvl val="lvl"/>
          <dgm:resizeHandles val="exact"/>
        </dgm:presLayoutVars>
      </dgm:prSet>
      <dgm:spPr/>
    </dgm:pt>
    <dgm:pt modelId="{8E57CFE6-E4E8-4C2A-8E7E-E2365B424913}" type="pres">
      <dgm:prSet presAssocID="{38DB6BFF-BA28-4254-8A22-E96E68A464C5}" presName="linNode" presStyleCnt="0"/>
      <dgm:spPr/>
    </dgm:pt>
    <dgm:pt modelId="{5E49C6FA-68E3-48B9-9EED-C34779E4F8C9}" type="pres">
      <dgm:prSet presAssocID="{38DB6BFF-BA28-4254-8A22-E96E68A464C5}" presName="parentText" presStyleLbl="node1" presStyleIdx="0" presStyleCnt="2">
        <dgm:presLayoutVars>
          <dgm:chMax val="1"/>
          <dgm:bulletEnabled val="1"/>
        </dgm:presLayoutVars>
      </dgm:prSet>
      <dgm:spPr/>
    </dgm:pt>
    <dgm:pt modelId="{45AD1AF0-F22E-47CE-B933-0821AB4ADBAC}" type="pres">
      <dgm:prSet presAssocID="{38DB6BFF-BA28-4254-8A22-E96E68A464C5}" presName="descendantText" presStyleLbl="alignAccFollowNode1" presStyleIdx="0" presStyleCnt="2">
        <dgm:presLayoutVars>
          <dgm:bulletEnabled val="1"/>
        </dgm:presLayoutVars>
      </dgm:prSet>
      <dgm:spPr/>
    </dgm:pt>
    <dgm:pt modelId="{CD196D07-AD74-4E4A-B8E6-E19A190A290C}" type="pres">
      <dgm:prSet presAssocID="{F66F5202-85A0-438D-B4BE-46BFFB0BD0A7}" presName="sp" presStyleCnt="0"/>
      <dgm:spPr/>
    </dgm:pt>
    <dgm:pt modelId="{0C88C604-16E2-4715-9F14-47907A4F58A9}" type="pres">
      <dgm:prSet presAssocID="{B3806D43-827C-4137-AB5A-C4B6798BA691}" presName="linNode" presStyleCnt="0"/>
      <dgm:spPr/>
    </dgm:pt>
    <dgm:pt modelId="{4076865B-AF43-4004-AFE0-AEF2B2F28568}" type="pres">
      <dgm:prSet presAssocID="{B3806D43-827C-4137-AB5A-C4B6798BA691}" presName="parentText" presStyleLbl="node1" presStyleIdx="1" presStyleCnt="2">
        <dgm:presLayoutVars>
          <dgm:chMax val="1"/>
          <dgm:bulletEnabled val="1"/>
        </dgm:presLayoutVars>
      </dgm:prSet>
      <dgm:spPr/>
    </dgm:pt>
    <dgm:pt modelId="{756EA4B9-6FE4-49FE-9D63-8FC438D595B9}" type="pres">
      <dgm:prSet presAssocID="{B3806D43-827C-4137-AB5A-C4B6798BA691}" presName="descendantText" presStyleLbl="alignAccFollowNode1" presStyleIdx="1" presStyleCnt="2">
        <dgm:presLayoutVars>
          <dgm:bulletEnabled val="1"/>
        </dgm:presLayoutVars>
      </dgm:prSet>
      <dgm:spPr/>
    </dgm:pt>
  </dgm:ptLst>
  <dgm:cxnLst>
    <dgm:cxn modelId="{E8948810-711D-4E2A-A5C4-BB8450B9DACB}" srcId="{2A773055-F800-412C-A23A-3F5AA27A6F91}" destId="{38DB6BFF-BA28-4254-8A22-E96E68A464C5}" srcOrd="0" destOrd="0" parTransId="{01336685-80F2-4AAB-9105-52E725814C3A}" sibTransId="{F66F5202-85A0-438D-B4BE-46BFFB0BD0A7}"/>
    <dgm:cxn modelId="{9EB20C5B-3969-437B-9773-1FA5DF588351}" type="presOf" srcId="{2A773055-F800-412C-A23A-3F5AA27A6F91}" destId="{CDFAA0D9-BBB6-407B-925B-BE101EEF60F4}" srcOrd="0" destOrd="0" presId="urn:microsoft.com/office/officeart/2005/8/layout/vList5"/>
    <dgm:cxn modelId="{0D114F5F-F794-4EF2-AE0F-9A452C88F785}" type="presOf" srcId="{2372A511-0C53-420B-B9DE-9C52A84ABB04}" destId="{45AD1AF0-F22E-47CE-B933-0821AB4ADBAC}" srcOrd="0" destOrd="0" presId="urn:microsoft.com/office/officeart/2005/8/layout/vList5"/>
    <dgm:cxn modelId="{B38A0941-5B44-4E46-8831-A951932DF71C}" srcId="{B3806D43-827C-4137-AB5A-C4B6798BA691}" destId="{D5F31270-3CD4-4C41-B6A9-EDE8DED45932}" srcOrd="0" destOrd="0" parTransId="{AC211AE4-01D5-4695-B0E7-5F09BE75BE87}" sibTransId="{40FC288A-A7A5-4A06-A089-BB406CE22508}"/>
    <dgm:cxn modelId="{A3FE4D65-3AE1-49EB-AF94-CE482B4F03F1}" type="presOf" srcId="{D5F31270-3CD4-4C41-B6A9-EDE8DED45932}" destId="{756EA4B9-6FE4-49FE-9D63-8FC438D595B9}" srcOrd="0" destOrd="0" presId="urn:microsoft.com/office/officeart/2005/8/layout/vList5"/>
    <dgm:cxn modelId="{31700985-CC5F-4E60-BEAA-B789529A1724}" srcId="{2A773055-F800-412C-A23A-3F5AA27A6F91}" destId="{B3806D43-827C-4137-AB5A-C4B6798BA691}" srcOrd="1" destOrd="0" parTransId="{ECC327A7-943E-4F32-956C-0DA769C9BC08}" sibTransId="{AE8702C7-9810-46B0-834B-3A3F561E7A09}"/>
    <dgm:cxn modelId="{7317C3AE-794E-47C7-80BD-097EB5223A87}" type="presOf" srcId="{38DB6BFF-BA28-4254-8A22-E96E68A464C5}" destId="{5E49C6FA-68E3-48B9-9EED-C34779E4F8C9}" srcOrd="0" destOrd="0" presId="urn:microsoft.com/office/officeart/2005/8/layout/vList5"/>
    <dgm:cxn modelId="{2B1A6DBF-1765-4417-B6FD-9F1F4E7F97D7}" type="presOf" srcId="{B3806D43-827C-4137-AB5A-C4B6798BA691}" destId="{4076865B-AF43-4004-AFE0-AEF2B2F28568}" srcOrd="0" destOrd="0" presId="urn:microsoft.com/office/officeart/2005/8/layout/vList5"/>
    <dgm:cxn modelId="{036F11CF-185E-4C7F-8D29-2C766A524B5C}" srcId="{38DB6BFF-BA28-4254-8A22-E96E68A464C5}" destId="{2372A511-0C53-420B-B9DE-9C52A84ABB04}" srcOrd="0" destOrd="0" parTransId="{5D56DA46-1085-449A-B9E5-267582C8A39E}" sibTransId="{9C873602-96A3-4E0D-909F-2079E264F072}"/>
    <dgm:cxn modelId="{F6A9761C-A2D9-4AFD-8D27-E6C283CFDCFF}" type="presParOf" srcId="{CDFAA0D9-BBB6-407B-925B-BE101EEF60F4}" destId="{8E57CFE6-E4E8-4C2A-8E7E-E2365B424913}" srcOrd="0" destOrd="0" presId="urn:microsoft.com/office/officeart/2005/8/layout/vList5"/>
    <dgm:cxn modelId="{A9C8F8F7-7112-492B-9F81-BD3F6F1DC43F}" type="presParOf" srcId="{8E57CFE6-E4E8-4C2A-8E7E-E2365B424913}" destId="{5E49C6FA-68E3-48B9-9EED-C34779E4F8C9}" srcOrd="0" destOrd="0" presId="urn:microsoft.com/office/officeart/2005/8/layout/vList5"/>
    <dgm:cxn modelId="{7AFC03E7-7863-4D3E-981B-98F63C6D3000}" type="presParOf" srcId="{8E57CFE6-E4E8-4C2A-8E7E-E2365B424913}" destId="{45AD1AF0-F22E-47CE-B933-0821AB4ADBAC}" srcOrd="1" destOrd="0" presId="urn:microsoft.com/office/officeart/2005/8/layout/vList5"/>
    <dgm:cxn modelId="{4417ED16-5729-493B-A9FA-E52F25D1A39B}" type="presParOf" srcId="{CDFAA0D9-BBB6-407B-925B-BE101EEF60F4}" destId="{CD196D07-AD74-4E4A-B8E6-E19A190A290C}" srcOrd="1" destOrd="0" presId="urn:microsoft.com/office/officeart/2005/8/layout/vList5"/>
    <dgm:cxn modelId="{5AF64C0D-007F-4C49-9965-CD04C2B02E6F}" type="presParOf" srcId="{CDFAA0D9-BBB6-407B-925B-BE101EEF60F4}" destId="{0C88C604-16E2-4715-9F14-47907A4F58A9}" srcOrd="2" destOrd="0" presId="urn:microsoft.com/office/officeart/2005/8/layout/vList5"/>
    <dgm:cxn modelId="{A2AC2392-4178-403A-B772-E66F7399B484}" type="presParOf" srcId="{0C88C604-16E2-4715-9F14-47907A4F58A9}" destId="{4076865B-AF43-4004-AFE0-AEF2B2F28568}" srcOrd="0" destOrd="0" presId="urn:microsoft.com/office/officeart/2005/8/layout/vList5"/>
    <dgm:cxn modelId="{8485D2A7-2B0C-4258-97A2-2A4AAB86F2BD}" type="presParOf" srcId="{0C88C604-16E2-4715-9F14-47907A4F58A9}" destId="{756EA4B9-6FE4-49FE-9D63-8FC438D595B9}"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088D8-C2A5-4173-B8BA-957043EEB551}">
      <dsp:nvSpPr>
        <dsp:cNvPr id="0" name=""/>
        <dsp:cNvSpPr/>
      </dsp:nvSpPr>
      <dsp:spPr>
        <a:xfrm>
          <a:off x="1227" y="213139"/>
          <a:ext cx="4309690" cy="2736653"/>
        </a:xfrm>
        <a:prstGeom prst="roundRect">
          <a:avLst>
            <a:gd name="adj" fmla="val 10000"/>
          </a:avLst>
        </a:prstGeom>
        <a:blipFill rotWithShape="1">
          <a:blip xmlns:r="http://schemas.openxmlformats.org/officeDocument/2006/relationships" r:embed="rId1">
            <a:duotone>
              <a:schemeClr val="dk2">
                <a:hueOff val="0"/>
                <a:satOff val="0"/>
                <a:lumOff val="0"/>
                <a:alphaOff val="0"/>
                <a:shade val="36000"/>
                <a:satMod val="120000"/>
              </a:schemeClr>
              <a:schemeClr val="dk2">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105B1A98-759E-4A72-BB19-81201C2B5465}">
      <dsp:nvSpPr>
        <dsp:cNvPr id="0" name=""/>
        <dsp:cNvSpPr/>
      </dsp:nvSpPr>
      <dsp:spPr>
        <a:xfrm>
          <a:off x="480082" y="668051"/>
          <a:ext cx="4309690" cy="273665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Member Variable</a:t>
          </a:r>
          <a:r>
            <a:rPr lang="en-US" sz="2100" kern="1200"/>
            <a:t> − These are the variables defined inside a class. This data will be invisible to the outside of the class and can be accessed via member functions. These variables are called attribute of the object once an object is created.</a:t>
          </a:r>
        </a:p>
      </dsp:txBody>
      <dsp:txXfrm>
        <a:off x="560236" y="748205"/>
        <a:ext cx="4149382" cy="2576345"/>
      </dsp:txXfrm>
    </dsp:sp>
    <dsp:sp modelId="{CF40D4D1-E5AF-471A-BC87-2AC2E51C4B3B}">
      <dsp:nvSpPr>
        <dsp:cNvPr id="0" name=""/>
        <dsp:cNvSpPr/>
      </dsp:nvSpPr>
      <dsp:spPr>
        <a:xfrm>
          <a:off x="5268627" y="213139"/>
          <a:ext cx="4309690" cy="2736653"/>
        </a:xfrm>
        <a:prstGeom prst="roundRect">
          <a:avLst>
            <a:gd name="adj" fmla="val 10000"/>
          </a:avLst>
        </a:prstGeom>
        <a:blipFill rotWithShape="1">
          <a:blip xmlns:r="http://schemas.openxmlformats.org/officeDocument/2006/relationships" r:embed="rId1">
            <a:duotone>
              <a:schemeClr val="dk2">
                <a:hueOff val="0"/>
                <a:satOff val="0"/>
                <a:lumOff val="0"/>
                <a:alphaOff val="0"/>
                <a:shade val="36000"/>
                <a:satMod val="120000"/>
              </a:schemeClr>
              <a:schemeClr val="dk2">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86EFF653-7A1B-4814-93C9-317A91E80C02}">
      <dsp:nvSpPr>
        <dsp:cNvPr id="0" name=""/>
        <dsp:cNvSpPr/>
      </dsp:nvSpPr>
      <dsp:spPr>
        <a:xfrm>
          <a:off x="5747481" y="668051"/>
          <a:ext cx="4309690" cy="273665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Member function</a:t>
          </a:r>
          <a:r>
            <a:rPr lang="en-US" sz="2100" kern="1200"/>
            <a:t> − These are the function defined inside a class and are used to access object data.</a:t>
          </a:r>
        </a:p>
      </dsp:txBody>
      <dsp:txXfrm>
        <a:off x="5827635" y="748205"/>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71492-C01A-4A10-9414-ECB1E533C03C}">
      <dsp:nvSpPr>
        <dsp:cNvPr id="0" name=""/>
        <dsp:cNvSpPr/>
      </dsp:nvSpPr>
      <dsp:spPr>
        <a:xfrm>
          <a:off x="0" y="1766"/>
          <a:ext cx="10058399" cy="0"/>
        </a:xfrm>
        <a:prstGeom prst="line">
          <a:avLst/>
        </a:prstGeom>
        <a:blipFill rotWithShape="1">
          <a:blip xmlns:r="http://schemas.openxmlformats.org/officeDocument/2006/relationships" r:embed="rId1">
            <a:duotone>
              <a:schemeClr val="accent3">
                <a:hueOff val="0"/>
                <a:satOff val="0"/>
                <a:lumOff val="0"/>
                <a:alphaOff val="0"/>
                <a:tint val="70000"/>
                <a:shade val="63000"/>
              </a:schemeClr>
              <a:schemeClr val="accent3">
                <a:hueOff val="0"/>
                <a:satOff val="0"/>
                <a:lumOff val="0"/>
                <a:alphaOff val="0"/>
                <a:tint val="10000"/>
                <a:satMod val="150000"/>
              </a:schemeClr>
            </a:duotone>
          </a:blip>
          <a:tile tx="0" ty="0" sx="60000" sy="59000" flip="none" algn="tl"/>
        </a:blipFill>
        <a:ln w="6350" cap="flat"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ABBC8ED-E9CF-43E9-A06A-D8B490821B98}">
      <dsp:nvSpPr>
        <dsp:cNvPr id="0" name=""/>
        <dsp:cNvSpPr/>
      </dsp:nvSpPr>
      <dsp:spPr>
        <a:xfrm>
          <a:off x="0" y="1766"/>
          <a:ext cx="10058399" cy="120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Inheritance</a:t>
          </a:r>
          <a:r>
            <a:rPr lang="en-US" sz="2400" kern="1200"/>
            <a:t> − When a class is defined by inheriting existing function of a parent class then it is called inheritance. Here child class will inherit all or few member functions and variables of a parent class.</a:t>
          </a:r>
        </a:p>
      </dsp:txBody>
      <dsp:txXfrm>
        <a:off x="0" y="1766"/>
        <a:ext cx="10058399" cy="1204770"/>
      </dsp:txXfrm>
    </dsp:sp>
    <dsp:sp modelId="{4307682A-F732-4A07-8AEF-5E109F46942C}">
      <dsp:nvSpPr>
        <dsp:cNvPr id="0" name=""/>
        <dsp:cNvSpPr/>
      </dsp:nvSpPr>
      <dsp:spPr>
        <a:xfrm>
          <a:off x="0" y="1206537"/>
          <a:ext cx="10058399" cy="0"/>
        </a:xfrm>
        <a:prstGeom prst="line">
          <a:avLst/>
        </a:prstGeom>
        <a:blipFill rotWithShape="1">
          <a:blip xmlns:r="http://schemas.openxmlformats.org/officeDocument/2006/relationships" r:embed="rId1">
            <a:duotone>
              <a:schemeClr val="accent3">
                <a:hueOff val="0"/>
                <a:satOff val="0"/>
                <a:lumOff val="0"/>
                <a:alphaOff val="0"/>
                <a:tint val="70000"/>
                <a:shade val="63000"/>
              </a:schemeClr>
              <a:schemeClr val="accent3">
                <a:hueOff val="0"/>
                <a:satOff val="0"/>
                <a:lumOff val="0"/>
                <a:alphaOff val="0"/>
                <a:tint val="10000"/>
                <a:satMod val="150000"/>
              </a:schemeClr>
            </a:duotone>
          </a:blip>
          <a:tile tx="0" ty="0" sx="60000" sy="59000" flip="none" algn="tl"/>
        </a:blipFill>
        <a:ln w="6350" cap="flat"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E9D8044-5F7D-4E19-BF22-0B9D5DE25CAD}">
      <dsp:nvSpPr>
        <dsp:cNvPr id="0" name=""/>
        <dsp:cNvSpPr/>
      </dsp:nvSpPr>
      <dsp:spPr>
        <a:xfrm>
          <a:off x="0" y="1206537"/>
          <a:ext cx="10058399" cy="120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Parent class</a:t>
          </a:r>
          <a:r>
            <a:rPr lang="en-US" sz="2400" kern="1200"/>
            <a:t> − A class that is inherited from by another class. This is also called a base class or super class.</a:t>
          </a:r>
        </a:p>
      </dsp:txBody>
      <dsp:txXfrm>
        <a:off x="0" y="1206537"/>
        <a:ext cx="10058399" cy="1204770"/>
      </dsp:txXfrm>
    </dsp:sp>
    <dsp:sp modelId="{4902F6F6-3D5B-4A27-960A-B86497CB62B8}">
      <dsp:nvSpPr>
        <dsp:cNvPr id="0" name=""/>
        <dsp:cNvSpPr/>
      </dsp:nvSpPr>
      <dsp:spPr>
        <a:xfrm>
          <a:off x="0" y="2411307"/>
          <a:ext cx="10058399" cy="0"/>
        </a:xfrm>
        <a:prstGeom prst="line">
          <a:avLst/>
        </a:prstGeom>
        <a:blipFill rotWithShape="1">
          <a:blip xmlns:r="http://schemas.openxmlformats.org/officeDocument/2006/relationships" r:embed="rId1">
            <a:duotone>
              <a:schemeClr val="accent3">
                <a:hueOff val="0"/>
                <a:satOff val="0"/>
                <a:lumOff val="0"/>
                <a:alphaOff val="0"/>
                <a:tint val="70000"/>
                <a:shade val="63000"/>
              </a:schemeClr>
              <a:schemeClr val="accent3">
                <a:hueOff val="0"/>
                <a:satOff val="0"/>
                <a:lumOff val="0"/>
                <a:alphaOff val="0"/>
                <a:tint val="10000"/>
                <a:satMod val="150000"/>
              </a:schemeClr>
            </a:duotone>
          </a:blip>
          <a:tile tx="0" ty="0" sx="60000" sy="59000" flip="none" algn="tl"/>
        </a:blipFill>
        <a:ln w="6350" cap="flat"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61AA19C-4FE5-4537-A20E-86C39ABB5724}">
      <dsp:nvSpPr>
        <dsp:cNvPr id="0" name=""/>
        <dsp:cNvSpPr/>
      </dsp:nvSpPr>
      <dsp:spPr>
        <a:xfrm>
          <a:off x="0" y="2411307"/>
          <a:ext cx="10058399" cy="120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Child Class</a:t>
          </a:r>
          <a:r>
            <a:rPr lang="en-US" sz="2400" kern="1200"/>
            <a:t> − A class that inherits from another class. This is also called a subclass or derived class.</a:t>
          </a:r>
        </a:p>
      </dsp:txBody>
      <dsp:txXfrm>
        <a:off x="0" y="2411307"/>
        <a:ext cx="10058399" cy="1204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222D5-F2D2-4D21-8336-26EC200F9D83}">
      <dsp:nvSpPr>
        <dsp:cNvPr id="0" name=""/>
        <dsp:cNvSpPr/>
      </dsp:nvSpPr>
      <dsp:spPr>
        <a:xfrm>
          <a:off x="0" y="53112"/>
          <a:ext cx="10058399" cy="1130219"/>
        </a:xfrm>
        <a:prstGeom prst="roundRect">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Polymorphism</a:t>
          </a:r>
          <a:r>
            <a:rPr lang="en-US" sz="2100" kern="1200"/>
            <a:t> − This is an object oriented concept where same function can be used for different purposes. For example function name will remain same but it make take different number of arguments and can do different task.</a:t>
          </a:r>
        </a:p>
      </dsp:txBody>
      <dsp:txXfrm>
        <a:off x="55173" y="108285"/>
        <a:ext cx="9948053" cy="1019873"/>
      </dsp:txXfrm>
    </dsp:sp>
    <dsp:sp modelId="{CA6D2977-D368-4336-BA47-EE90D6A481A9}">
      <dsp:nvSpPr>
        <dsp:cNvPr id="0" name=""/>
        <dsp:cNvSpPr/>
      </dsp:nvSpPr>
      <dsp:spPr>
        <a:xfrm>
          <a:off x="0" y="1243812"/>
          <a:ext cx="10058399" cy="1130219"/>
        </a:xfrm>
        <a:prstGeom prst="roundRect">
          <a:avLst/>
        </a:prstGeom>
        <a:blipFill rotWithShape="1">
          <a:blip xmlns:r="http://schemas.openxmlformats.org/officeDocument/2006/relationships" r:embed="rId1">
            <a:duotone>
              <a:schemeClr val="accent2">
                <a:hueOff val="953895"/>
                <a:satOff val="-21764"/>
                <a:lumOff val="8039"/>
                <a:alphaOff val="0"/>
                <a:shade val="36000"/>
                <a:satMod val="120000"/>
              </a:schemeClr>
              <a:schemeClr val="accent2">
                <a:hueOff val="953895"/>
                <a:satOff val="-21764"/>
                <a:lumOff val="8039"/>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Overloading</a:t>
          </a:r>
          <a:r>
            <a:rPr lang="en-US" sz="2100" kern="1200"/>
            <a:t> − a type of polymorphism in which some or all of operators have different implementations depending on the types of their arguments. Similarly functions can also be overloaded with different implementation.</a:t>
          </a:r>
        </a:p>
      </dsp:txBody>
      <dsp:txXfrm>
        <a:off x="55173" y="1298985"/>
        <a:ext cx="9948053" cy="1019873"/>
      </dsp:txXfrm>
    </dsp:sp>
    <dsp:sp modelId="{C1446E1C-9CE9-44CD-BC91-B912755AC4E5}">
      <dsp:nvSpPr>
        <dsp:cNvPr id="0" name=""/>
        <dsp:cNvSpPr/>
      </dsp:nvSpPr>
      <dsp:spPr>
        <a:xfrm>
          <a:off x="0" y="2434512"/>
          <a:ext cx="10058399" cy="1130219"/>
        </a:xfrm>
        <a:prstGeom prst="roundRect">
          <a:avLst/>
        </a:prstGeom>
        <a:blipFill rotWithShape="1">
          <a:blip xmlns:r="http://schemas.openxmlformats.org/officeDocument/2006/relationships" r:embed="rId1">
            <a:duotone>
              <a:schemeClr val="accent2">
                <a:hueOff val="1907789"/>
                <a:satOff val="-43528"/>
                <a:lumOff val="16079"/>
                <a:alphaOff val="0"/>
                <a:shade val="36000"/>
                <a:satMod val="120000"/>
              </a:schemeClr>
              <a:schemeClr val="accent2">
                <a:hueOff val="1907789"/>
                <a:satOff val="-43528"/>
                <a:lumOff val="16079"/>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Overriding</a:t>
          </a:r>
          <a:r>
            <a:rPr lang="en-US" sz="2100" kern="1200"/>
            <a:t> - is process by which you can re-declare your parent class method in child class. So basic meaning of overriding in oop is to change behavior of your parent class method.</a:t>
          </a:r>
        </a:p>
      </dsp:txBody>
      <dsp:txXfrm>
        <a:off x="55173" y="2489685"/>
        <a:ext cx="9948053" cy="10198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83CC3-2343-44D3-9444-6485A1583BEE}">
      <dsp:nvSpPr>
        <dsp:cNvPr id="0" name=""/>
        <dsp:cNvSpPr/>
      </dsp:nvSpPr>
      <dsp:spPr>
        <a:xfrm>
          <a:off x="7858" y="693068"/>
          <a:ext cx="5579268" cy="2231707"/>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b="1" kern="1200"/>
            <a:t>Data Abstraction</a:t>
          </a:r>
          <a:r>
            <a:rPr lang="en-US" sz="2300" kern="1200"/>
            <a:t> − Any representation of data in which the implementation details are hidden (abstracted).</a:t>
          </a:r>
        </a:p>
      </dsp:txBody>
      <dsp:txXfrm>
        <a:off x="7858" y="693068"/>
        <a:ext cx="5021341" cy="2231707"/>
      </dsp:txXfrm>
    </dsp:sp>
    <dsp:sp modelId="{9785180D-6189-479B-8AFB-9D1F9E20F2C7}">
      <dsp:nvSpPr>
        <dsp:cNvPr id="0" name=""/>
        <dsp:cNvSpPr/>
      </dsp:nvSpPr>
      <dsp:spPr>
        <a:xfrm>
          <a:off x="4471273" y="693068"/>
          <a:ext cx="5579268" cy="2231707"/>
        </a:xfrm>
        <a:prstGeom prst="chevron">
          <a:avLst/>
        </a:prstGeom>
        <a:solidFill>
          <a:schemeClr val="accent2">
            <a:hueOff val="1907789"/>
            <a:satOff val="-43528"/>
            <a:lumOff val="1607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b="1" kern="1200"/>
            <a:t>Encapsulation</a:t>
          </a:r>
          <a:r>
            <a:rPr lang="en-US" sz="2300" kern="1200"/>
            <a:t> − refers to a concept where we encapsulate all the data and member functions together to form an object.</a:t>
          </a:r>
        </a:p>
      </dsp:txBody>
      <dsp:txXfrm>
        <a:off x="5587127" y="693068"/>
        <a:ext cx="3347561" cy="22317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D1AF0-F22E-47CE-B933-0821AB4ADBAC}">
      <dsp:nvSpPr>
        <dsp:cNvPr id="0" name=""/>
        <dsp:cNvSpPr/>
      </dsp:nvSpPr>
      <dsp:spPr>
        <a:xfrm rot="5400000">
          <a:off x="6133808" y="-2336264"/>
          <a:ext cx="1411807" cy="6437376"/>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PHP provides a special function called </a:t>
          </a:r>
          <a:r>
            <a:rPr lang="en-US" sz="2200" b="1" kern="1200"/>
            <a:t>__construct()</a:t>
          </a:r>
          <a:r>
            <a:rPr lang="en-US" sz="2200" kern="1200"/>
            <a:t> to define a constructor. You can pass as many as arguments you like into the constructor function.</a:t>
          </a:r>
        </a:p>
      </dsp:txBody>
      <dsp:txXfrm rot="-5400000">
        <a:off x="3621024" y="245439"/>
        <a:ext cx="6368457" cy="1273969"/>
      </dsp:txXfrm>
    </dsp:sp>
    <dsp:sp modelId="{5E49C6FA-68E3-48B9-9EED-C34779E4F8C9}">
      <dsp:nvSpPr>
        <dsp:cNvPr id="0" name=""/>
        <dsp:cNvSpPr/>
      </dsp:nvSpPr>
      <dsp:spPr>
        <a:xfrm>
          <a:off x="0" y="44"/>
          <a:ext cx="3621024" cy="1764759"/>
        </a:xfrm>
        <a:prstGeom prst="roundRect">
          <a:avLst/>
        </a:prstGeom>
        <a:blipFill rotWithShape="1">
          <a:blip xmlns:r="http://schemas.openxmlformats.org/officeDocument/2006/relationships" r:embed="rId1">
            <a:duotone>
              <a:schemeClr val="accent5">
                <a:hueOff val="0"/>
                <a:satOff val="0"/>
                <a:lumOff val="0"/>
                <a:alphaOff val="0"/>
                <a:shade val="36000"/>
                <a:satMod val="120000"/>
              </a:schemeClr>
              <a:schemeClr val="accent5">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Constructor</a:t>
          </a:r>
          <a:r>
            <a:rPr lang="en-US" sz="1900" kern="1200"/>
            <a:t> − refers to a special type of function which will be called automatically whenever there is an object formation from a class.</a:t>
          </a:r>
        </a:p>
      </dsp:txBody>
      <dsp:txXfrm>
        <a:off x="86148" y="86192"/>
        <a:ext cx="3448728" cy="1592463"/>
      </dsp:txXfrm>
    </dsp:sp>
    <dsp:sp modelId="{756EA4B9-6FE4-49FE-9D63-8FC438D595B9}">
      <dsp:nvSpPr>
        <dsp:cNvPr id="0" name=""/>
        <dsp:cNvSpPr/>
      </dsp:nvSpPr>
      <dsp:spPr>
        <a:xfrm rot="5400000">
          <a:off x="6133808" y="-483266"/>
          <a:ext cx="1411807" cy="6437376"/>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You can define a destructor function using function </a:t>
          </a:r>
          <a:r>
            <a:rPr lang="en-US" sz="2200" b="1" kern="1200"/>
            <a:t>__destruct()</a:t>
          </a:r>
          <a:r>
            <a:rPr lang="en-US" sz="2200" kern="1200"/>
            <a:t>. You can release all the resources with-in a destructor.</a:t>
          </a:r>
        </a:p>
      </dsp:txBody>
      <dsp:txXfrm rot="-5400000">
        <a:off x="3621024" y="2098437"/>
        <a:ext cx="6368457" cy="1273969"/>
      </dsp:txXfrm>
    </dsp:sp>
    <dsp:sp modelId="{4076865B-AF43-4004-AFE0-AEF2B2F28568}">
      <dsp:nvSpPr>
        <dsp:cNvPr id="0" name=""/>
        <dsp:cNvSpPr/>
      </dsp:nvSpPr>
      <dsp:spPr>
        <a:xfrm>
          <a:off x="0" y="1853041"/>
          <a:ext cx="3621024" cy="1764759"/>
        </a:xfrm>
        <a:prstGeom prst="roundRect">
          <a:avLst/>
        </a:prstGeom>
        <a:blipFill rotWithShape="1">
          <a:blip xmlns:r="http://schemas.openxmlformats.org/officeDocument/2006/relationships" r:embed="rId1">
            <a:duotone>
              <a:schemeClr val="accent5">
                <a:hueOff val="0"/>
                <a:satOff val="0"/>
                <a:lumOff val="0"/>
                <a:alphaOff val="0"/>
                <a:shade val="36000"/>
                <a:satMod val="120000"/>
              </a:schemeClr>
              <a:schemeClr val="accent5">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Destructor</a:t>
          </a:r>
          <a:r>
            <a:rPr lang="en-US" sz="1900" kern="1200"/>
            <a:t> − refers to a special type of function which will be called automatically whenever an object is deleted or goes out of scope.</a:t>
          </a:r>
        </a:p>
      </dsp:txBody>
      <dsp:txXfrm>
        <a:off x="86148" y="1939189"/>
        <a:ext cx="3448728" cy="15924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10/23/2018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10/23/2018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10/23/2018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10/23/2018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2.wdp"/><Relationship Id="rId7" Type="http://schemas.openxmlformats.org/officeDocument/2006/relationships/diagramColors" Target="../diagrams/colors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FAB8-49BA-49DD-8904-D58C50687E8A}"/>
              </a:ext>
            </a:extLst>
          </p:cNvPr>
          <p:cNvSpPr>
            <a:spLocks noGrp="1"/>
          </p:cNvSpPr>
          <p:nvPr>
            <p:ph type="ctrTitle"/>
          </p:nvPr>
        </p:nvSpPr>
        <p:spPr/>
        <p:txBody>
          <a:bodyPr/>
          <a:lstStyle/>
          <a:p>
            <a:pPr algn="ctr"/>
            <a:r>
              <a:rPr lang="en-IN" dirty="0"/>
              <a:t>CLASS AND OBJECT</a:t>
            </a:r>
          </a:p>
        </p:txBody>
      </p:sp>
      <p:sp>
        <p:nvSpPr>
          <p:cNvPr id="3" name="Subtitle 2">
            <a:extLst>
              <a:ext uri="{FF2B5EF4-FFF2-40B4-BE49-F238E27FC236}">
                <a16:creationId xmlns:a16="http://schemas.microsoft.com/office/drawing/2014/main" id="{3AE85788-36A4-44DB-8785-D54880674773}"/>
              </a:ext>
            </a:extLst>
          </p:cNvPr>
          <p:cNvSpPr>
            <a:spLocks noGrp="1"/>
          </p:cNvSpPr>
          <p:nvPr>
            <p:ph type="subTitle" idx="1"/>
          </p:nvPr>
        </p:nvSpPr>
        <p:spPr/>
        <p:txBody>
          <a:bodyPr/>
          <a:lstStyle/>
          <a:p>
            <a:pPr algn="ctr"/>
            <a:r>
              <a:rPr lang="en-IN" dirty="0"/>
              <a:t>OBJECT ORIENTED PROGRAMMING CONCEPTS</a:t>
            </a:r>
          </a:p>
        </p:txBody>
      </p:sp>
    </p:spTree>
    <p:extLst>
      <p:ext uri="{BB962C8B-B14F-4D97-AF65-F5344CB8AC3E}">
        <p14:creationId xmlns:p14="http://schemas.microsoft.com/office/powerpoint/2010/main" val="162402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FABD-5BF5-49C2-AEFE-1128E1348E2C}"/>
              </a:ext>
            </a:extLst>
          </p:cNvPr>
          <p:cNvSpPr>
            <a:spLocks noGrp="1"/>
          </p:cNvSpPr>
          <p:nvPr>
            <p:ph type="title"/>
          </p:nvPr>
        </p:nvSpPr>
        <p:spPr>
          <a:xfrm>
            <a:off x="912556" y="465582"/>
            <a:ext cx="10630512" cy="886968"/>
          </a:xfrm>
        </p:spPr>
        <p:txBody>
          <a:bodyPr>
            <a:normAutofit/>
          </a:bodyPr>
          <a:lstStyle/>
          <a:p>
            <a:r>
              <a:rPr lang="en-IN" sz="3600" dirty="0"/>
              <a:t>INTRODUCTION</a:t>
            </a:r>
          </a:p>
        </p:txBody>
      </p:sp>
      <p:pic>
        <p:nvPicPr>
          <p:cNvPr id="1029" name="Picture 2" descr="Related image">
            <a:extLst>
              <a:ext uri="{FF2B5EF4-FFF2-40B4-BE49-F238E27FC236}">
                <a16:creationId xmlns:a16="http://schemas.microsoft.com/office/drawing/2014/main" id="{C64F2B33-DB56-4FC2-813C-410142723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31" y="1688123"/>
            <a:ext cx="6912217" cy="4665746"/>
          </a:xfrm>
          <a:prstGeom prst="rect">
            <a:avLst/>
          </a:prstGeom>
          <a:noFill/>
          <a:extLst>
            <a:ext uri="{909E8E84-426E-40DD-AFC4-6F175D3DCCD1}">
              <a14:hiddenFill xmlns:a14="http://schemas.microsoft.com/office/drawing/2010/main">
                <a:solidFill>
                  <a:srgbClr val="FFFFFF"/>
                </a:solidFill>
              </a14:hiddenFill>
            </a:ext>
          </a:extLst>
        </p:spPr>
      </p:pic>
      <p:sp>
        <p:nvSpPr>
          <p:cNvPr id="1031" name="Content Placeholder 1030">
            <a:extLst>
              <a:ext uri="{FF2B5EF4-FFF2-40B4-BE49-F238E27FC236}">
                <a16:creationId xmlns:a16="http://schemas.microsoft.com/office/drawing/2014/main" id="{31704C7A-842A-4D99-B59F-1A23ED38D4B9}"/>
              </a:ext>
            </a:extLst>
          </p:cNvPr>
          <p:cNvSpPr>
            <a:spLocks noGrp="1"/>
          </p:cNvSpPr>
          <p:nvPr>
            <p:ph idx="1"/>
          </p:nvPr>
        </p:nvSpPr>
        <p:spPr>
          <a:xfrm>
            <a:off x="7753351" y="1688123"/>
            <a:ext cx="3789718" cy="4525864"/>
          </a:xfrm>
        </p:spPr>
        <p:txBody>
          <a:bodyPr>
            <a:normAutofit/>
          </a:bodyPr>
          <a:lstStyle/>
          <a:p>
            <a:pPr>
              <a:lnSpc>
                <a:spcPct val="100000"/>
              </a:lnSpc>
            </a:pPr>
            <a:r>
              <a:rPr lang="en-US" dirty="0">
                <a:solidFill>
                  <a:srgbClr val="333333"/>
                </a:solidFill>
                <a:latin typeface="Fira Sans"/>
              </a:rPr>
              <a:t>Basic class definitions begin with the keyword </a:t>
            </a:r>
            <a:r>
              <a:rPr lang="en-US" i="1" dirty="0">
                <a:solidFill>
                  <a:srgbClr val="333333"/>
                </a:solidFill>
                <a:latin typeface="Fira Sans"/>
              </a:rPr>
              <a:t>class</a:t>
            </a:r>
            <a:r>
              <a:rPr lang="en-US" dirty="0">
                <a:solidFill>
                  <a:srgbClr val="333333"/>
                </a:solidFill>
                <a:latin typeface="Fira Sans"/>
              </a:rPr>
              <a:t>, followed by a class name, followed by a pair of curly braces which enclose the definitions of the properties and methods belonging to the class.</a:t>
            </a:r>
          </a:p>
          <a:p>
            <a:endParaRPr lang="en-US" dirty="0">
              <a:solidFill>
                <a:srgbClr val="333333"/>
              </a:solidFill>
              <a:latin typeface="Fira Sans"/>
            </a:endParaRPr>
          </a:p>
          <a:p>
            <a:pPr>
              <a:lnSpc>
                <a:spcPct val="100000"/>
              </a:lnSpc>
            </a:pPr>
            <a:r>
              <a:rPr lang="en-US" dirty="0">
                <a:solidFill>
                  <a:srgbClr val="333333"/>
                </a:solidFill>
                <a:latin typeface="Fira Sans"/>
              </a:rPr>
              <a:t>we can imagine our car made of different objects like wheel, steering, gear etc. we can create objects in php by using </a:t>
            </a:r>
            <a:r>
              <a:rPr lang="en-US" b="1" dirty="0">
                <a:solidFill>
                  <a:srgbClr val="333333"/>
                </a:solidFill>
                <a:latin typeface="Fira Sans"/>
              </a:rPr>
              <a:t>new</a:t>
            </a:r>
            <a:r>
              <a:rPr lang="en-US" dirty="0">
                <a:solidFill>
                  <a:srgbClr val="333333"/>
                </a:solidFill>
                <a:latin typeface="Fira Sans"/>
              </a:rPr>
              <a:t> keyword. </a:t>
            </a:r>
          </a:p>
        </p:txBody>
      </p:sp>
    </p:spTree>
    <p:extLst>
      <p:ext uri="{BB962C8B-B14F-4D97-AF65-F5344CB8AC3E}">
        <p14:creationId xmlns:p14="http://schemas.microsoft.com/office/powerpoint/2010/main" val="87839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C3A7C-498D-4D78-8850-C63D4527776F}"/>
              </a:ext>
            </a:extLst>
          </p:cNvPr>
          <p:cNvSpPr>
            <a:spLocks noGrp="1"/>
          </p:cNvSpPr>
          <p:nvPr>
            <p:ph type="title"/>
          </p:nvPr>
        </p:nvSpPr>
        <p:spPr>
          <a:xfrm>
            <a:off x="6400800" y="484632"/>
            <a:ext cx="5299586" cy="1609344"/>
          </a:xfrm>
          <a:ln>
            <a:noFill/>
          </a:ln>
        </p:spPr>
        <p:txBody>
          <a:bodyPr>
            <a:normAutofit/>
          </a:bodyPr>
          <a:lstStyle/>
          <a:p>
            <a:r>
              <a:rPr lang="en-IN" sz="4000"/>
              <a:t>visibility</a:t>
            </a:r>
          </a:p>
        </p:txBody>
      </p:sp>
      <p:pic>
        <p:nvPicPr>
          <p:cNvPr id="3074" name="Picture 2" descr="Related image">
            <a:extLst>
              <a:ext uri="{FF2B5EF4-FFF2-40B4-BE49-F238E27FC236}">
                <a16:creationId xmlns:a16="http://schemas.microsoft.com/office/drawing/2014/main" id="{1AE62D40-7709-4F97-86CB-E9C9C907D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76276"/>
            <a:ext cx="5808707" cy="55825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A67A453-72C8-4250-AEA2-FF4619861CED}"/>
              </a:ext>
            </a:extLst>
          </p:cNvPr>
          <p:cNvSpPr>
            <a:spLocks noGrp="1"/>
          </p:cNvSpPr>
          <p:nvPr>
            <p:ph idx="1"/>
          </p:nvPr>
        </p:nvSpPr>
        <p:spPr>
          <a:xfrm>
            <a:off x="6400799" y="2121408"/>
            <a:ext cx="5299585" cy="4050792"/>
          </a:xfrm>
        </p:spPr>
        <p:txBody>
          <a:bodyPr>
            <a:normAutofit/>
          </a:bodyPr>
          <a:lstStyle/>
          <a:p>
            <a:r>
              <a:rPr lang="en-US" sz="1700"/>
              <a:t>The visibility of a property, a method or (as of PHP 7.1.0) a constant can be defined by prefixing the declaration with the keywords </a:t>
            </a:r>
            <a:r>
              <a:rPr lang="en-US" sz="1700" b="1" i="1"/>
              <a:t>public</a:t>
            </a:r>
            <a:r>
              <a:rPr lang="en-US" sz="1700" b="1"/>
              <a:t>, </a:t>
            </a:r>
            <a:r>
              <a:rPr lang="en-US" sz="1700" b="1" i="1"/>
              <a:t>protected</a:t>
            </a:r>
            <a:r>
              <a:rPr lang="en-US" sz="1700" b="1"/>
              <a:t> or </a:t>
            </a:r>
            <a:r>
              <a:rPr lang="en-US" sz="1700" b="1" i="1"/>
              <a:t>private</a:t>
            </a:r>
            <a:r>
              <a:rPr lang="en-US" sz="1700" b="1"/>
              <a:t>.</a:t>
            </a:r>
          </a:p>
          <a:p>
            <a:r>
              <a:rPr lang="en-US" sz="1700"/>
              <a:t>Class members declared public can be </a:t>
            </a:r>
            <a:r>
              <a:rPr lang="en-US" sz="1700" b="1"/>
              <a:t>accessed everywhere</a:t>
            </a:r>
            <a:r>
              <a:rPr lang="en-US" sz="1700"/>
              <a:t>. </a:t>
            </a:r>
          </a:p>
          <a:p>
            <a:r>
              <a:rPr lang="en-US" sz="1700"/>
              <a:t>Members declared protected can be accessed only </a:t>
            </a:r>
            <a:r>
              <a:rPr lang="en-US" sz="1700" b="1"/>
              <a:t>within the class itself </a:t>
            </a:r>
            <a:r>
              <a:rPr lang="en-US" sz="1700"/>
              <a:t>and by </a:t>
            </a:r>
            <a:r>
              <a:rPr lang="en-US" sz="1700" b="1"/>
              <a:t>inheriting</a:t>
            </a:r>
            <a:r>
              <a:rPr lang="en-US" sz="1700"/>
              <a:t> and parent classes. </a:t>
            </a:r>
          </a:p>
          <a:p>
            <a:r>
              <a:rPr lang="en-US" sz="1700"/>
              <a:t>Members declared as private may </a:t>
            </a:r>
            <a:r>
              <a:rPr lang="en-US" sz="1700" b="1"/>
              <a:t>only be accessed by the class </a:t>
            </a:r>
            <a:r>
              <a:rPr lang="en-US" sz="1700"/>
              <a:t>that defines the member.</a:t>
            </a:r>
          </a:p>
          <a:p>
            <a:r>
              <a:rPr lang="en-US" sz="1700"/>
              <a:t>If the members are declared using </a:t>
            </a:r>
            <a:r>
              <a:rPr lang="en-US" sz="1700" i="1"/>
              <a:t>var</a:t>
            </a:r>
            <a:r>
              <a:rPr lang="en-US" sz="1700"/>
              <a:t>, the property will be defined </a:t>
            </a:r>
            <a:r>
              <a:rPr lang="en-US" sz="1700" b="1"/>
              <a:t>by default as public.</a:t>
            </a:r>
            <a:endParaRPr lang="en-IN" sz="1700" b="1"/>
          </a:p>
        </p:txBody>
      </p:sp>
      <p:grpSp>
        <p:nvGrpSpPr>
          <p:cNvPr id="73" name="Group 72">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5" name="Oval 74">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5502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5078-581A-4F18-B28A-CE8DFDA29A39}"/>
              </a:ext>
            </a:extLst>
          </p:cNvPr>
          <p:cNvSpPr>
            <a:spLocks noGrp="1"/>
          </p:cNvSpPr>
          <p:nvPr>
            <p:ph type="title"/>
          </p:nvPr>
        </p:nvSpPr>
        <p:spPr>
          <a:xfrm>
            <a:off x="1069848" y="484632"/>
            <a:ext cx="10058400" cy="1609344"/>
          </a:xfrm>
        </p:spPr>
        <p:txBody>
          <a:bodyPr>
            <a:normAutofit/>
          </a:bodyPr>
          <a:lstStyle/>
          <a:p>
            <a:r>
              <a:rPr lang="en-IN" dirty="0"/>
              <a:t>PROPERTIES AND FUNCTIONS</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5377E46-3FAD-4067-8A7D-2B14919124C6}"/>
              </a:ext>
            </a:extLst>
          </p:cNvPr>
          <p:cNvGraphicFramePr>
            <a:graphicFrameLocks noGrp="1"/>
          </p:cNvGraphicFramePr>
          <p:nvPr>
            <p:ph idx="1"/>
            <p:extLst>
              <p:ext uri="{D42A27DB-BD31-4B8C-83A1-F6EECF244321}">
                <p14:modId xmlns:p14="http://schemas.microsoft.com/office/powerpoint/2010/main" val="262803632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609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6E68-75D9-4080-8C48-7D61CF81B163}"/>
              </a:ext>
            </a:extLst>
          </p:cNvPr>
          <p:cNvSpPr>
            <a:spLocks noGrp="1"/>
          </p:cNvSpPr>
          <p:nvPr>
            <p:ph type="title"/>
          </p:nvPr>
        </p:nvSpPr>
        <p:spPr>
          <a:xfrm>
            <a:off x="1069848" y="484632"/>
            <a:ext cx="10058400" cy="1609344"/>
          </a:xfrm>
        </p:spPr>
        <p:txBody>
          <a:bodyPr>
            <a:normAutofit/>
          </a:bodyPr>
          <a:lstStyle/>
          <a:p>
            <a:r>
              <a:rPr lang="en-IN" dirty="0"/>
              <a:t>INHERITANCE</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A79A1A-9D30-4D1A-83B1-FF05AF68E3BA}"/>
              </a:ext>
            </a:extLst>
          </p:cNvPr>
          <p:cNvGraphicFramePr>
            <a:graphicFrameLocks noGrp="1"/>
          </p:cNvGraphicFramePr>
          <p:nvPr>
            <p:ph idx="1"/>
            <p:extLst>
              <p:ext uri="{D42A27DB-BD31-4B8C-83A1-F6EECF244321}">
                <p14:modId xmlns:p14="http://schemas.microsoft.com/office/powerpoint/2010/main" val="100414728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126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E87A-F85D-42A9-9540-14DB09458448}"/>
              </a:ext>
            </a:extLst>
          </p:cNvPr>
          <p:cNvSpPr>
            <a:spLocks noGrp="1"/>
          </p:cNvSpPr>
          <p:nvPr>
            <p:ph type="title"/>
          </p:nvPr>
        </p:nvSpPr>
        <p:spPr>
          <a:xfrm>
            <a:off x="1069848" y="484632"/>
            <a:ext cx="10058400" cy="1609344"/>
          </a:xfrm>
        </p:spPr>
        <p:txBody>
          <a:bodyPr>
            <a:normAutofit/>
          </a:bodyPr>
          <a:lstStyle/>
          <a:p>
            <a:r>
              <a:rPr lang="en-IN"/>
              <a:t>POLYMORPHISM</a:t>
            </a:r>
            <a:endParaRPr lang="en-IN" dirty="0"/>
          </a:p>
        </p:txBody>
      </p:sp>
      <p:sp>
        <p:nvSpPr>
          <p:cNvPr id="18"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3D1E5EB-DB05-466F-9DBC-7A2856685C9B}"/>
              </a:ext>
            </a:extLst>
          </p:cNvPr>
          <p:cNvGraphicFramePr>
            <a:graphicFrameLocks noGrp="1"/>
          </p:cNvGraphicFramePr>
          <p:nvPr>
            <p:ph idx="1"/>
            <p:extLst>
              <p:ext uri="{D42A27DB-BD31-4B8C-83A1-F6EECF244321}">
                <p14:modId xmlns:p14="http://schemas.microsoft.com/office/powerpoint/2010/main" val="301396528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931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084E-4A09-44CD-B286-A987637C500A}"/>
              </a:ext>
            </a:extLst>
          </p:cNvPr>
          <p:cNvSpPr>
            <a:spLocks noGrp="1"/>
          </p:cNvSpPr>
          <p:nvPr>
            <p:ph type="title"/>
          </p:nvPr>
        </p:nvSpPr>
        <p:spPr>
          <a:xfrm>
            <a:off x="1069848" y="484632"/>
            <a:ext cx="10058400" cy="1609344"/>
          </a:xfrm>
        </p:spPr>
        <p:txBody>
          <a:bodyPr>
            <a:normAutofit/>
          </a:bodyPr>
          <a:lstStyle/>
          <a:p>
            <a:r>
              <a:rPr lang="en-IN" dirty="0"/>
              <a:t>ABSTRACTION AND ENCAPSULATION</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324B9F3-55B3-4CAB-B520-D53CD05B0E96}"/>
              </a:ext>
            </a:extLst>
          </p:cNvPr>
          <p:cNvGraphicFramePr>
            <a:graphicFrameLocks noGrp="1"/>
          </p:cNvGraphicFramePr>
          <p:nvPr>
            <p:ph idx="1"/>
            <p:extLst>
              <p:ext uri="{D42A27DB-BD31-4B8C-83A1-F6EECF244321}">
                <p14:modId xmlns:p14="http://schemas.microsoft.com/office/powerpoint/2010/main" val="193154346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764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71F0-2404-4B0B-B9B7-68BD0E603965}"/>
              </a:ext>
            </a:extLst>
          </p:cNvPr>
          <p:cNvSpPr>
            <a:spLocks noGrp="1"/>
          </p:cNvSpPr>
          <p:nvPr>
            <p:ph type="title"/>
          </p:nvPr>
        </p:nvSpPr>
        <p:spPr>
          <a:xfrm>
            <a:off x="1069848" y="484632"/>
            <a:ext cx="10058400" cy="1609344"/>
          </a:xfrm>
        </p:spPr>
        <p:txBody>
          <a:bodyPr>
            <a:normAutofit/>
          </a:bodyPr>
          <a:lstStyle/>
          <a:p>
            <a:r>
              <a:rPr lang="en-IN" dirty="0"/>
              <a:t>CONSTRUCTOR AND Destructor</a:t>
            </a:r>
          </a:p>
        </p:txBody>
      </p:sp>
      <p:sp>
        <p:nvSpPr>
          <p:cNvPr id="12"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556AFA70-8F6B-4176-8080-94F68A3ACACF}"/>
              </a:ext>
            </a:extLst>
          </p:cNvPr>
          <p:cNvGraphicFramePr>
            <a:graphicFrameLocks noGrp="1"/>
          </p:cNvGraphicFramePr>
          <p:nvPr>
            <p:ph idx="1"/>
            <p:extLst>
              <p:ext uri="{D42A27DB-BD31-4B8C-83A1-F6EECF244321}">
                <p14:modId xmlns:p14="http://schemas.microsoft.com/office/powerpoint/2010/main" val="413427222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3426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111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Fira Sans</vt:lpstr>
      <vt:lpstr>Rockwell</vt:lpstr>
      <vt:lpstr>Rockwell Condensed</vt:lpstr>
      <vt:lpstr>Rockwell Extra Bold</vt:lpstr>
      <vt:lpstr>Wingdings</vt:lpstr>
      <vt:lpstr>Wood Type</vt:lpstr>
      <vt:lpstr>CLASS AND OBJECT</vt:lpstr>
      <vt:lpstr>INTRODUCTION</vt:lpstr>
      <vt:lpstr>visibility</vt:lpstr>
      <vt:lpstr>PROPERTIES AND FUNCTIONS</vt:lpstr>
      <vt:lpstr>INHERITANCE</vt:lpstr>
      <vt:lpstr>POLYMORPHISM</vt:lpstr>
      <vt:lpstr>ABSTRACTION AND ENCAPSULATION</vt:lpstr>
      <vt:lpstr>CONSTRUCTOR AND Destructor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AND OBJECT</dc:title>
  <dc:creator>Padmavathy S</dc:creator>
  <cp:lastModifiedBy>Padmavathy S</cp:lastModifiedBy>
  <cp:revision>1</cp:revision>
  <dcterms:created xsi:type="dcterms:W3CDTF">2018-07-19T11:02:57Z</dcterms:created>
  <dcterms:modified xsi:type="dcterms:W3CDTF">2018-10-23T06:36:32Z</dcterms:modified>
</cp:coreProperties>
</file>