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5694c5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5694c5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5694c56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5694c56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694c5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694c5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5694c56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5694c56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5694c56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5694c56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694c56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694c56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5694c56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5694c56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359a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55359a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00"/>
              <a:t>自作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00"/>
              <a:t>プロセッサデザイナ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00"/>
              <a:t>への道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背景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プロセッサデザイナとは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自作プロセッサデザイナ紹介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ISA記述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シミュレーション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コンパイラ生成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テスト生成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ELF解析ツール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今後の展望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プロセッサデザイナとは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5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統一的＆少量の記述でできるCPU設計ツール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専用言語でISA定義+αを記述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SDKやHDKを自動生成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個別のメンテが不要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有名なプロセッサデザイナ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Processor Designer (Synopsys)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Language for ISA (LISA)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販売終了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Codasip Studio (Codasip)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CodAL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ASIP Designer / ASIP Programmer (Synopsys)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nML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前身 : IP Designer / IP Programmer</a:t>
            </a:r>
            <a:br>
              <a:rPr lang="ja"/>
            </a:br>
            <a:r>
              <a:rPr lang="ja"/>
              <a:t>(Semiconductor Technology)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4897872" y="1152485"/>
            <a:ext cx="3999950" cy="2554739"/>
            <a:chOff x="2081050" y="1551975"/>
            <a:chExt cx="4729750" cy="2758600"/>
          </a:xfrm>
        </p:grpSpPr>
        <p:sp>
          <p:nvSpPr>
            <p:cNvPr id="64" name="Google Shape;64;p14"/>
            <p:cNvSpPr/>
            <p:nvPr/>
          </p:nvSpPr>
          <p:spPr>
            <a:xfrm>
              <a:off x="3452500" y="2416500"/>
              <a:ext cx="1401300" cy="851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200">
                  <a:solidFill>
                    <a:schemeClr val="lt1"/>
                  </a:solidFill>
                </a:rPr>
                <a:t>プロセッサ</a:t>
              </a:r>
              <a:endParaRPr b="1" sz="12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200">
                  <a:solidFill>
                    <a:schemeClr val="lt1"/>
                  </a:solidFill>
                </a:rPr>
                <a:t>デザイナ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081050" y="1816300"/>
              <a:ext cx="839400" cy="5409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ISA定義</a:t>
              </a:r>
              <a:endParaRPr sz="10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409500" y="1551975"/>
              <a:ext cx="1401300" cy="629700"/>
            </a:xfrm>
            <a:prstGeom prst="can">
              <a:avLst>
                <a:gd fmla="val 9935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共通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・各種ドキュメント</a:t>
              </a:r>
              <a:endParaRPr sz="8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081050" y="2545800"/>
              <a:ext cx="839400" cy="5409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SW構成</a:t>
              </a: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081050" y="3275300"/>
              <a:ext cx="839400" cy="5409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/>
                <a:t>HW</a:t>
              </a:r>
              <a:r>
                <a:rPr lang="ja" sz="1000"/>
                <a:t>構成</a:t>
              </a:r>
              <a:endParaRPr sz="1000"/>
            </a:p>
          </p:txBody>
        </p:sp>
        <p:cxnSp>
          <p:nvCxnSpPr>
            <p:cNvPr id="69" name="Google Shape;69;p14"/>
            <p:cNvCxnSpPr>
              <a:stCxn id="65" idx="3"/>
              <a:endCxn id="64" idx="1"/>
            </p:cNvCxnSpPr>
            <p:nvPr/>
          </p:nvCxnSpPr>
          <p:spPr>
            <a:xfrm>
              <a:off x="2920450" y="2086750"/>
              <a:ext cx="531900" cy="7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4"/>
            <p:cNvCxnSpPr>
              <a:stCxn id="67" idx="3"/>
              <a:endCxn id="64" idx="1"/>
            </p:cNvCxnSpPr>
            <p:nvPr/>
          </p:nvCxnSpPr>
          <p:spPr>
            <a:xfrm>
              <a:off x="2920450" y="2816250"/>
              <a:ext cx="531900" cy="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4"/>
            <p:cNvCxnSpPr>
              <a:stCxn id="68" idx="3"/>
              <a:endCxn id="64" idx="1"/>
            </p:cNvCxnSpPr>
            <p:nvPr/>
          </p:nvCxnSpPr>
          <p:spPr>
            <a:xfrm flipH="1" rot="10800000">
              <a:off x="2920450" y="2842250"/>
              <a:ext cx="531900" cy="70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5409500" y="2311625"/>
              <a:ext cx="1401300" cy="957300"/>
            </a:xfrm>
            <a:prstGeom prst="can">
              <a:avLst>
                <a:gd fmla="val 9935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SDK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・コンパイラ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・ライブラリ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・ISS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・デバッガ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・テスト</a:t>
              </a:r>
              <a:endParaRPr sz="8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409500" y="3398875"/>
              <a:ext cx="1401300" cy="911700"/>
            </a:xfrm>
            <a:prstGeom prst="can">
              <a:avLst>
                <a:gd fmla="val 9935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HDK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・コア実装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・周辺IP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・HDLシミュレータ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・テスト</a:t>
              </a:r>
              <a:endParaRPr sz="800"/>
            </a:p>
          </p:txBody>
        </p:sp>
        <p:cxnSp>
          <p:nvCxnSpPr>
            <p:cNvPr id="74" name="Google Shape;74;p14"/>
            <p:cNvCxnSpPr>
              <a:stCxn id="64" idx="3"/>
              <a:endCxn id="66" idx="2"/>
            </p:cNvCxnSpPr>
            <p:nvPr/>
          </p:nvCxnSpPr>
          <p:spPr>
            <a:xfrm flipH="1" rot="10800000">
              <a:off x="4853800" y="1866900"/>
              <a:ext cx="555600" cy="97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4"/>
            <p:cNvCxnSpPr>
              <a:stCxn id="64" idx="3"/>
              <a:endCxn id="72" idx="2"/>
            </p:cNvCxnSpPr>
            <p:nvPr/>
          </p:nvCxnSpPr>
          <p:spPr>
            <a:xfrm flipH="1" rot="10800000">
              <a:off x="4853800" y="2790300"/>
              <a:ext cx="555600" cy="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" name="Google Shape;76;p14"/>
            <p:cNvCxnSpPr>
              <a:stCxn id="64" idx="3"/>
              <a:endCxn id="73" idx="2"/>
            </p:cNvCxnSpPr>
            <p:nvPr/>
          </p:nvCxnSpPr>
          <p:spPr>
            <a:xfrm>
              <a:off x="4853800" y="2842200"/>
              <a:ext cx="555600" cy="101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自作プロセッサデザイナ紹介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isana (</a:t>
            </a:r>
            <a:r>
              <a:rPr lang="ja"/>
              <a:t>仮)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isana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ISA</a:t>
            </a:r>
            <a:r>
              <a:rPr lang="ja"/>
              <a:t>記述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SDK/HDK生成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テスト生成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kurage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ELF</a:t>
            </a:r>
            <a:r>
              <a:rPr lang="ja"/>
              <a:t>解析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Disassembler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デバッガ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penguin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グラフ生成</a:t>
            </a:r>
            <a:br>
              <a:rPr lang="ja"/>
            </a:br>
            <a:r>
              <a:rPr lang="ja"/>
              <a:t>(graphviz, mermaidの代替)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Webフロントエンド</a:t>
            </a:r>
            <a:endParaRPr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目標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ISAを読込</a:t>
            </a:r>
            <a:r>
              <a:rPr lang="ja"/>
              <a:t>み</a:t>
            </a:r>
            <a:r>
              <a:rPr lang="ja"/>
              <a:t>可能なデータに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{objdump </a:t>
            </a:r>
            <a:r>
              <a:rPr lang="ja"/>
              <a:t>|</a:t>
            </a:r>
            <a:r>
              <a:rPr lang="ja"/>
              <a:t> readelf </a:t>
            </a:r>
            <a:r>
              <a:rPr lang="ja"/>
              <a:t>|</a:t>
            </a:r>
            <a:r>
              <a:rPr lang="ja"/>
              <a:t> ...} × ISA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ツールに埋め込みも可能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CPUに限らない </a:t>
            </a:r>
            <a:r>
              <a:rPr lang="ja"/>
              <a:t>*</a:t>
            </a:r>
            <a:r>
              <a:rPr lang="ja"/>
              <a:t>PU設計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CPU, GPU, …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周辺IPを含んだデバイス設計まで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なんでも自動生成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ja"/>
              <a:t>ドキュメント、テスト、…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ja"/>
              <a:t>直感的でグラフィカルなデバッガ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88" y="1679226"/>
            <a:ext cx="935266" cy="68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022" y="2720813"/>
            <a:ext cx="54581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078" y="3580275"/>
            <a:ext cx="743696" cy="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ISA</a:t>
            </a:r>
            <a:r>
              <a:rPr lang="ja"/>
              <a:t>記述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シミュレーション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SDK : </a:t>
            </a:r>
            <a:r>
              <a:rPr lang="ja"/>
              <a:t>コンパイラ生成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テスト生成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ELF解析ツール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今後の展望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機能改善・追加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ELF解析ツールのDWARF対応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テスト生成改善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ドキュメント生成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HDL生成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Rust</a:t>
            </a:r>
            <a:r>
              <a:rPr lang="ja"/>
              <a:t>実装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高速化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内部データのSerialize, Deserializeが容易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モデルやELF解析データのファイル化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Webフロントエンドとの連携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