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58" r:id="rId7"/>
    <p:sldId id="261" r:id="rId8"/>
    <p:sldId id="259" r:id="rId9"/>
    <p:sldId id="260" r:id="rId1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04" autoAdjust="0"/>
    <p:restoredTop sz="93725" autoAdjust="0"/>
  </p:normalViewPr>
  <p:slideViewPr>
    <p:cSldViewPr snapToGrid="0">
      <p:cViewPr varScale="1">
        <p:scale>
          <a:sx n="80" d="100"/>
          <a:sy n="80" d="100"/>
        </p:scale>
        <p:origin x="484" y="44"/>
      </p:cViewPr>
      <p:guideLst/>
    </p:cSldViewPr>
  </p:slideViewPr>
  <p:outlineViewPr>
    <p:cViewPr>
      <p:scale>
        <a:sx n="33" d="100"/>
        <a:sy n="33" d="100"/>
      </p:scale>
      <p:origin x="0" y="-144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92FDDB8-9CC4-4C8A-83DF-0F91F8EA6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555FA279-CBCE-4F39-B095-B2ABAE6CC4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60CCB4F-4452-411B-9BF5-1C5290CE26E7}" type="datetime1">
              <a:rPr lang="ja-JP" altLang="en-US" smtClean="0">
                <a:latin typeface="Meiryo UI" panose="020B0604030504040204" pitchFamily="50" charset="-128"/>
                <a:ea typeface="Meiryo UI" panose="020B0604030504040204" pitchFamily="50" charset="-128"/>
              </a:rPr>
              <a:t>2022/8/4</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82CC949D-5BAB-4E39-8E0B-64D5D6F377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1A72378C-27B4-40DC-91D7-70C358C820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183824B-BCCD-4CC8-B0D1-87ED5DB3605A}"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54507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C148A675-D63C-47A3-8335-147397A1171A}" type="datetime1">
              <a:rPr lang="ja-JP" altLang="en-US" smtClean="0"/>
              <a:pPr/>
              <a:t>2022/8/4</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4C3B2649-7BD8-4005-A99E-30D13769A8BD}"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44811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4C3B2649-7BD8-4005-A99E-30D13769A8BD}" type="slidenum">
              <a:rPr lang="en-US" altLang="ja-JP" smtClean="0"/>
              <a:t>1</a:t>
            </a:fld>
            <a:endParaRPr lang="ja-JP" altLang="en-US"/>
          </a:p>
        </p:txBody>
      </p:sp>
    </p:spTree>
    <p:extLst>
      <p:ext uri="{BB962C8B-B14F-4D97-AF65-F5344CB8AC3E}">
        <p14:creationId xmlns:p14="http://schemas.microsoft.com/office/powerpoint/2010/main" val="1997495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4C3B2649-7BD8-4005-A99E-30D13769A8BD}" type="slidenum">
              <a:rPr lang="en-US" altLang="ja-JP" smtClean="0"/>
              <a:t>2</a:t>
            </a:fld>
            <a:endParaRPr lang="ja-JP" altLang="en-US"/>
          </a:p>
        </p:txBody>
      </p:sp>
    </p:spTree>
    <p:extLst>
      <p:ext uri="{BB962C8B-B14F-4D97-AF65-F5344CB8AC3E}">
        <p14:creationId xmlns:p14="http://schemas.microsoft.com/office/powerpoint/2010/main" val="3278417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4C3B2649-7BD8-4005-A99E-30D13769A8BD}" type="slidenum">
              <a:rPr lang="en-US" altLang="ja-JP" smtClean="0"/>
              <a:t>3</a:t>
            </a:fld>
            <a:endParaRPr lang="ja-JP" altLang="en-US"/>
          </a:p>
        </p:txBody>
      </p:sp>
    </p:spTree>
    <p:extLst>
      <p:ext uri="{BB962C8B-B14F-4D97-AF65-F5344CB8AC3E}">
        <p14:creationId xmlns:p14="http://schemas.microsoft.com/office/powerpoint/2010/main" val="193448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4C3B2649-7BD8-4005-A99E-30D13769A8BD}" type="slidenum">
              <a:rPr lang="en-US" altLang="ja-JP" smtClean="0"/>
              <a:t>4</a:t>
            </a:fld>
            <a:endParaRPr lang="ja-JP" altLang="en-US"/>
          </a:p>
        </p:txBody>
      </p:sp>
    </p:spTree>
    <p:extLst>
      <p:ext uri="{BB962C8B-B14F-4D97-AF65-F5344CB8AC3E}">
        <p14:creationId xmlns:p14="http://schemas.microsoft.com/office/powerpoint/2010/main" val="3838707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4C3B2649-7BD8-4005-A99E-30D13769A8BD}" type="slidenum">
              <a:rPr lang="en-US" altLang="ja-JP" smtClean="0"/>
              <a:t>5</a:t>
            </a:fld>
            <a:endParaRPr lang="ja-JP" altLang="en-US"/>
          </a:p>
        </p:txBody>
      </p:sp>
    </p:spTree>
    <p:extLst>
      <p:ext uri="{BB962C8B-B14F-4D97-AF65-F5344CB8AC3E}">
        <p14:creationId xmlns:p14="http://schemas.microsoft.com/office/powerpoint/2010/main" val="200323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pPr rtl="0"/>
            <a:fld id="{4C3B2649-7BD8-4005-A99E-30D13769A8BD}" type="slidenum">
              <a:rPr lang="en-US" altLang="ja-JP" smtClean="0"/>
              <a:t>6</a:t>
            </a:fld>
            <a:endParaRPr lang="ja-JP" altLang="en-US"/>
          </a:p>
        </p:txBody>
      </p:sp>
    </p:spTree>
    <p:extLst>
      <p:ext uri="{BB962C8B-B14F-4D97-AF65-F5344CB8AC3E}">
        <p14:creationId xmlns:p14="http://schemas.microsoft.com/office/powerpoint/2010/main" val="263947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751A4182-6276-41ED-8EAF-0C6A4D8FF0A8}"/>
              </a:ext>
              <a:ext uri="{C183D7F6-B498-43B3-948B-1728B52AA6E4}">
                <adec:decorative xmlns:adec="http://schemas.microsoft.com/office/drawing/2017/decorative" val="1"/>
              </a:ext>
            </a:extLst>
          </p:cNvPr>
          <p:cNvSpPr/>
          <p:nvPr userDrawn="1"/>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useBgFill="1">
        <p:nvSpPr>
          <p:cNvPr id="7" name="長方形 6">
            <a:extLst>
              <a:ext uri="{FF2B5EF4-FFF2-40B4-BE49-F238E27FC236}">
                <a16:creationId xmlns:a16="http://schemas.microsoft.com/office/drawing/2014/main" id="{EF4B644F-A23D-409C-9540-B41AC18DB546}"/>
              </a:ext>
              <a:ext uri="{C183D7F6-B498-43B3-948B-1728B52AA6E4}">
                <adec:decorative xmlns:adec="http://schemas.microsoft.com/office/drawing/2017/decorative" val="1"/>
              </a:ext>
            </a:extLst>
          </p:cNvPr>
          <p:cNvSpPr/>
          <p:nvPr userDrawn="1"/>
        </p:nvSpPr>
        <p:spPr>
          <a:xfrm>
            <a:off x="0" y="0"/>
            <a:ext cx="5334003" cy="6175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8" name="タイトル 18">
            <a:extLst>
              <a:ext uri="{FF2B5EF4-FFF2-40B4-BE49-F238E27FC236}">
                <a16:creationId xmlns:a16="http://schemas.microsoft.com/office/drawing/2014/main" id="{580AE1ED-3577-4808-86BF-CCD12234928D}"/>
              </a:ext>
            </a:extLst>
          </p:cNvPr>
          <p:cNvSpPr>
            <a:spLocks noGrp="1"/>
          </p:cNvSpPr>
          <p:nvPr>
            <p:ph type="ctrTitle" hasCustomPrompt="1"/>
          </p:nvPr>
        </p:nvSpPr>
        <p:spPr>
          <a:xfrm>
            <a:off x="762000" y="839336"/>
            <a:ext cx="4123899" cy="3475513"/>
          </a:xfrm>
        </p:spPr>
        <p:txBody>
          <a:bodyPr rtlCol="0" anchor="ctr">
            <a:normAutofit/>
          </a:bodyPr>
          <a:lstStyle>
            <a:lvl1pPr>
              <a:defRPr sz="5200">
                <a:latin typeface="Meiryo UI" panose="020B0604030504040204" pitchFamily="50" charset="-128"/>
                <a:ea typeface="Meiryo UI" panose="020B0604030504040204" pitchFamily="50" charset="-128"/>
              </a:defRPr>
            </a:lvl1pPr>
          </a:lstStyle>
          <a:p>
            <a:pPr algn="l" rtl="0"/>
            <a:r>
              <a:rPr lang="ja-JP" altLang="en-US" sz="4800" noProof="0"/>
              <a:t>クリックしてタイトルを追加</a:t>
            </a:r>
          </a:p>
        </p:txBody>
      </p:sp>
      <p:sp>
        <p:nvSpPr>
          <p:cNvPr id="9" name="サブタイトル 19">
            <a:extLst>
              <a:ext uri="{FF2B5EF4-FFF2-40B4-BE49-F238E27FC236}">
                <a16:creationId xmlns:a16="http://schemas.microsoft.com/office/drawing/2014/main" id="{E8F46CAD-D4FF-4BBC-937E-CBBD034A180B}"/>
              </a:ext>
            </a:extLst>
          </p:cNvPr>
          <p:cNvSpPr>
            <a:spLocks noGrp="1"/>
          </p:cNvSpPr>
          <p:nvPr>
            <p:ph type="subTitle" idx="1" hasCustomPrompt="1"/>
          </p:nvPr>
        </p:nvSpPr>
        <p:spPr>
          <a:xfrm>
            <a:off x="762000" y="4570807"/>
            <a:ext cx="4123899" cy="1524000"/>
          </a:xfrm>
        </p:spPr>
        <p:txBody>
          <a:bodyPr rtlCol="0"/>
          <a:lstStyle>
            <a:lvl1pPr marL="0" indent="0">
              <a:buNone/>
              <a:defRPr>
                <a:latin typeface="Meiryo UI" panose="020B0604030504040204" pitchFamily="50" charset="-128"/>
                <a:ea typeface="Meiryo UI" panose="020B0604030504040204" pitchFamily="50" charset="-128"/>
              </a:defRPr>
            </a:lvl1pPr>
          </a:lstStyle>
          <a:p>
            <a:pPr algn="l" rtl="0"/>
            <a:r>
              <a:rPr lang="ja-JP" altLang="en-US" noProof="0"/>
              <a:t>クリックしてサブタイトルを追加</a:t>
            </a:r>
          </a:p>
        </p:txBody>
      </p:sp>
      <p:sp>
        <p:nvSpPr>
          <p:cNvPr id="15" name="図プレースホルダー 14">
            <a:extLst>
              <a:ext uri="{FF2B5EF4-FFF2-40B4-BE49-F238E27FC236}">
                <a16:creationId xmlns:a16="http://schemas.microsoft.com/office/drawing/2014/main" id="{A2750E7C-D01B-4533-A0B8-2E7EF2B168DC}"/>
              </a:ext>
            </a:extLst>
          </p:cNvPr>
          <p:cNvSpPr>
            <a:spLocks noGrp="1"/>
          </p:cNvSpPr>
          <p:nvPr>
            <p:ph type="pic" sz="quarter" idx="13"/>
          </p:nvPr>
        </p:nvSpPr>
        <p:spPr>
          <a:xfrm>
            <a:off x="5330952" y="754711"/>
            <a:ext cx="6099048" cy="5340096"/>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Tree>
    <p:extLst>
      <p:ext uri="{BB962C8B-B14F-4D97-AF65-F5344CB8AC3E}">
        <p14:creationId xmlns:p14="http://schemas.microsoft.com/office/powerpoint/2010/main" val="200081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10" name="タイトル 9">
            <a:extLst>
              <a:ext uri="{FF2B5EF4-FFF2-40B4-BE49-F238E27FC236}">
                <a16:creationId xmlns:a16="http://schemas.microsoft.com/office/drawing/2014/main" id="{D9D22302-83E3-4E22-93DF-1E5D463B64C3}"/>
              </a:ext>
            </a:extLst>
          </p:cNvPr>
          <p:cNvSpPr>
            <a:spLocks noGrp="1"/>
          </p:cNvSpPr>
          <p:nvPr>
            <p:ph type="title"/>
          </p:nvPr>
        </p:nvSpPr>
        <p:spPr>
          <a:xfrm>
            <a:off x="1517904" y="1517904"/>
            <a:ext cx="9144000" cy="786384"/>
          </a:xfrm>
        </p:spPr>
        <p:txBody>
          <a:bodyPr rtlCol="0"/>
          <a:lstStyle/>
          <a:p>
            <a:pPr rtl="0"/>
            <a:r>
              <a:rPr lang="ja-JP" altLang="en-US" noProof="0"/>
              <a:t>マスター タイトルの書式設定</a:t>
            </a:r>
            <a:endParaRPr lang="ja-JP" altLang="en-US" noProof="0" dirty="0"/>
          </a:p>
        </p:txBody>
      </p:sp>
      <p:sp>
        <p:nvSpPr>
          <p:cNvPr id="3" name="テキスト プレースホルダー 2">
            <a:extLst>
              <a:ext uri="{FF2B5EF4-FFF2-40B4-BE49-F238E27FC236}">
                <a16:creationId xmlns:a16="http://schemas.microsoft.com/office/drawing/2014/main" id="{EE90CDE0-3FEB-42A0-8BCC-7DADE7D4A621}"/>
              </a:ext>
            </a:extLst>
          </p:cNvPr>
          <p:cNvSpPr>
            <a:spLocks noGrp="1"/>
          </p:cNvSpPr>
          <p:nvPr>
            <p:ph type="body" idx="1" hasCustomPrompt="1"/>
          </p:nvPr>
        </p:nvSpPr>
        <p:spPr>
          <a:xfrm>
            <a:off x="1517905" y="2697480"/>
            <a:ext cx="2971800" cy="606026"/>
          </a:xfrm>
        </p:spPr>
        <p:txBody>
          <a:bodyPr rtlCol="0"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4" name="コンテンツ プレースホルダー 3">
            <a:extLst>
              <a:ext uri="{FF2B5EF4-FFF2-40B4-BE49-F238E27FC236}">
                <a16:creationId xmlns:a16="http://schemas.microsoft.com/office/drawing/2014/main" id="{3B778B8B-E9A3-44BE-85A6-3E316659A9B4}"/>
              </a:ext>
            </a:extLst>
          </p:cNvPr>
          <p:cNvSpPr>
            <a:spLocks noGrp="1"/>
          </p:cNvSpPr>
          <p:nvPr>
            <p:ph sz="half" idx="2" hasCustomPrompt="1"/>
          </p:nvPr>
        </p:nvSpPr>
        <p:spPr>
          <a:xfrm>
            <a:off x="1517904" y="3401568"/>
            <a:ext cx="2971800" cy="2449645"/>
          </a:xfrm>
        </p:spPr>
        <p:txBody>
          <a:bodyPr rtlCol="0">
            <a:normAutofit/>
          </a:bodyPr>
          <a:lstStyle>
            <a:lvl1pPr>
              <a:defRPr sz="1200"/>
            </a:lvl1pPr>
            <a:lvl2pPr>
              <a:defRPr sz="1200"/>
            </a:lvl2pPr>
            <a:lvl3pPr>
              <a:defRPr sz="1200"/>
            </a:lvl3pPr>
            <a:lvl4pPr>
              <a:defRPr sz="1200"/>
            </a:lvl4pPr>
            <a:lvl5pPr>
              <a:defRPr sz="1200"/>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1" name="テキスト プレースホルダー 4">
            <a:extLst>
              <a:ext uri="{FF2B5EF4-FFF2-40B4-BE49-F238E27FC236}">
                <a16:creationId xmlns:a16="http://schemas.microsoft.com/office/drawing/2014/main" id="{D13F3BC3-6D4F-4A91-9397-DEB976DF5B59}"/>
              </a:ext>
            </a:extLst>
          </p:cNvPr>
          <p:cNvSpPr>
            <a:spLocks noGrp="1"/>
          </p:cNvSpPr>
          <p:nvPr>
            <p:ph type="body" sz="quarter" idx="13" hasCustomPrompt="1"/>
          </p:nvPr>
        </p:nvSpPr>
        <p:spPr>
          <a:xfrm>
            <a:off x="4622292" y="2697480"/>
            <a:ext cx="2971800" cy="606026"/>
          </a:xfrm>
        </p:spPr>
        <p:txBody>
          <a:bodyPr rtlCol="0"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12" name="コンテンツ プレースホルダー 5">
            <a:extLst>
              <a:ext uri="{FF2B5EF4-FFF2-40B4-BE49-F238E27FC236}">
                <a16:creationId xmlns:a16="http://schemas.microsoft.com/office/drawing/2014/main" id="{A336BAA8-288D-4A65-AF12-E44ED08AF83A}"/>
              </a:ext>
            </a:extLst>
          </p:cNvPr>
          <p:cNvSpPr>
            <a:spLocks noGrp="1"/>
          </p:cNvSpPr>
          <p:nvPr>
            <p:ph sz="quarter" idx="14" hasCustomPrompt="1"/>
          </p:nvPr>
        </p:nvSpPr>
        <p:spPr>
          <a:xfrm>
            <a:off x="4622292" y="3401568"/>
            <a:ext cx="2971800" cy="2449645"/>
          </a:xfrm>
        </p:spPr>
        <p:txBody>
          <a:bodyPr rtlCol="0">
            <a:normAutofit/>
          </a:bodyPr>
          <a:lstStyle>
            <a:lvl1pPr>
              <a:defRPr sz="1200"/>
            </a:lvl1pPr>
            <a:lvl2pPr>
              <a:defRPr sz="1200"/>
            </a:lvl2pPr>
            <a:lvl3pPr>
              <a:defRPr sz="1200"/>
            </a:lvl3pPr>
            <a:lvl4pPr>
              <a:defRPr sz="1200"/>
            </a:lvl4pPr>
            <a:lvl5pPr>
              <a:defRPr sz="1200"/>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a:extLst>
              <a:ext uri="{FF2B5EF4-FFF2-40B4-BE49-F238E27FC236}">
                <a16:creationId xmlns:a16="http://schemas.microsoft.com/office/drawing/2014/main" id="{60BF1BCA-A435-4779-A6FE-15207141F519}"/>
              </a:ext>
            </a:extLst>
          </p:cNvPr>
          <p:cNvSpPr>
            <a:spLocks noGrp="1"/>
          </p:cNvSpPr>
          <p:nvPr>
            <p:ph type="body" sz="quarter" idx="3" hasCustomPrompt="1"/>
          </p:nvPr>
        </p:nvSpPr>
        <p:spPr>
          <a:xfrm>
            <a:off x="7698867" y="2697480"/>
            <a:ext cx="2971800" cy="606026"/>
          </a:xfrm>
        </p:spPr>
        <p:txBody>
          <a:bodyPr rtlCol="0"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6" name="コンテンツ プレースホルダー 5">
            <a:extLst>
              <a:ext uri="{FF2B5EF4-FFF2-40B4-BE49-F238E27FC236}">
                <a16:creationId xmlns:a16="http://schemas.microsoft.com/office/drawing/2014/main" id="{249B1923-9749-49E3-88FA-75C326E6719A}"/>
              </a:ext>
            </a:extLst>
          </p:cNvPr>
          <p:cNvSpPr>
            <a:spLocks noGrp="1"/>
          </p:cNvSpPr>
          <p:nvPr>
            <p:ph sz="quarter" idx="4" hasCustomPrompt="1"/>
          </p:nvPr>
        </p:nvSpPr>
        <p:spPr>
          <a:xfrm>
            <a:off x="7698867" y="3401568"/>
            <a:ext cx="2971800" cy="2449645"/>
          </a:xfrm>
        </p:spPr>
        <p:txBody>
          <a:bodyPr rtlCol="0">
            <a:normAutofit/>
          </a:bodyPr>
          <a:lstStyle>
            <a:lvl1pPr>
              <a:defRPr sz="1200"/>
            </a:lvl1pPr>
            <a:lvl2pPr>
              <a:defRPr sz="1200"/>
            </a:lvl2pPr>
            <a:lvl3pPr>
              <a:defRPr sz="1200"/>
            </a:lvl3pPr>
            <a:lvl4pPr>
              <a:defRPr sz="1200"/>
            </a:lvl4pPr>
            <a:lvl5pPr>
              <a:defRPr sz="1200"/>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8" name="フッター プレースホルダー 7">
            <a:extLst>
              <a:ext uri="{FF2B5EF4-FFF2-40B4-BE49-F238E27FC236}">
                <a16:creationId xmlns:a16="http://schemas.microsoft.com/office/drawing/2014/main" id="{576AF721-83FE-4B57-B910-C395D23FDE31}"/>
              </a:ext>
            </a:extLst>
          </p:cNvPr>
          <p:cNvSpPr>
            <a:spLocks noGrp="1"/>
          </p:cNvSpPr>
          <p:nvPr>
            <p:ph type="ftr" sz="quarter" idx="11"/>
          </p:nvPr>
        </p:nvSpPr>
        <p:spPr/>
        <p:txBody>
          <a:bodyPr rtlCol="0"/>
          <a:lstStyle/>
          <a:p>
            <a:pPr rtl="0"/>
            <a:r>
              <a:rPr lang="ja-JP" altLang="en-US" noProof="0"/>
              <a:t>サンプル フッター テキスト</a:t>
            </a:r>
          </a:p>
        </p:txBody>
      </p:sp>
      <p:sp>
        <p:nvSpPr>
          <p:cNvPr id="7" name="日付プレースホルダー 6">
            <a:extLst>
              <a:ext uri="{FF2B5EF4-FFF2-40B4-BE49-F238E27FC236}">
                <a16:creationId xmlns:a16="http://schemas.microsoft.com/office/drawing/2014/main" id="{7F3A70F0-5AFA-4C5A-812B-220C6A38DB6B}"/>
              </a:ext>
            </a:extLst>
          </p:cNvPr>
          <p:cNvSpPr>
            <a:spLocks noGrp="1"/>
          </p:cNvSpPr>
          <p:nvPr>
            <p:ph type="dt" sz="half" idx="10"/>
          </p:nvPr>
        </p:nvSpPr>
        <p:spPr/>
        <p:txBody>
          <a:bodyPr rtlCol="0"/>
          <a:lstStyle/>
          <a:p>
            <a:pPr rtl="0"/>
            <a:r>
              <a:rPr lang="en-US" altLang="ja-JP" noProof="0"/>
              <a:t>20XX </a:t>
            </a:r>
            <a:r>
              <a:rPr lang="ja-JP" altLang="en-US" noProof="0"/>
              <a:t>年 </a:t>
            </a:r>
            <a:r>
              <a:rPr lang="en-US" altLang="ja-JP" noProof="0"/>
              <a:t>3 </a:t>
            </a:r>
            <a:r>
              <a:rPr lang="ja-JP" altLang="en-US" noProof="0"/>
              <a:t>月 </a:t>
            </a:r>
            <a:r>
              <a:rPr lang="en-US" altLang="ja-JP" noProof="0"/>
              <a:t>1 </a:t>
            </a:r>
            <a:r>
              <a:rPr lang="ja-JP" altLang="en-US" noProof="0"/>
              <a:t>日</a:t>
            </a:r>
          </a:p>
        </p:txBody>
      </p:sp>
      <p:sp>
        <p:nvSpPr>
          <p:cNvPr id="9" name="スライド番号プレースホルダー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rtlCol="0"/>
          <a:lstStyle/>
          <a:p>
            <a:pPr rtl="0"/>
            <a:fld id="{CB1E4CB7-CB13-4810-BF18-BE31AFC64F93}" type="slidenum">
              <a:rPr lang="en-US" altLang="ja-JP" noProof="0" smtClean="0"/>
              <a:t>‹#›</a:t>
            </a:fld>
            <a:endParaRPr lang="ja-JP" altLang="en-US" noProof="0"/>
          </a:p>
        </p:txBody>
      </p:sp>
    </p:spTree>
    <p:extLst>
      <p:ext uri="{BB962C8B-B14F-4D97-AF65-F5344CB8AC3E}">
        <p14:creationId xmlns:p14="http://schemas.microsoft.com/office/powerpoint/2010/main" val="324272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5" name="長方形 4">
            <a:extLst>
              <a:ext uri="{FF2B5EF4-FFF2-40B4-BE49-F238E27FC236}">
                <a16:creationId xmlns:a16="http://schemas.microsoft.com/office/drawing/2014/main" id="{C85388F8-94ED-41CA-A4EE-E0FA1CAC03B2}"/>
              </a:ext>
              <a:ext uri="{C183D7F6-B498-43B3-948B-1728B52AA6E4}">
                <adec:decorative xmlns:adec="http://schemas.microsoft.com/office/drawing/2017/decorative" val="1"/>
              </a:ext>
            </a:extLst>
          </p:cNvPr>
          <p:cNvSpPr/>
          <p:nvPr userDrawn="1"/>
        </p:nvSpPr>
        <p:spPr>
          <a:xfrm>
            <a:off x="0" y="-1"/>
            <a:ext cx="12192000" cy="609905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useBgFill="1">
        <p:nvSpPr>
          <p:cNvPr id="6" name="長方形 5">
            <a:extLst>
              <a:ext uri="{FF2B5EF4-FFF2-40B4-BE49-F238E27FC236}">
                <a16:creationId xmlns:a16="http://schemas.microsoft.com/office/drawing/2014/main" id="{62753702-3230-4BA6-A3F8-5783540BC1F6}"/>
              </a:ext>
              <a:ext uri="{C183D7F6-B498-43B3-948B-1728B52AA6E4}">
                <adec:decorative xmlns:adec="http://schemas.microsoft.com/office/drawing/2017/decorative" val="1"/>
              </a:ext>
            </a:extLst>
          </p:cNvPr>
          <p:cNvSpPr/>
          <p:nvPr userDrawn="1"/>
        </p:nvSpPr>
        <p:spPr>
          <a:xfrm>
            <a:off x="762000" y="758951"/>
            <a:ext cx="10668000" cy="555041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7" name="タイトル 12">
            <a:extLst>
              <a:ext uri="{FF2B5EF4-FFF2-40B4-BE49-F238E27FC236}">
                <a16:creationId xmlns:a16="http://schemas.microsoft.com/office/drawing/2014/main" id="{22B9C48D-0714-4941-A2BB-36340F697D5E}"/>
              </a:ext>
            </a:extLst>
          </p:cNvPr>
          <p:cNvSpPr>
            <a:spLocks noGrp="1"/>
          </p:cNvSpPr>
          <p:nvPr>
            <p:ph type="title"/>
          </p:nvPr>
        </p:nvSpPr>
        <p:spPr>
          <a:xfrm>
            <a:off x="5411874" y="1517903"/>
            <a:ext cx="5250030" cy="1345115"/>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14" name="図プレースホルダー 13">
            <a:extLst>
              <a:ext uri="{FF2B5EF4-FFF2-40B4-BE49-F238E27FC236}">
                <a16:creationId xmlns:a16="http://schemas.microsoft.com/office/drawing/2014/main" id="{3A478133-AD69-45A3-8FE5-EBD28FD2FACB}"/>
              </a:ext>
            </a:extLst>
          </p:cNvPr>
          <p:cNvSpPr>
            <a:spLocks noGrp="1"/>
          </p:cNvSpPr>
          <p:nvPr>
            <p:ph type="pic" sz="quarter" idx="13"/>
          </p:nvPr>
        </p:nvSpPr>
        <p:spPr>
          <a:xfrm>
            <a:off x="758952" y="758952"/>
            <a:ext cx="1947672" cy="2670048"/>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6" name="図プレースホルダー 13">
            <a:extLst>
              <a:ext uri="{FF2B5EF4-FFF2-40B4-BE49-F238E27FC236}">
                <a16:creationId xmlns:a16="http://schemas.microsoft.com/office/drawing/2014/main" id="{F2E72FA7-6D23-4F38-9A7B-A0EB41E53416}"/>
              </a:ext>
            </a:extLst>
          </p:cNvPr>
          <p:cNvSpPr>
            <a:spLocks noGrp="1"/>
          </p:cNvSpPr>
          <p:nvPr>
            <p:ph type="pic" sz="quarter" idx="15"/>
          </p:nvPr>
        </p:nvSpPr>
        <p:spPr>
          <a:xfrm>
            <a:off x="758952" y="3424237"/>
            <a:ext cx="1947672" cy="2679192"/>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5" name="図プレースホルダー 13">
            <a:extLst>
              <a:ext uri="{FF2B5EF4-FFF2-40B4-BE49-F238E27FC236}">
                <a16:creationId xmlns:a16="http://schemas.microsoft.com/office/drawing/2014/main" id="{27DAE17D-48FA-4EE7-9630-D65727343897}"/>
              </a:ext>
            </a:extLst>
          </p:cNvPr>
          <p:cNvSpPr>
            <a:spLocks noGrp="1"/>
          </p:cNvSpPr>
          <p:nvPr>
            <p:ph type="pic" sz="quarter" idx="14"/>
          </p:nvPr>
        </p:nvSpPr>
        <p:spPr>
          <a:xfrm>
            <a:off x="2706624" y="758952"/>
            <a:ext cx="1947672" cy="2670048"/>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7" name="図プレースホルダー 13">
            <a:extLst>
              <a:ext uri="{FF2B5EF4-FFF2-40B4-BE49-F238E27FC236}">
                <a16:creationId xmlns:a16="http://schemas.microsoft.com/office/drawing/2014/main" id="{093DB7BE-4947-4B5D-B8E4-59505E49A06A}"/>
              </a:ext>
            </a:extLst>
          </p:cNvPr>
          <p:cNvSpPr>
            <a:spLocks noGrp="1"/>
          </p:cNvSpPr>
          <p:nvPr>
            <p:ph type="pic" sz="quarter" idx="16"/>
          </p:nvPr>
        </p:nvSpPr>
        <p:spPr>
          <a:xfrm>
            <a:off x="2706624" y="3424237"/>
            <a:ext cx="1947672" cy="2679192"/>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2" name="コンテンツ プレースホルダー 13">
            <a:extLst>
              <a:ext uri="{FF2B5EF4-FFF2-40B4-BE49-F238E27FC236}">
                <a16:creationId xmlns:a16="http://schemas.microsoft.com/office/drawing/2014/main" id="{D0C77CEA-908E-4A02-B347-F376CEC25E57}"/>
              </a:ext>
            </a:extLst>
          </p:cNvPr>
          <p:cNvSpPr>
            <a:spLocks noGrp="1"/>
          </p:cNvSpPr>
          <p:nvPr>
            <p:ph idx="1"/>
          </p:nvPr>
        </p:nvSpPr>
        <p:spPr>
          <a:xfrm>
            <a:off x="5411874" y="2970222"/>
            <a:ext cx="5250030" cy="3128826"/>
          </a:xfrm>
        </p:spPr>
        <p:txBody>
          <a:bodyPr rtlCol="0">
            <a:normAutofit/>
          </a:bodyPr>
          <a:lstStyle>
            <a:lvl1pPr marL="0" indent="0">
              <a:lnSpc>
                <a:spcPct val="100000"/>
              </a:lnSpc>
              <a:spcBef>
                <a:spcPts val="0"/>
              </a:spcBef>
              <a:buNone/>
              <a:defRPr sz="2200">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3" name="フッター プレースホルダー 2">
            <a:extLst>
              <a:ext uri="{FF2B5EF4-FFF2-40B4-BE49-F238E27FC236}">
                <a16:creationId xmlns:a16="http://schemas.microsoft.com/office/drawing/2014/main" id="{452CFE08-03FE-487B-8963-9FAD3049CFFA}"/>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サンプル フッター テキスト</a:t>
            </a:r>
          </a:p>
        </p:txBody>
      </p:sp>
      <p:sp>
        <p:nvSpPr>
          <p:cNvPr id="2" name="日付プレースホルダー 1">
            <a:extLst>
              <a:ext uri="{FF2B5EF4-FFF2-40B4-BE49-F238E27FC236}">
                <a16:creationId xmlns:a16="http://schemas.microsoft.com/office/drawing/2014/main" id="{B7862271-51F6-4122-9709-D279042F8846}"/>
              </a:ext>
            </a:extLst>
          </p:cNvPr>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r>
              <a:rPr lang="en-US" altLang="ja-JP"/>
              <a:t>20XX </a:t>
            </a:r>
            <a:r>
              <a:rPr lang="ja-JP" altLang="en-US"/>
              <a:t>年 </a:t>
            </a:r>
            <a:r>
              <a:rPr lang="en-US" altLang="ja-JP"/>
              <a:t>3 </a:t>
            </a:r>
            <a:r>
              <a:rPr lang="ja-JP" altLang="en-US"/>
              <a:t>月 </a:t>
            </a:r>
            <a:r>
              <a:rPr lang="en-US" altLang="ja-JP"/>
              <a:t>1 </a:t>
            </a:r>
            <a:r>
              <a:rPr lang="ja-JP" altLang="en-US"/>
              <a:t>日</a:t>
            </a:r>
          </a:p>
        </p:txBody>
      </p:sp>
      <p:sp>
        <p:nvSpPr>
          <p:cNvPr id="4" name="スライド番号プレースホルダー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CB1E4CB7-CB13-4810-BF18-BE31AFC64F93}" type="slidenum">
              <a:rPr lang="en-US" altLang="ja-JP" smtClean="0"/>
              <a:pPr/>
              <a:t>‹#›</a:t>
            </a:fld>
            <a:endParaRPr lang="ja-JP" altLang="en-US"/>
          </a:p>
        </p:txBody>
      </p:sp>
    </p:spTree>
    <p:extLst>
      <p:ext uri="{BB962C8B-B14F-4D97-AF65-F5344CB8AC3E}">
        <p14:creationId xmlns:p14="http://schemas.microsoft.com/office/powerpoint/2010/main" val="23013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結び">
    <p:spTree>
      <p:nvGrpSpPr>
        <p:cNvPr id="1" name=""/>
        <p:cNvGrpSpPr/>
        <p:nvPr/>
      </p:nvGrpSpPr>
      <p:grpSpPr>
        <a:xfrm>
          <a:off x="0" y="0"/>
          <a:ext cx="0" cy="0"/>
          <a:chOff x="0" y="0"/>
          <a:chExt cx="0" cy="0"/>
        </a:xfrm>
      </p:grpSpPr>
      <p:sp useBgFill="1">
        <p:nvSpPr>
          <p:cNvPr id="12" name="長方形 11">
            <a:extLst>
              <a:ext uri="{FF2B5EF4-FFF2-40B4-BE49-F238E27FC236}">
                <a16:creationId xmlns:a16="http://schemas.microsoft.com/office/drawing/2014/main" id="{A53A25B7-A924-4C03-8022-000A9EA88D1A}"/>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3" name="長方形 12">
            <a:extLst>
              <a:ext uri="{FF2B5EF4-FFF2-40B4-BE49-F238E27FC236}">
                <a16:creationId xmlns:a16="http://schemas.microsoft.com/office/drawing/2014/main" id="{4E3A68D8-CB71-4A41-B029-626BD6912875}"/>
              </a:ext>
              <a:ext uri="{C183D7F6-B498-43B3-948B-1728B52AA6E4}">
                <adec:decorative xmlns:adec="http://schemas.microsoft.com/office/drawing/2017/decorative" val="1"/>
              </a:ext>
            </a:extLst>
          </p:cNvPr>
          <p:cNvSpPr/>
          <p:nvPr userDrawn="1"/>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rgbClr val="FCEA37"/>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useBgFill="1">
        <p:nvSpPr>
          <p:cNvPr id="14" name="フリーフォーム:図形 13​​">
            <a:extLst>
              <a:ext uri="{FF2B5EF4-FFF2-40B4-BE49-F238E27FC236}">
                <a16:creationId xmlns:a16="http://schemas.microsoft.com/office/drawing/2014/main" id="{9ECFC55D-2CEE-47A4-9ACA-D6C78D236982}"/>
              </a:ext>
              <a:ext uri="{C183D7F6-B498-43B3-948B-1728B52AA6E4}">
                <adec:decorative xmlns:adec="http://schemas.microsoft.com/office/drawing/2017/decorative" val="1"/>
              </a:ext>
            </a:extLst>
          </p:cNvPr>
          <p:cNvSpPr/>
          <p:nvPr userDrawn="1"/>
        </p:nvSpPr>
        <p:spPr>
          <a:xfrm>
            <a:off x="-2" y="-9523"/>
            <a:ext cx="11430001" cy="6105523"/>
          </a:xfrm>
          <a:custGeom>
            <a:avLst/>
            <a:gdLst>
              <a:gd name="connsiteX0" fmla="*/ 0 w 11430001"/>
              <a:gd name="connsiteY0" fmla="*/ 0 h 6105523"/>
              <a:gd name="connsiteX1" fmla="*/ 7874003 w 11430001"/>
              <a:gd name="connsiteY1" fmla="*/ 0 h 6105523"/>
              <a:gd name="connsiteX2" fmla="*/ 7874003 w 11430001"/>
              <a:gd name="connsiteY2" fmla="*/ 771522 h 6105523"/>
              <a:gd name="connsiteX3" fmla="*/ 11430001 w 11430001"/>
              <a:gd name="connsiteY3" fmla="*/ 771522 h 6105523"/>
              <a:gd name="connsiteX4" fmla="*/ 11430001 w 11430001"/>
              <a:gd name="connsiteY4" fmla="*/ 6105523 h 6105523"/>
              <a:gd name="connsiteX5" fmla="*/ 7874003 w 11430001"/>
              <a:gd name="connsiteY5" fmla="*/ 6105523 h 6105523"/>
              <a:gd name="connsiteX6" fmla="*/ 5334002 w 11430001"/>
              <a:gd name="connsiteY6" fmla="*/ 6105523 h 6105523"/>
              <a:gd name="connsiteX7" fmla="*/ 0 w 11430001"/>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05523">
                <a:moveTo>
                  <a:pt x="0" y="0"/>
                </a:moveTo>
                <a:lnTo>
                  <a:pt x="7874003" y="0"/>
                </a:lnTo>
                <a:lnTo>
                  <a:pt x="7874003" y="771522"/>
                </a:lnTo>
                <a:lnTo>
                  <a:pt x="11430001" y="771522"/>
                </a:lnTo>
                <a:lnTo>
                  <a:pt x="11430001" y="6105523"/>
                </a:lnTo>
                <a:lnTo>
                  <a:pt x="7874003" y="6105523"/>
                </a:lnTo>
                <a:lnTo>
                  <a:pt x="5334002" y="6105523"/>
                </a:lnTo>
                <a:lnTo>
                  <a:pt x="0" y="6105523"/>
                </a:lnTo>
                <a:close/>
              </a:path>
            </a:pathLst>
          </a:custGeom>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5" name="タイトル 5">
            <a:extLst>
              <a:ext uri="{FF2B5EF4-FFF2-40B4-BE49-F238E27FC236}">
                <a16:creationId xmlns:a16="http://schemas.microsoft.com/office/drawing/2014/main" id="{00406F9C-B330-46B3-A03C-15F85CD76061}"/>
              </a:ext>
            </a:extLst>
          </p:cNvPr>
          <p:cNvSpPr>
            <a:spLocks noGrp="1"/>
          </p:cNvSpPr>
          <p:nvPr>
            <p:ph type="title"/>
          </p:nvPr>
        </p:nvSpPr>
        <p:spPr>
          <a:xfrm>
            <a:off x="762000" y="3822282"/>
            <a:ext cx="5012266" cy="2273710"/>
          </a:xfrm>
        </p:spPr>
        <p:txBody>
          <a:bodyPr rtlCol="0" anchor="t"/>
          <a:lstStyle>
            <a:lvl1pPr>
              <a:defRPr sz="42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1" name="図プレースホルダー 20">
            <a:extLst>
              <a:ext uri="{FF2B5EF4-FFF2-40B4-BE49-F238E27FC236}">
                <a16:creationId xmlns:a16="http://schemas.microsoft.com/office/drawing/2014/main" id="{34FC9061-555D-4FE2-ABE9-07A195BC022E}"/>
              </a:ext>
            </a:extLst>
          </p:cNvPr>
          <p:cNvSpPr>
            <a:spLocks noGrp="1"/>
          </p:cNvSpPr>
          <p:nvPr>
            <p:ph type="pic" sz="quarter" idx="13"/>
          </p:nvPr>
        </p:nvSpPr>
        <p:spPr>
          <a:xfrm>
            <a:off x="758952" y="761988"/>
            <a:ext cx="3566160" cy="2660904"/>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22" name="図プレースホルダー 20">
            <a:extLst>
              <a:ext uri="{FF2B5EF4-FFF2-40B4-BE49-F238E27FC236}">
                <a16:creationId xmlns:a16="http://schemas.microsoft.com/office/drawing/2014/main" id="{7C8788B5-2964-4199-A168-84BDEBE3E9A7}"/>
              </a:ext>
            </a:extLst>
          </p:cNvPr>
          <p:cNvSpPr>
            <a:spLocks noGrp="1"/>
          </p:cNvSpPr>
          <p:nvPr>
            <p:ph type="pic" sz="quarter" idx="14"/>
          </p:nvPr>
        </p:nvSpPr>
        <p:spPr>
          <a:xfrm>
            <a:off x="4294632" y="761980"/>
            <a:ext cx="3566160" cy="2660904"/>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23" name="図プレースホルダー 20">
            <a:extLst>
              <a:ext uri="{FF2B5EF4-FFF2-40B4-BE49-F238E27FC236}">
                <a16:creationId xmlns:a16="http://schemas.microsoft.com/office/drawing/2014/main" id="{D4B5D4A5-C34C-4703-AFB6-DA982B6FF83B}"/>
              </a:ext>
            </a:extLst>
          </p:cNvPr>
          <p:cNvSpPr>
            <a:spLocks noGrp="1"/>
          </p:cNvSpPr>
          <p:nvPr>
            <p:ph type="pic" sz="quarter" idx="15"/>
          </p:nvPr>
        </p:nvSpPr>
        <p:spPr>
          <a:xfrm>
            <a:off x="7859598" y="761980"/>
            <a:ext cx="3566160" cy="2660904"/>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9" name="コンテンツ プレースホルダー 1">
            <a:extLst>
              <a:ext uri="{FF2B5EF4-FFF2-40B4-BE49-F238E27FC236}">
                <a16:creationId xmlns:a16="http://schemas.microsoft.com/office/drawing/2014/main" id="{8CA9663F-19C9-4799-8B97-333815BF6A4F}"/>
              </a:ext>
            </a:extLst>
          </p:cNvPr>
          <p:cNvSpPr>
            <a:spLocks noGrp="1"/>
          </p:cNvSpPr>
          <p:nvPr>
            <p:ph idx="1"/>
          </p:nvPr>
        </p:nvSpPr>
        <p:spPr>
          <a:xfrm>
            <a:off x="6417734" y="3822282"/>
            <a:ext cx="4607484" cy="2273710"/>
          </a:xfrm>
        </p:spPr>
        <p:txBody>
          <a:bodyPr rtlCol="0" anchor="t">
            <a:normAutofit/>
          </a:bodyPr>
          <a:lstStyle>
            <a:lvl1pPr marL="0" indent="0">
              <a:buNone/>
              <a:defRPr>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3" name="フッター プレースホルダー 2">
            <a:extLst>
              <a:ext uri="{FF2B5EF4-FFF2-40B4-BE49-F238E27FC236}">
                <a16:creationId xmlns:a16="http://schemas.microsoft.com/office/drawing/2014/main" id="{452CFE08-03FE-487B-8963-9FAD3049CFFA}"/>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サンプル フッター テキスト</a:t>
            </a:r>
          </a:p>
        </p:txBody>
      </p:sp>
      <p:sp>
        <p:nvSpPr>
          <p:cNvPr id="2" name="日付プレースホルダー 1">
            <a:extLst>
              <a:ext uri="{FF2B5EF4-FFF2-40B4-BE49-F238E27FC236}">
                <a16:creationId xmlns:a16="http://schemas.microsoft.com/office/drawing/2014/main" id="{B7862271-51F6-4122-9709-D279042F8846}"/>
              </a:ext>
            </a:extLst>
          </p:cNvPr>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r>
              <a:rPr lang="en-US" altLang="ja-JP"/>
              <a:t>20XX </a:t>
            </a:r>
            <a:r>
              <a:rPr lang="ja-JP" altLang="en-US"/>
              <a:t>年 </a:t>
            </a:r>
            <a:r>
              <a:rPr lang="en-US" altLang="ja-JP"/>
              <a:t>3 </a:t>
            </a:r>
            <a:r>
              <a:rPr lang="ja-JP" altLang="en-US"/>
              <a:t>月 </a:t>
            </a:r>
            <a:r>
              <a:rPr lang="en-US" altLang="ja-JP"/>
              <a:t>1 </a:t>
            </a:r>
            <a:r>
              <a:rPr lang="ja-JP" altLang="en-US"/>
              <a:t>日</a:t>
            </a:r>
          </a:p>
        </p:txBody>
      </p:sp>
      <p:sp>
        <p:nvSpPr>
          <p:cNvPr id="4" name="スライド番号プレースホルダー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CB1E4CB7-CB13-4810-BF18-BE31AFC64F93}" type="slidenum">
              <a:rPr lang="en-US" altLang="ja-JP" smtClean="0"/>
              <a:pPr/>
              <a:t>‹#›</a:t>
            </a:fld>
            <a:endParaRPr lang="ja-JP" altLang="en-US"/>
          </a:p>
        </p:txBody>
      </p:sp>
    </p:spTree>
    <p:extLst>
      <p:ext uri="{BB962C8B-B14F-4D97-AF65-F5344CB8AC3E}">
        <p14:creationId xmlns:p14="http://schemas.microsoft.com/office/powerpoint/2010/main" val="211337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useBgFill="1">
        <p:nvSpPr>
          <p:cNvPr id="5" name="長方形 4">
            <a:extLst>
              <a:ext uri="{FF2B5EF4-FFF2-40B4-BE49-F238E27FC236}">
                <a16:creationId xmlns:a16="http://schemas.microsoft.com/office/drawing/2014/main" id="{FAC5ABB9-3EAC-446C-B128-CFDB09B2476A}"/>
              </a:ext>
              <a:ext uri="{C183D7F6-B498-43B3-948B-1728B52AA6E4}">
                <adec:decorative xmlns:adec="http://schemas.microsoft.com/office/drawing/2017/decorative" val="1"/>
              </a:ext>
            </a:extLst>
          </p:cNvPr>
          <p:cNvSpPr/>
          <p:nvPr userDrawn="1"/>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6" name="長方形 5">
            <a:extLst>
              <a:ext uri="{FF2B5EF4-FFF2-40B4-BE49-F238E27FC236}">
                <a16:creationId xmlns:a16="http://schemas.microsoft.com/office/drawing/2014/main" id="{70DED2D7-7BC9-473D-8241-8289B5821CF4}"/>
              </a:ext>
              <a:ext uri="{C183D7F6-B498-43B3-948B-1728B52AA6E4}">
                <adec:decorative xmlns:adec="http://schemas.microsoft.com/office/drawing/2017/decorative" val="1"/>
              </a:ext>
            </a:extLst>
          </p:cNvPr>
          <p:cNvSpPr/>
          <p:nvPr userDrawn="1"/>
        </p:nvSpPr>
        <p:spPr>
          <a:xfrm>
            <a:off x="0" y="0"/>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useBgFill="1">
        <p:nvSpPr>
          <p:cNvPr id="7" name="長方形 6">
            <a:extLst>
              <a:ext uri="{FF2B5EF4-FFF2-40B4-BE49-F238E27FC236}">
                <a16:creationId xmlns:a16="http://schemas.microsoft.com/office/drawing/2014/main" id="{19C2616F-4436-4A60-BB08-54EC762C53BE}"/>
              </a:ext>
              <a:ext uri="{C183D7F6-B498-43B3-948B-1728B52AA6E4}">
                <adec:decorative xmlns:adec="http://schemas.microsoft.com/office/drawing/2017/decorative" val="1"/>
              </a:ext>
            </a:extLst>
          </p:cNvPr>
          <p:cNvSpPr/>
          <p:nvPr userDrawn="1"/>
        </p:nvSpPr>
        <p:spPr>
          <a:xfrm>
            <a:off x="0" y="762001"/>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8" name="タイトル 12">
            <a:extLst>
              <a:ext uri="{FF2B5EF4-FFF2-40B4-BE49-F238E27FC236}">
                <a16:creationId xmlns:a16="http://schemas.microsoft.com/office/drawing/2014/main" id="{D6F9523F-1BD5-4832-8B13-FA0BE3E6F732}"/>
              </a:ext>
            </a:extLst>
          </p:cNvPr>
          <p:cNvSpPr>
            <a:spLocks noGrp="1"/>
          </p:cNvSpPr>
          <p:nvPr>
            <p:ph type="title"/>
          </p:nvPr>
        </p:nvSpPr>
        <p:spPr>
          <a:xfrm>
            <a:off x="5431940" y="1517652"/>
            <a:ext cx="5998059" cy="1344613"/>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17" name="図プレースホルダー 16">
            <a:extLst>
              <a:ext uri="{FF2B5EF4-FFF2-40B4-BE49-F238E27FC236}">
                <a16:creationId xmlns:a16="http://schemas.microsoft.com/office/drawing/2014/main" id="{FA83160D-9929-4C5C-B741-192DF7639B60}"/>
              </a:ext>
            </a:extLst>
          </p:cNvPr>
          <p:cNvSpPr>
            <a:spLocks noGrp="1"/>
          </p:cNvSpPr>
          <p:nvPr>
            <p:ph type="pic" sz="quarter" idx="13"/>
          </p:nvPr>
        </p:nvSpPr>
        <p:spPr>
          <a:xfrm>
            <a:off x="768293" y="1517652"/>
            <a:ext cx="1947672" cy="2295144"/>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8" name="図プレースホルダー 16">
            <a:extLst>
              <a:ext uri="{FF2B5EF4-FFF2-40B4-BE49-F238E27FC236}">
                <a16:creationId xmlns:a16="http://schemas.microsoft.com/office/drawing/2014/main" id="{D97EB8C6-CD91-4F0C-A719-5079DB8D325C}"/>
              </a:ext>
            </a:extLst>
          </p:cNvPr>
          <p:cNvSpPr>
            <a:spLocks noGrp="1"/>
          </p:cNvSpPr>
          <p:nvPr>
            <p:ph type="pic" sz="quarter" idx="14"/>
          </p:nvPr>
        </p:nvSpPr>
        <p:spPr>
          <a:xfrm>
            <a:off x="2715768" y="1517904"/>
            <a:ext cx="1947672" cy="2295144"/>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20" name="図プレースホルダー 19">
            <a:extLst>
              <a:ext uri="{FF2B5EF4-FFF2-40B4-BE49-F238E27FC236}">
                <a16:creationId xmlns:a16="http://schemas.microsoft.com/office/drawing/2014/main" id="{A7347AC5-7F3A-4E62-AE18-744B6A756E4C}"/>
              </a:ext>
            </a:extLst>
          </p:cNvPr>
          <p:cNvSpPr>
            <a:spLocks noGrp="1"/>
          </p:cNvSpPr>
          <p:nvPr>
            <p:ph type="pic" sz="quarter" idx="15"/>
          </p:nvPr>
        </p:nvSpPr>
        <p:spPr>
          <a:xfrm>
            <a:off x="768096" y="3800858"/>
            <a:ext cx="3895344" cy="2295144"/>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2" name="コンテンツ プレースホルダー 13">
            <a:extLst>
              <a:ext uri="{FF2B5EF4-FFF2-40B4-BE49-F238E27FC236}">
                <a16:creationId xmlns:a16="http://schemas.microsoft.com/office/drawing/2014/main" id="{CC904223-D55A-40A9-AA1D-5687C89BE8E3}"/>
              </a:ext>
            </a:extLst>
          </p:cNvPr>
          <p:cNvSpPr>
            <a:spLocks noGrp="1"/>
          </p:cNvSpPr>
          <p:nvPr>
            <p:ph idx="1"/>
          </p:nvPr>
        </p:nvSpPr>
        <p:spPr>
          <a:xfrm>
            <a:off x="5431940" y="2970215"/>
            <a:ext cx="5998059" cy="3125787"/>
          </a:xfrm>
        </p:spPr>
        <p:txBody>
          <a:bodyPr rtlCol="0">
            <a:normAutofit/>
          </a:bodyPr>
          <a:lstStyle>
            <a:lvl1pPr marL="0" indent="0">
              <a:buNone/>
              <a:defRPr>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3" name="フッター プレースホルダー 2">
            <a:extLst>
              <a:ext uri="{FF2B5EF4-FFF2-40B4-BE49-F238E27FC236}">
                <a16:creationId xmlns:a16="http://schemas.microsoft.com/office/drawing/2014/main" id="{452CFE08-03FE-487B-8963-9FAD3049CFFA}"/>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サンプル フッター テキスト</a:t>
            </a:r>
          </a:p>
        </p:txBody>
      </p:sp>
      <p:sp>
        <p:nvSpPr>
          <p:cNvPr id="2" name="日付プレースホルダー 1">
            <a:extLst>
              <a:ext uri="{FF2B5EF4-FFF2-40B4-BE49-F238E27FC236}">
                <a16:creationId xmlns:a16="http://schemas.microsoft.com/office/drawing/2014/main" id="{B7862271-51F6-4122-9709-D279042F8846}"/>
              </a:ext>
            </a:extLst>
          </p:cNvPr>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r>
              <a:rPr lang="en-US" altLang="ja-JP"/>
              <a:t>20XX </a:t>
            </a:r>
            <a:r>
              <a:rPr lang="ja-JP" altLang="en-US"/>
              <a:t>年 </a:t>
            </a:r>
            <a:r>
              <a:rPr lang="en-US" altLang="ja-JP"/>
              <a:t>3 </a:t>
            </a:r>
            <a:r>
              <a:rPr lang="ja-JP" altLang="en-US"/>
              <a:t>月 </a:t>
            </a:r>
            <a:r>
              <a:rPr lang="en-US" altLang="ja-JP"/>
              <a:t>1 </a:t>
            </a:r>
            <a:r>
              <a:rPr lang="ja-JP" altLang="en-US"/>
              <a:t>日</a:t>
            </a:r>
          </a:p>
        </p:txBody>
      </p:sp>
      <p:sp>
        <p:nvSpPr>
          <p:cNvPr id="4" name="スライド番号プレースホルダー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CB1E4CB7-CB13-4810-BF18-BE31AFC64F93}" type="slidenum">
              <a:rPr lang="en-US" altLang="ja-JP" smtClean="0"/>
              <a:pPr/>
              <a:t>‹#›</a:t>
            </a:fld>
            <a:endParaRPr lang="ja-JP" altLang="en-US"/>
          </a:p>
        </p:txBody>
      </p:sp>
    </p:spTree>
    <p:extLst>
      <p:ext uri="{BB962C8B-B14F-4D97-AF65-F5344CB8AC3E}">
        <p14:creationId xmlns:p14="http://schemas.microsoft.com/office/powerpoint/2010/main" val="240897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useBgFill="1">
        <p:nvSpPr>
          <p:cNvPr id="10" name="長方形 9">
            <a:extLst>
              <a:ext uri="{FF2B5EF4-FFF2-40B4-BE49-F238E27FC236}">
                <a16:creationId xmlns:a16="http://schemas.microsoft.com/office/drawing/2014/main" id="{924A1CC7-4419-4A64-9DC9-AE157407AFB8}"/>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1" name="長方形 10">
            <a:extLst>
              <a:ext uri="{FF2B5EF4-FFF2-40B4-BE49-F238E27FC236}">
                <a16:creationId xmlns:a16="http://schemas.microsoft.com/office/drawing/2014/main" id="{8A2F8EC6-DD66-475C-B129-22B374F49A70}"/>
              </a:ext>
              <a:ext uri="{C183D7F6-B498-43B3-948B-1728B52AA6E4}">
                <adec:decorative xmlns:adec="http://schemas.microsoft.com/office/drawing/2017/decorative" val="1"/>
              </a:ext>
            </a:extLst>
          </p:cNvPr>
          <p:cNvSpPr/>
          <p:nvPr userDrawn="1"/>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useBgFill="1">
        <p:nvSpPr>
          <p:cNvPr id="12" name="フリーフォーム:図形 11">
            <a:extLst>
              <a:ext uri="{FF2B5EF4-FFF2-40B4-BE49-F238E27FC236}">
                <a16:creationId xmlns:a16="http://schemas.microsoft.com/office/drawing/2014/main" id="{86FA963F-8B94-469B-B1A5-890D9134FB50}"/>
              </a:ext>
              <a:ext uri="{C183D7F6-B498-43B3-948B-1728B52AA6E4}">
                <adec:decorative xmlns:adec="http://schemas.microsoft.com/office/drawing/2017/decorative" val="1"/>
              </a:ext>
            </a:extLst>
          </p:cNvPr>
          <p:cNvSpPr/>
          <p:nvPr userDrawn="1"/>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3" name="タイトル 5">
            <a:extLst>
              <a:ext uri="{FF2B5EF4-FFF2-40B4-BE49-F238E27FC236}">
                <a16:creationId xmlns:a16="http://schemas.microsoft.com/office/drawing/2014/main" id="{4CD44A43-6E39-4FE6-87BB-C65CE8FC6B1A}"/>
              </a:ext>
            </a:extLst>
          </p:cNvPr>
          <p:cNvSpPr>
            <a:spLocks noGrp="1"/>
          </p:cNvSpPr>
          <p:nvPr>
            <p:ph type="title"/>
          </p:nvPr>
        </p:nvSpPr>
        <p:spPr>
          <a:xfrm>
            <a:off x="6096000" y="1517650"/>
            <a:ext cx="4565650" cy="1344613"/>
          </a:xfrm>
        </p:spPr>
        <p:txBody>
          <a:bodyPr rtlCol="0">
            <a:normAutofit/>
          </a:bodyPr>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18" name="図プレースホルダー 17">
            <a:extLst>
              <a:ext uri="{FF2B5EF4-FFF2-40B4-BE49-F238E27FC236}">
                <a16:creationId xmlns:a16="http://schemas.microsoft.com/office/drawing/2014/main" id="{5229EB0D-B986-4E26-BDF3-305AE3233EB7}"/>
              </a:ext>
            </a:extLst>
          </p:cNvPr>
          <p:cNvSpPr>
            <a:spLocks noGrp="1"/>
          </p:cNvSpPr>
          <p:nvPr>
            <p:ph type="pic" sz="quarter" idx="13"/>
          </p:nvPr>
        </p:nvSpPr>
        <p:spPr>
          <a:xfrm>
            <a:off x="758952" y="883487"/>
            <a:ext cx="4562856" cy="2441448"/>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9" name="図プレースホルダー 17">
            <a:extLst>
              <a:ext uri="{FF2B5EF4-FFF2-40B4-BE49-F238E27FC236}">
                <a16:creationId xmlns:a16="http://schemas.microsoft.com/office/drawing/2014/main" id="{37E21EC2-9A85-4522-B6AD-3FF227CACDD7}"/>
              </a:ext>
            </a:extLst>
          </p:cNvPr>
          <p:cNvSpPr>
            <a:spLocks noGrp="1"/>
          </p:cNvSpPr>
          <p:nvPr>
            <p:ph type="pic" sz="quarter" idx="14"/>
          </p:nvPr>
        </p:nvSpPr>
        <p:spPr>
          <a:xfrm>
            <a:off x="758952" y="3593592"/>
            <a:ext cx="4562856" cy="2441448"/>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6" name="コンテンツ プレースホルダー 1">
            <a:extLst>
              <a:ext uri="{FF2B5EF4-FFF2-40B4-BE49-F238E27FC236}">
                <a16:creationId xmlns:a16="http://schemas.microsoft.com/office/drawing/2014/main" id="{9F9D0834-E38A-4C71-95D5-A8A2B973AC09}"/>
              </a:ext>
            </a:extLst>
          </p:cNvPr>
          <p:cNvSpPr>
            <a:spLocks noGrp="1"/>
          </p:cNvSpPr>
          <p:nvPr>
            <p:ph idx="1"/>
          </p:nvPr>
        </p:nvSpPr>
        <p:spPr>
          <a:xfrm>
            <a:off x="6095998" y="2970213"/>
            <a:ext cx="4565651" cy="3125787"/>
          </a:xfrm>
        </p:spPr>
        <p:txBody>
          <a:bodyPr rtlCol="0">
            <a:normAutofit/>
          </a:bodyPr>
          <a:lstStyle>
            <a:lvl1pPr marL="0" indent="0">
              <a:buNone/>
              <a:defRPr>
                <a:latin typeface="Meiryo UI" panose="020B0604030504040204" pitchFamily="50" charset="-128"/>
                <a:ea typeface="Meiryo UI" panose="020B0604030504040204" pitchFamily="50" charset="-128"/>
              </a:defRPr>
            </a:lvl1pPr>
          </a:lstStyle>
          <a:p>
            <a:pPr lvl="0" rtl="0"/>
            <a:r>
              <a:rPr lang="ja-JP" altLang="en-US" noProof="0"/>
              <a:t>マスター テキストの書式設定</a:t>
            </a:r>
          </a:p>
        </p:txBody>
      </p:sp>
      <p:sp>
        <p:nvSpPr>
          <p:cNvPr id="3" name="フッター プレースホルダー 2">
            <a:extLst>
              <a:ext uri="{FF2B5EF4-FFF2-40B4-BE49-F238E27FC236}">
                <a16:creationId xmlns:a16="http://schemas.microsoft.com/office/drawing/2014/main" id="{452CFE08-03FE-487B-8963-9FAD3049CFFA}"/>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サンプル フッター テキスト</a:t>
            </a:r>
          </a:p>
        </p:txBody>
      </p:sp>
      <p:sp>
        <p:nvSpPr>
          <p:cNvPr id="2" name="日付プレースホルダー 1">
            <a:extLst>
              <a:ext uri="{FF2B5EF4-FFF2-40B4-BE49-F238E27FC236}">
                <a16:creationId xmlns:a16="http://schemas.microsoft.com/office/drawing/2014/main" id="{B7862271-51F6-4122-9709-D279042F8846}"/>
              </a:ext>
            </a:extLst>
          </p:cNvPr>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r>
              <a:rPr lang="en-US" altLang="ja-JP"/>
              <a:t>20XX </a:t>
            </a:r>
            <a:r>
              <a:rPr lang="ja-JP" altLang="en-US"/>
              <a:t>年 </a:t>
            </a:r>
            <a:r>
              <a:rPr lang="en-US" altLang="ja-JP"/>
              <a:t>3 </a:t>
            </a:r>
            <a:r>
              <a:rPr lang="ja-JP" altLang="en-US"/>
              <a:t>月 </a:t>
            </a:r>
            <a:r>
              <a:rPr lang="en-US" altLang="ja-JP"/>
              <a:t>1 </a:t>
            </a:r>
            <a:r>
              <a:rPr lang="ja-JP" altLang="en-US"/>
              <a:t>日</a:t>
            </a:r>
          </a:p>
        </p:txBody>
      </p:sp>
      <p:sp>
        <p:nvSpPr>
          <p:cNvPr id="4" name="スライド番号プレースホルダー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CB1E4CB7-CB13-4810-BF18-BE31AFC64F93}" type="slidenum">
              <a:rPr lang="en-US" altLang="ja-JP" smtClean="0"/>
              <a:pPr/>
              <a:t>‹#›</a:t>
            </a:fld>
            <a:endParaRPr lang="ja-JP" altLang="en-US"/>
          </a:p>
        </p:txBody>
      </p:sp>
    </p:spTree>
    <p:extLst>
      <p:ext uri="{BB962C8B-B14F-4D97-AF65-F5344CB8AC3E}">
        <p14:creationId xmlns:p14="http://schemas.microsoft.com/office/powerpoint/2010/main" val="319883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8" name="フリーフォーム:図形 7">
            <a:extLst>
              <a:ext uri="{FF2B5EF4-FFF2-40B4-BE49-F238E27FC236}">
                <a16:creationId xmlns:a16="http://schemas.microsoft.com/office/drawing/2014/main" id="{1D03AAFC-F6FA-4A24-BE1D-34AE6AD64CD3}"/>
              </a:ext>
              <a:ext uri="{C183D7F6-B498-43B3-948B-1728B52AA6E4}">
                <adec:decorative xmlns:adec="http://schemas.microsoft.com/office/drawing/2017/decorative" val="1"/>
              </a:ext>
            </a:extLst>
          </p:cNvPr>
          <p:cNvSpPr/>
          <p:nvPr userDrawn="1"/>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p:nvSpPr>
          <p:cNvPr id="12" name="図プレースホルダー 11">
            <a:extLst>
              <a:ext uri="{FF2B5EF4-FFF2-40B4-BE49-F238E27FC236}">
                <a16:creationId xmlns:a16="http://schemas.microsoft.com/office/drawing/2014/main" id="{82190B39-D040-425A-9AD6-58A7533FEA6D}"/>
              </a:ext>
            </a:extLst>
          </p:cNvPr>
          <p:cNvSpPr>
            <a:spLocks noGrp="1"/>
          </p:cNvSpPr>
          <p:nvPr>
            <p:ph type="pic" sz="quarter" idx="13"/>
          </p:nvPr>
        </p:nvSpPr>
        <p:spPr>
          <a:xfrm>
            <a:off x="746760" y="756284"/>
            <a:ext cx="10698480" cy="5349240"/>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5" name="タイトル 16">
            <a:extLst>
              <a:ext uri="{FF2B5EF4-FFF2-40B4-BE49-F238E27FC236}">
                <a16:creationId xmlns:a16="http://schemas.microsoft.com/office/drawing/2014/main" id="{8950CCE3-163E-46A1-B489-395F3F75FE34}"/>
              </a:ext>
            </a:extLst>
          </p:cNvPr>
          <p:cNvSpPr>
            <a:spLocks noGrp="1"/>
          </p:cNvSpPr>
          <p:nvPr>
            <p:ph type="ctrTitle"/>
          </p:nvPr>
        </p:nvSpPr>
        <p:spPr>
          <a:xfrm>
            <a:off x="7333488" y="1517904"/>
            <a:ext cx="3749040" cy="2796945"/>
          </a:xfrm>
        </p:spPr>
        <p:txBody>
          <a:bodyPr rtlCol="0" anchor="ctr">
            <a:normAutofit/>
          </a:bodyPr>
          <a:lstStyle>
            <a:lvl1pPr>
              <a:defRPr sz="6000">
                <a:latin typeface="Meiryo UI" panose="020B0604030504040204" pitchFamily="50" charset="-128"/>
                <a:ea typeface="Meiryo UI" panose="020B0604030504040204" pitchFamily="50" charset="-128"/>
              </a:defRPr>
            </a:lvl1pPr>
          </a:lstStyle>
          <a:p>
            <a:pPr algn="l" rtl="0"/>
            <a:r>
              <a:rPr lang="ja-JP" altLang="en-US" noProof="0"/>
              <a:t>マスター タイトルの書式設定</a:t>
            </a:r>
          </a:p>
        </p:txBody>
      </p:sp>
      <p:sp>
        <p:nvSpPr>
          <p:cNvPr id="16" name="サブタイトル 17">
            <a:extLst>
              <a:ext uri="{FF2B5EF4-FFF2-40B4-BE49-F238E27FC236}">
                <a16:creationId xmlns:a16="http://schemas.microsoft.com/office/drawing/2014/main" id="{81E38157-454C-44D5-8D2B-A220A53D780E}"/>
              </a:ext>
            </a:extLst>
          </p:cNvPr>
          <p:cNvSpPr>
            <a:spLocks noGrp="1"/>
          </p:cNvSpPr>
          <p:nvPr>
            <p:ph type="subTitle" idx="1"/>
          </p:nvPr>
        </p:nvSpPr>
        <p:spPr>
          <a:xfrm>
            <a:off x="7333488" y="4479368"/>
            <a:ext cx="3666744" cy="1616631"/>
          </a:xfrm>
        </p:spPr>
        <p:txBody>
          <a:bodyPr rtlCol="0"/>
          <a:lstStyle>
            <a:lvl1pPr marL="0" indent="0">
              <a:buNone/>
              <a:defRPr>
                <a:latin typeface="Meiryo UI" panose="020B0604030504040204" pitchFamily="50" charset="-128"/>
                <a:ea typeface="Meiryo UI" panose="020B0604030504040204" pitchFamily="50" charset="-128"/>
              </a:defRPr>
            </a:lvl1pPr>
          </a:lstStyle>
          <a:p>
            <a:pPr algn="l" rtl="0"/>
            <a:r>
              <a:rPr lang="ja-JP" altLang="en-US" noProof="0"/>
              <a:t>マスター サブタイトルの書式設定</a:t>
            </a:r>
          </a:p>
        </p:txBody>
      </p:sp>
    </p:spTree>
    <p:extLst>
      <p:ext uri="{BB962C8B-B14F-4D97-AF65-F5344CB8AC3E}">
        <p14:creationId xmlns:p14="http://schemas.microsoft.com/office/powerpoint/2010/main" val="173054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グラフ/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C5BB2-C09C-49B0-BAFA-DE1801CD3E90}"/>
              </a:ext>
            </a:extLst>
          </p:cNvPr>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a:extLst>
              <a:ext uri="{FF2B5EF4-FFF2-40B4-BE49-F238E27FC236}">
                <a16:creationId xmlns:a16="http://schemas.microsoft.com/office/drawing/2014/main" id="{C3A47C21-944D-47FE-9519-A25518837115}"/>
              </a:ext>
            </a:extLst>
          </p:cNvPr>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A2AD668-6E19-425C-88F7-AF4220662C0D}"/>
              </a:ext>
            </a:extLst>
          </p:cNvPr>
          <p:cNvSpPr>
            <a:spLocks noGrp="1"/>
          </p:cNvSpPr>
          <p:nvPr>
            <p:ph type="ftr" sz="quarter" idx="11"/>
          </p:nvPr>
        </p:nvSpPr>
        <p:spPr/>
        <p:txBody>
          <a:bodyPr rtlCol="0"/>
          <a:lstStyle/>
          <a:p>
            <a:pPr rtl="0"/>
            <a:r>
              <a:rPr lang="ja-JP" altLang="en-US" noProof="0"/>
              <a:t>サンプル フッター テキスト</a:t>
            </a:r>
          </a:p>
        </p:txBody>
      </p:sp>
      <p:sp>
        <p:nvSpPr>
          <p:cNvPr id="4" name="日付プレースホルダー 3">
            <a:extLst>
              <a:ext uri="{FF2B5EF4-FFF2-40B4-BE49-F238E27FC236}">
                <a16:creationId xmlns:a16="http://schemas.microsoft.com/office/drawing/2014/main" id="{AC7CE36D-6B7B-4D5E-831E-34A4286D6E6A}"/>
              </a:ext>
            </a:extLst>
          </p:cNvPr>
          <p:cNvSpPr>
            <a:spLocks noGrp="1"/>
          </p:cNvSpPr>
          <p:nvPr>
            <p:ph type="dt" sz="half" idx="10"/>
          </p:nvPr>
        </p:nvSpPr>
        <p:spPr/>
        <p:txBody>
          <a:bodyPr rtlCol="0"/>
          <a:lstStyle/>
          <a:p>
            <a:pPr rtl="0"/>
            <a:r>
              <a:rPr lang="en-US" altLang="ja-JP" noProof="0"/>
              <a:t>20XX </a:t>
            </a:r>
            <a:r>
              <a:rPr lang="ja-JP" altLang="en-US" noProof="0"/>
              <a:t>年 </a:t>
            </a:r>
            <a:r>
              <a:rPr lang="en-US" altLang="ja-JP" noProof="0"/>
              <a:t>3 </a:t>
            </a:r>
            <a:r>
              <a:rPr lang="ja-JP" altLang="en-US" noProof="0"/>
              <a:t>月 </a:t>
            </a:r>
            <a:r>
              <a:rPr lang="en-US" altLang="ja-JP" noProof="0"/>
              <a:t>1 </a:t>
            </a:r>
            <a:r>
              <a:rPr lang="ja-JP" altLang="en-US" noProof="0"/>
              <a:t>日</a:t>
            </a:r>
          </a:p>
        </p:txBody>
      </p:sp>
      <p:sp>
        <p:nvSpPr>
          <p:cNvPr id="6" name="スライド番号プレースホルダー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rtlCol="0"/>
          <a:lstStyle/>
          <a:p>
            <a:pPr rtl="0"/>
            <a:fld id="{CB1E4CB7-CB13-4810-BF18-BE31AFC64F93}" type="slidenum">
              <a:rPr lang="en-US" altLang="ja-JP" noProof="0" smtClean="0"/>
              <a:t>‹#›</a:t>
            </a:fld>
            <a:endParaRPr lang="ja-JP" altLang="en-US" noProof="0"/>
          </a:p>
        </p:txBody>
      </p:sp>
    </p:spTree>
    <p:extLst>
      <p:ext uri="{BB962C8B-B14F-4D97-AF65-F5344CB8AC3E}">
        <p14:creationId xmlns:p14="http://schemas.microsoft.com/office/powerpoint/2010/main" val="135251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引用文">
    <p:spTree>
      <p:nvGrpSpPr>
        <p:cNvPr id="1" name=""/>
        <p:cNvGrpSpPr/>
        <p:nvPr/>
      </p:nvGrpSpPr>
      <p:grpSpPr>
        <a:xfrm>
          <a:off x="0" y="0"/>
          <a:ext cx="0" cy="0"/>
          <a:chOff x="0" y="0"/>
          <a:chExt cx="0" cy="0"/>
        </a:xfrm>
      </p:grpSpPr>
      <p:sp>
        <p:nvSpPr>
          <p:cNvPr id="5" name="長方形 4">
            <a:extLst>
              <a:ext uri="{FF2B5EF4-FFF2-40B4-BE49-F238E27FC236}">
                <a16:creationId xmlns:a16="http://schemas.microsoft.com/office/drawing/2014/main" id="{58EDA639-2F5C-4255-BE42-C41A5ABBC24D}"/>
              </a:ext>
              <a:ext uri="{C183D7F6-B498-43B3-948B-1728B52AA6E4}">
                <adec:decorative xmlns:adec="http://schemas.microsoft.com/office/drawing/2017/decorative" val="1"/>
              </a:ext>
            </a:extLst>
          </p:cNvPr>
          <p:cNvSpPr/>
          <p:nvPr userDrawn="1"/>
        </p:nvSpPr>
        <p:spPr>
          <a:xfrm>
            <a:off x="0" y="0"/>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 useBgFill="1">
        <p:nvSpPr>
          <p:cNvPr id="6" name="長方形 5">
            <a:extLst>
              <a:ext uri="{FF2B5EF4-FFF2-40B4-BE49-F238E27FC236}">
                <a16:creationId xmlns:a16="http://schemas.microsoft.com/office/drawing/2014/main" id="{E96D6DC8-1218-45DD-BCD3-DF21DFA5B10A}"/>
              </a:ext>
              <a:ext uri="{C183D7F6-B498-43B3-948B-1728B52AA6E4}">
                <adec:decorative xmlns:adec="http://schemas.microsoft.com/office/drawing/2017/decorative" val="1"/>
              </a:ext>
            </a:extLst>
          </p:cNvPr>
          <p:cNvSpPr/>
          <p:nvPr userDrawn="1"/>
        </p:nvSpPr>
        <p:spPr>
          <a:xfrm>
            <a:off x="762000" y="766762"/>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
        <p:nvSpPr>
          <p:cNvPr id="12" name="図プレースホルダー 11">
            <a:extLst>
              <a:ext uri="{FF2B5EF4-FFF2-40B4-BE49-F238E27FC236}">
                <a16:creationId xmlns:a16="http://schemas.microsoft.com/office/drawing/2014/main" id="{8A58F504-65F1-4BFD-A987-54F78AD52D41}"/>
              </a:ext>
            </a:extLst>
          </p:cNvPr>
          <p:cNvSpPr>
            <a:spLocks noGrp="1"/>
          </p:cNvSpPr>
          <p:nvPr>
            <p:ph type="pic" sz="quarter" idx="13"/>
          </p:nvPr>
        </p:nvSpPr>
        <p:spPr>
          <a:xfrm>
            <a:off x="758952" y="749808"/>
            <a:ext cx="10744200" cy="5394960"/>
          </a:xfrm>
          <a:solidFill>
            <a:schemeClr val="accent6"/>
          </a:solidFill>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p>
        </p:txBody>
      </p:sp>
      <p:sp>
        <p:nvSpPr>
          <p:cNvPr id="13" name="タイトル 16">
            <a:extLst>
              <a:ext uri="{FF2B5EF4-FFF2-40B4-BE49-F238E27FC236}">
                <a16:creationId xmlns:a16="http://schemas.microsoft.com/office/drawing/2014/main" id="{0B9261BF-90C7-41A0-8711-97168C7479D9}"/>
              </a:ext>
            </a:extLst>
          </p:cNvPr>
          <p:cNvSpPr>
            <a:spLocks noGrp="1"/>
          </p:cNvSpPr>
          <p:nvPr>
            <p:ph type="ctrTitle"/>
          </p:nvPr>
        </p:nvSpPr>
        <p:spPr>
          <a:xfrm>
            <a:off x="6611112" y="1517904"/>
            <a:ext cx="4480560" cy="2796945"/>
          </a:xfrm>
        </p:spPr>
        <p:txBody>
          <a:bodyPr rtlCol="0" anchor="ctr">
            <a:normAutofit/>
          </a:bodyPr>
          <a:lstStyle>
            <a:lvl1pPr>
              <a:defRPr sz="4400">
                <a:latin typeface="Meiryo UI" panose="020B0604030504040204" pitchFamily="50" charset="-128"/>
                <a:ea typeface="Meiryo UI" panose="020B0604030504040204" pitchFamily="50" charset="-128"/>
              </a:defRPr>
            </a:lvl1pPr>
          </a:lstStyle>
          <a:p>
            <a:pPr algn="l" rtl="0"/>
            <a:r>
              <a:rPr lang="ja-JP" altLang="en-US" noProof="0"/>
              <a:t>マスター タイトルの書式設定</a:t>
            </a:r>
          </a:p>
        </p:txBody>
      </p:sp>
      <p:sp>
        <p:nvSpPr>
          <p:cNvPr id="14" name="サブタイトル 17">
            <a:extLst>
              <a:ext uri="{FF2B5EF4-FFF2-40B4-BE49-F238E27FC236}">
                <a16:creationId xmlns:a16="http://schemas.microsoft.com/office/drawing/2014/main" id="{305C0D07-994F-4143-B88E-32EED69E7F65}"/>
              </a:ext>
            </a:extLst>
          </p:cNvPr>
          <p:cNvSpPr>
            <a:spLocks noGrp="1"/>
          </p:cNvSpPr>
          <p:nvPr>
            <p:ph type="subTitle" idx="1"/>
          </p:nvPr>
        </p:nvSpPr>
        <p:spPr>
          <a:xfrm>
            <a:off x="6611112" y="4425696"/>
            <a:ext cx="4059936" cy="1189912"/>
          </a:xfrm>
        </p:spPr>
        <p:txBody>
          <a:bodyPr rtlCol="0"/>
          <a:lstStyle>
            <a:lvl1pPr marL="0" indent="0">
              <a:buNone/>
              <a:defRPr>
                <a:latin typeface="Meiryo UI" panose="020B0604030504040204" pitchFamily="50" charset="-128"/>
                <a:ea typeface="Meiryo UI" panose="020B0604030504040204" pitchFamily="50" charset="-128"/>
              </a:defRPr>
            </a:lvl1pPr>
          </a:lstStyle>
          <a:p>
            <a:pPr algn="l" rtl="0"/>
            <a:r>
              <a:rPr lang="ja-JP" altLang="en-US" noProof="0"/>
              <a:t>マスター サブタイトルの書式設定</a:t>
            </a:r>
          </a:p>
        </p:txBody>
      </p:sp>
      <p:sp>
        <p:nvSpPr>
          <p:cNvPr id="3" name="フッター プレースホルダー 2">
            <a:extLst>
              <a:ext uri="{FF2B5EF4-FFF2-40B4-BE49-F238E27FC236}">
                <a16:creationId xmlns:a16="http://schemas.microsoft.com/office/drawing/2014/main" id="{452CFE08-03FE-487B-8963-9FAD3049CFFA}"/>
              </a:ext>
            </a:extLst>
          </p:cNvPr>
          <p:cNvSpPr>
            <a:spLocks noGrp="1"/>
          </p:cNvSpPr>
          <p:nvPr>
            <p:ph type="ftr" sz="quarter" idx="11"/>
          </p:nvPr>
        </p:nvSpPr>
        <p:spPr/>
        <p:txBody>
          <a:bodyPr rtlCol="0"/>
          <a:lstStyle>
            <a:lvl1pPr>
              <a:defRPr>
                <a:solidFill>
                  <a:schemeClr val="bg1"/>
                </a:solidFill>
                <a:latin typeface="Meiryo UI" panose="020B0604030504040204" pitchFamily="50" charset="-128"/>
                <a:ea typeface="Meiryo UI" panose="020B0604030504040204" pitchFamily="50" charset="-128"/>
              </a:defRPr>
            </a:lvl1pPr>
          </a:lstStyle>
          <a:p>
            <a:r>
              <a:rPr lang="ja-JP" altLang="en-US"/>
              <a:t>サンプル フッター テキスト</a:t>
            </a:r>
          </a:p>
        </p:txBody>
      </p:sp>
      <p:sp>
        <p:nvSpPr>
          <p:cNvPr id="2" name="日付プレースホルダー 1">
            <a:extLst>
              <a:ext uri="{FF2B5EF4-FFF2-40B4-BE49-F238E27FC236}">
                <a16:creationId xmlns:a16="http://schemas.microsoft.com/office/drawing/2014/main" id="{B7862271-51F6-4122-9709-D279042F8846}"/>
              </a:ext>
            </a:extLst>
          </p:cNvPr>
          <p:cNvSpPr>
            <a:spLocks noGrp="1"/>
          </p:cNvSpPr>
          <p:nvPr>
            <p:ph type="dt" sz="half" idx="10"/>
          </p:nvPr>
        </p:nvSpPr>
        <p:spPr/>
        <p:txBody>
          <a:bodyPr rtlCol="0"/>
          <a:lstStyle>
            <a:lvl1pPr>
              <a:defRPr>
                <a:solidFill>
                  <a:schemeClr val="bg1"/>
                </a:solidFill>
                <a:latin typeface="Meiryo UI" panose="020B0604030504040204" pitchFamily="50" charset="-128"/>
                <a:ea typeface="Meiryo UI" panose="020B0604030504040204" pitchFamily="50" charset="-128"/>
              </a:defRPr>
            </a:lvl1pPr>
          </a:lstStyle>
          <a:p>
            <a:r>
              <a:rPr lang="en-US" altLang="ja-JP"/>
              <a:t>20XX </a:t>
            </a:r>
            <a:r>
              <a:rPr lang="ja-JP" altLang="en-US"/>
              <a:t>年 </a:t>
            </a:r>
            <a:r>
              <a:rPr lang="en-US" altLang="ja-JP"/>
              <a:t>3 </a:t>
            </a:r>
            <a:r>
              <a:rPr lang="ja-JP" altLang="en-US"/>
              <a:t>月 </a:t>
            </a:r>
            <a:r>
              <a:rPr lang="en-US" altLang="ja-JP"/>
              <a:t>1 </a:t>
            </a:r>
            <a:r>
              <a:rPr lang="ja-JP" altLang="en-US"/>
              <a:t>日</a:t>
            </a:r>
          </a:p>
        </p:txBody>
      </p:sp>
      <p:sp>
        <p:nvSpPr>
          <p:cNvPr id="4" name="スライド番号プレースホルダー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rtlCol="0"/>
          <a:lstStyle>
            <a:lvl1pPr>
              <a:defRPr>
                <a:solidFill>
                  <a:schemeClr val="bg1"/>
                </a:solidFill>
                <a:latin typeface="Meiryo UI" panose="020B0604030504040204" pitchFamily="50" charset="-128"/>
                <a:ea typeface="Meiryo UI" panose="020B0604030504040204" pitchFamily="50" charset="-128"/>
              </a:defRPr>
            </a:lvl1pPr>
          </a:lstStyle>
          <a:p>
            <a:fld id="{CB1E4CB7-CB13-4810-BF18-BE31AFC64F93}" type="slidenum">
              <a:rPr lang="en-US" altLang="ja-JP" smtClean="0"/>
              <a:pPr/>
              <a:t>‹#›</a:t>
            </a:fld>
            <a:endParaRPr lang="ja-JP" altLang="en-US"/>
          </a:p>
        </p:txBody>
      </p:sp>
    </p:spTree>
    <p:extLst>
      <p:ext uri="{BB962C8B-B14F-4D97-AF65-F5344CB8AC3E}">
        <p14:creationId xmlns:p14="http://schemas.microsoft.com/office/powerpoint/2010/main" val="282252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D85A6-A4E6-4160-BE43-8146A9894647}"/>
              </a:ext>
            </a:extLst>
          </p:cNvPr>
          <p:cNvSpPr>
            <a:spLocks noGrp="1"/>
          </p:cNvSpPr>
          <p:nvPr>
            <p:ph type="title"/>
          </p:nvPr>
        </p:nvSpPr>
        <p:spPr/>
        <p:txBody>
          <a:bodyPr rtlCol="0"/>
          <a:lstStyle/>
          <a:p>
            <a:pPr rtl="0"/>
            <a:r>
              <a:rPr lang="ja-JP" altLang="en-US" noProof="0"/>
              <a:t>マスター タイトルの書式設定</a:t>
            </a:r>
          </a:p>
        </p:txBody>
      </p:sp>
      <p:sp>
        <p:nvSpPr>
          <p:cNvPr id="29" name="図プレースホルダー 28">
            <a:extLst>
              <a:ext uri="{FF2B5EF4-FFF2-40B4-BE49-F238E27FC236}">
                <a16:creationId xmlns:a16="http://schemas.microsoft.com/office/drawing/2014/main" id="{26E6BD11-82A7-4729-AD05-B0676F9B1F5F}"/>
              </a:ext>
            </a:extLst>
          </p:cNvPr>
          <p:cNvSpPr>
            <a:spLocks noGrp="1"/>
          </p:cNvSpPr>
          <p:nvPr>
            <p:ph type="pic" sz="quarter" idx="21"/>
          </p:nvPr>
        </p:nvSpPr>
        <p:spPr>
          <a:xfrm>
            <a:off x="1504950" y="2861595"/>
            <a:ext cx="1828800" cy="1993392"/>
          </a:xfrm>
          <a:solidFill>
            <a:schemeClr val="accent6"/>
          </a:solidFill>
        </p:spPr>
        <p:txBody>
          <a:bodyPr rtlCol="0"/>
          <a:lstStyle/>
          <a:p>
            <a:pPr rtl="0"/>
            <a:r>
              <a:rPr lang="ja-JP" altLang="en-US" noProof="0"/>
              <a:t>アイコンをクリックして図を追加</a:t>
            </a:r>
          </a:p>
        </p:txBody>
      </p:sp>
      <p:sp>
        <p:nvSpPr>
          <p:cNvPr id="19" name="テキスト プレースホルダー 18">
            <a:extLst>
              <a:ext uri="{FF2B5EF4-FFF2-40B4-BE49-F238E27FC236}">
                <a16:creationId xmlns:a16="http://schemas.microsoft.com/office/drawing/2014/main" id="{6E08135B-D6D5-401C-B151-CDCB20550F16}"/>
              </a:ext>
            </a:extLst>
          </p:cNvPr>
          <p:cNvSpPr>
            <a:spLocks noGrp="1"/>
          </p:cNvSpPr>
          <p:nvPr>
            <p:ph type="body" sz="quarter" idx="13" hasCustomPrompt="1"/>
          </p:nvPr>
        </p:nvSpPr>
        <p:spPr>
          <a:xfrm>
            <a:off x="1508760" y="4855464"/>
            <a:ext cx="1828800" cy="594360"/>
          </a:xfrm>
        </p:spPr>
        <p:txBody>
          <a:bodyPr rtlCol="0"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rtl="0"/>
            <a:r>
              <a:rPr lang="ja-JP" altLang="en-US" noProof="0"/>
              <a:t>名前</a:t>
            </a:r>
          </a:p>
        </p:txBody>
      </p:sp>
      <p:sp>
        <p:nvSpPr>
          <p:cNvPr id="21" name="テキスト プレースホルダー 20">
            <a:extLst>
              <a:ext uri="{FF2B5EF4-FFF2-40B4-BE49-F238E27FC236}">
                <a16:creationId xmlns:a16="http://schemas.microsoft.com/office/drawing/2014/main" id="{FA587696-63FF-4232-8879-488DFE1C31EA}"/>
              </a:ext>
            </a:extLst>
          </p:cNvPr>
          <p:cNvSpPr>
            <a:spLocks noGrp="1"/>
          </p:cNvSpPr>
          <p:nvPr>
            <p:ph type="body" sz="quarter" idx="14" hasCustomPrompt="1"/>
          </p:nvPr>
        </p:nvSpPr>
        <p:spPr>
          <a:xfrm>
            <a:off x="1504950" y="5468112"/>
            <a:ext cx="1828800" cy="594360"/>
          </a:xfrm>
        </p:spPr>
        <p:txBody>
          <a:bodyPr rtlCol="0">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rtl="0"/>
            <a:r>
              <a:rPr lang="ja-JP" altLang="en-US" noProof="0"/>
              <a:t>タイトル​​</a:t>
            </a:r>
          </a:p>
        </p:txBody>
      </p:sp>
      <p:sp>
        <p:nvSpPr>
          <p:cNvPr id="30" name="図プレースホルダー 28">
            <a:extLst>
              <a:ext uri="{FF2B5EF4-FFF2-40B4-BE49-F238E27FC236}">
                <a16:creationId xmlns:a16="http://schemas.microsoft.com/office/drawing/2014/main" id="{96507A97-E180-468F-B641-141DBA738642}"/>
              </a:ext>
            </a:extLst>
          </p:cNvPr>
          <p:cNvSpPr>
            <a:spLocks noGrp="1"/>
          </p:cNvSpPr>
          <p:nvPr>
            <p:ph type="pic" sz="quarter" idx="22"/>
          </p:nvPr>
        </p:nvSpPr>
        <p:spPr>
          <a:xfrm>
            <a:off x="3953511" y="2861595"/>
            <a:ext cx="1828800" cy="1993392"/>
          </a:xfrm>
          <a:solidFill>
            <a:schemeClr val="accent6"/>
          </a:solidFill>
        </p:spPr>
        <p:txBody>
          <a:bodyPr rtlCol="0"/>
          <a:lstStyle/>
          <a:p>
            <a:pPr rtl="0"/>
            <a:r>
              <a:rPr lang="ja-JP" altLang="en-US" noProof="0"/>
              <a:t>アイコンをクリックして図を追加</a:t>
            </a:r>
          </a:p>
        </p:txBody>
      </p:sp>
      <p:sp>
        <p:nvSpPr>
          <p:cNvPr id="22" name="テキスト プレースホルダー 18">
            <a:extLst>
              <a:ext uri="{FF2B5EF4-FFF2-40B4-BE49-F238E27FC236}">
                <a16:creationId xmlns:a16="http://schemas.microsoft.com/office/drawing/2014/main" id="{49BB8F01-AE51-4455-BE0F-8972415A0C06}"/>
              </a:ext>
            </a:extLst>
          </p:cNvPr>
          <p:cNvSpPr>
            <a:spLocks noGrp="1"/>
          </p:cNvSpPr>
          <p:nvPr>
            <p:ph type="body" sz="quarter" idx="15" hasCustomPrompt="1"/>
          </p:nvPr>
        </p:nvSpPr>
        <p:spPr>
          <a:xfrm>
            <a:off x="3942757" y="4854889"/>
            <a:ext cx="1828800" cy="594360"/>
          </a:xfrm>
        </p:spPr>
        <p:txBody>
          <a:bodyPr rtlCol="0"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rtl="0"/>
            <a:r>
              <a:rPr lang="ja-JP" altLang="en-US" noProof="0"/>
              <a:t>名前</a:t>
            </a:r>
          </a:p>
        </p:txBody>
      </p:sp>
      <p:sp>
        <p:nvSpPr>
          <p:cNvPr id="23" name="テキスト プレースホルダー 20">
            <a:extLst>
              <a:ext uri="{FF2B5EF4-FFF2-40B4-BE49-F238E27FC236}">
                <a16:creationId xmlns:a16="http://schemas.microsoft.com/office/drawing/2014/main" id="{759D2442-D209-4F87-9F2C-19D73A2412D4}"/>
              </a:ext>
            </a:extLst>
          </p:cNvPr>
          <p:cNvSpPr>
            <a:spLocks noGrp="1"/>
          </p:cNvSpPr>
          <p:nvPr>
            <p:ph type="body" sz="quarter" idx="16" hasCustomPrompt="1"/>
          </p:nvPr>
        </p:nvSpPr>
        <p:spPr>
          <a:xfrm>
            <a:off x="3942757" y="5462491"/>
            <a:ext cx="1828800" cy="594360"/>
          </a:xfrm>
        </p:spPr>
        <p:txBody>
          <a:bodyPr rtlCol="0">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rtl="0"/>
            <a:r>
              <a:rPr lang="ja-JP" altLang="en-US" noProof="0"/>
              <a:t>タイトル​​</a:t>
            </a:r>
          </a:p>
        </p:txBody>
      </p:sp>
      <p:sp>
        <p:nvSpPr>
          <p:cNvPr id="31" name="図プレースホルダー 28">
            <a:extLst>
              <a:ext uri="{FF2B5EF4-FFF2-40B4-BE49-F238E27FC236}">
                <a16:creationId xmlns:a16="http://schemas.microsoft.com/office/drawing/2014/main" id="{A850442C-9915-406C-83D9-8EBE8AD3C243}"/>
              </a:ext>
            </a:extLst>
          </p:cNvPr>
          <p:cNvSpPr>
            <a:spLocks noGrp="1"/>
          </p:cNvSpPr>
          <p:nvPr>
            <p:ph type="pic" sz="quarter" idx="23"/>
          </p:nvPr>
        </p:nvSpPr>
        <p:spPr>
          <a:xfrm>
            <a:off x="6391656" y="2861595"/>
            <a:ext cx="1828800" cy="1993392"/>
          </a:xfrm>
          <a:solidFill>
            <a:schemeClr val="accent6"/>
          </a:solidFill>
        </p:spPr>
        <p:txBody>
          <a:bodyPr rtlCol="0"/>
          <a:lstStyle/>
          <a:p>
            <a:pPr rtl="0"/>
            <a:r>
              <a:rPr lang="ja-JP" altLang="en-US" noProof="0"/>
              <a:t>アイコンをクリックして図を追加</a:t>
            </a:r>
          </a:p>
        </p:txBody>
      </p:sp>
      <p:sp>
        <p:nvSpPr>
          <p:cNvPr id="24" name="テキスト プレースホルダー 18">
            <a:extLst>
              <a:ext uri="{FF2B5EF4-FFF2-40B4-BE49-F238E27FC236}">
                <a16:creationId xmlns:a16="http://schemas.microsoft.com/office/drawing/2014/main" id="{A596F3D1-5D97-4111-B3D6-FE37290A6B3D}"/>
              </a:ext>
            </a:extLst>
          </p:cNvPr>
          <p:cNvSpPr>
            <a:spLocks noGrp="1"/>
          </p:cNvSpPr>
          <p:nvPr>
            <p:ph type="body" sz="quarter" idx="17" hasCustomPrompt="1"/>
          </p:nvPr>
        </p:nvSpPr>
        <p:spPr>
          <a:xfrm>
            <a:off x="6391656" y="4855464"/>
            <a:ext cx="1828800" cy="594360"/>
          </a:xfrm>
        </p:spPr>
        <p:txBody>
          <a:bodyPr rtlCol="0"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rtl="0"/>
            <a:r>
              <a:rPr lang="ja-JP" altLang="en-US" noProof="0"/>
              <a:t>名前</a:t>
            </a:r>
          </a:p>
        </p:txBody>
      </p:sp>
      <p:sp>
        <p:nvSpPr>
          <p:cNvPr id="25" name="テキスト プレースホルダー 20">
            <a:extLst>
              <a:ext uri="{FF2B5EF4-FFF2-40B4-BE49-F238E27FC236}">
                <a16:creationId xmlns:a16="http://schemas.microsoft.com/office/drawing/2014/main" id="{2D25C272-C21E-4078-818F-B12E10F1827C}"/>
              </a:ext>
            </a:extLst>
          </p:cNvPr>
          <p:cNvSpPr>
            <a:spLocks noGrp="1"/>
          </p:cNvSpPr>
          <p:nvPr>
            <p:ph type="body" sz="quarter" idx="18" hasCustomPrompt="1"/>
          </p:nvPr>
        </p:nvSpPr>
        <p:spPr>
          <a:xfrm>
            <a:off x="6391656" y="5468112"/>
            <a:ext cx="1828800" cy="594360"/>
          </a:xfrm>
        </p:spPr>
        <p:txBody>
          <a:bodyPr rtlCol="0">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rtl="0"/>
            <a:r>
              <a:rPr lang="ja-JP" altLang="en-US" noProof="0"/>
              <a:t>タイトル​​</a:t>
            </a:r>
          </a:p>
        </p:txBody>
      </p:sp>
      <p:sp>
        <p:nvSpPr>
          <p:cNvPr id="32" name="図プレースホルダー 28">
            <a:extLst>
              <a:ext uri="{FF2B5EF4-FFF2-40B4-BE49-F238E27FC236}">
                <a16:creationId xmlns:a16="http://schemas.microsoft.com/office/drawing/2014/main" id="{05393806-4E48-45A2-8BD7-0BA36566F3CC}"/>
              </a:ext>
            </a:extLst>
          </p:cNvPr>
          <p:cNvSpPr>
            <a:spLocks noGrp="1"/>
          </p:cNvSpPr>
          <p:nvPr>
            <p:ph type="pic" sz="quarter" idx="24"/>
          </p:nvPr>
        </p:nvSpPr>
        <p:spPr>
          <a:xfrm>
            <a:off x="8833104" y="2862072"/>
            <a:ext cx="1828800" cy="1993392"/>
          </a:xfrm>
          <a:solidFill>
            <a:schemeClr val="accent6"/>
          </a:solidFill>
        </p:spPr>
        <p:txBody>
          <a:bodyPr rtlCol="0"/>
          <a:lstStyle/>
          <a:p>
            <a:pPr rtl="0"/>
            <a:r>
              <a:rPr lang="ja-JP" altLang="en-US" noProof="0"/>
              <a:t>アイコンをクリックして図を追加</a:t>
            </a:r>
          </a:p>
        </p:txBody>
      </p:sp>
      <p:sp>
        <p:nvSpPr>
          <p:cNvPr id="26" name="テキスト プレースホルダー 18">
            <a:extLst>
              <a:ext uri="{FF2B5EF4-FFF2-40B4-BE49-F238E27FC236}">
                <a16:creationId xmlns:a16="http://schemas.microsoft.com/office/drawing/2014/main" id="{DD19656C-C87E-4938-A66D-D6836DBC653A}"/>
              </a:ext>
            </a:extLst>
          </p:cNvPr>
          <p:cNvSpPr>
            <a:spLocks noGrp="1"/>
          </p:cNvSpPr>
          <p:nvPr>
            <p:ph type="body" sz="quarter" idx="19" hasCustomPrompt="1"/>
          </p:nvPr>
        </p:nvSpPr>
        <p:spPr>
          <a:xfrm>
            <a:off x="8825653" y="4855651"/>
            <a:ext cx="1828800" cy="594360"/>
          </a:xfrm>
        </p:spPr>
        <p:txBody>
          <a:bodyPr rtlCol="0" anchor="b" anchorCtr="0">
            <a:normAutofit/>
          </a:bodyPr>
          <a:lstStyle>
            <a:lvl1pPr marL="0" indent="0">
              <a:buNone/>
              <a:defRPr sz="2000" b="1">
                <a:latin typeface="+mj-lt"/>
              </a:defRPr>
            </a:lvl1pPr>
            <a:lvl2pPr marL="365760" indent="0">
              <a:buFont typeface="Arial" panose="020B0604020202020204" pitchFamily="34" charset="0"/>
              <a:buNone/>
              <a:defRPr/>
            </a:lvl2pPr>
            <a:lvl3pPr marL="365760" indent="0">
              <a:buNone/>
              <a:defRPr/>
            </a:lvl3pPr>
            <a:lvl4pPr marL="640080" indent="0">
              <a:buFont typeface="Arial" panose="020B0604020202020204" pitchFamily="34" charset="0"/>
              <a:buNone/>
              <a:defRPr/>
            </a:lvl4pPr>
            <a:lvl5pPr marL="612648" indent="0">
              <a:buNone/>
              <a:defRPr/>
            </a:lvl5pPr>
          </a:lstStyle>
          <a:p>
            <a:pPr lvl="0" rtl="0"/>
            <a:r>
              <a:rPr lang="ja-JP" altLang="en-US" noProof="0"/>
              <a:t>名前</a:t>
            </a:r>
          </a:p>
        </p:txBody>
      </p:sp>
      <p:sp>
        <p:nvSpPr>
          <p:cNvPr id="27" name="テキスト プレースホルダー 20">
            <a:extLst>
              <a:ext uri="{FF2B5EF4-FFF2-40B4-BE49-F238E27FC236}">
                <a16:creationId xmlns:a16="http://schemas.microsoft.com/office/drawing/2014/main" id="{DF55E1E1-7FB8-465C-B720-E39D43FFECC8}"/>
              </a:ext>
            </a:extLst>
          </p:cNvPr>
          <p:cNvSpPr>
            <a:spLocks noGrp="1"/>
          </p:cNvSpPr>
          <p:nvPr>
            <p:ph type="body" sz="quarter" idx="20" hasCustomPrompt="1"/>
          </p:nvPr>
        </p:nvSpPr>
        <p:spPr>
          <a:xfrm>
            <a:off x="8825653" y="5468299"/>
            <a:ext cx="1828800" cy="594360"/>
          </a:xfrm>
        </p:spPr>
        <p:txBody>
          <a:bodyPr rtlCol="0">
            <a:noAutofit/>
          </a:bodyPr>
          <a:lstStyle>
            <a:lvl1pPr marL="0" indent="0">
              <a:buNone/>
              <a:defRPr sz="1600"/>
            </a:lvl1pPr>
            <a:lvl2pPr marL="365760" indent="0">
              <a:buFont typeface="Arial" panose="020B0604020202020204" pitchFamily="34" charset="0"/>
              <a:buNone/>
              <a:defRPr sz="1600"/>
            </a:lvl2pPr>
            <a:lvl3pPr marL="365760" indent="0">
              <a:buNone/>
              <a:defRPr sz="1600"/>
            </a:lvl3pPr>
            <a:lvl4pPr marL="640080" indent="0">
              <a:buFont typeface="Arial" panose="020B0604020202020204" pitchFamily="34" charset="0"/>
              <a:buNone/>
              <a:defRPr sz="1600"/>
            </a:lvl4pPr>
            <a:lvl5pPr marL="612648" indent="0">
              <a:buNone/>
              <a:defRPr sz="1600"/>
            </a:lvl5pPr>
          </a:lstStyle>
          <a:p>
            <a:pPr lvl="0" rtl="0"/>
            <a:r>
              <a:rPr lang="ja-JP" altLang="en-US" noProof="0"/>
              <a:t>タイトル​​</a:t>
            </a:r>
          </a:p>
        </p:txBody>
      </p:sp>
      <p:sp>
        <p:nvSpPr>
          <p:cNvPr id="4" name="フッター プレースホルダー 3">
            <a:extLst>
              <a:ext uri="{FF2B5EF4-FFF2-40B4-BE49-F238E27FC236}">
                <a16:creationId xmlns:a16="http://schemas.microsoft.com/office/drawing/2014/main" id="{4526116E-7A6D-485F-9FA2-25F94D4F40FB}"/>
              </a:ext>
            </a:extLst>
          </p:cNvPr>
          <p:cNvSpPr>
            <a:spLocks noGrp="1"/>
          </p:cNvSpPr>
          <p:nvPr>
            <p:ph type="ftr" sz="quarter" idx="11"/>
          </p:nvPr>
        </p:nvSpPr>
        <p:spPr/>
        <p:txBody>
          <a:bodyPr rtlCol="0"/>
          <a:lstStyle/>
          <a:p>
            <a:pPr rtl="0"/>
            <a:r>
              <a:rPr lang="ja-JP" altLang="en-US" noProof="0"/>
              <a:t>サンプル フッター テキスト</a:t>
            </a:r>
          </a:p>
        </p:txBody>
      </p:sp>
      <p:sp>
        <p:nvSpPr>
          <p:cNvPr id="3" name="日付プレースホルダー 2">
            <a:extLst>
              <a:ext uri="{FF2B5EF4-FFF2-40B4-BE49-F238E27FC236}">
                <a16:creationId xmlns:a16="http://schemas.microsoft.com/office/drawing/2014/main" id="{EBA24A80-0792-4B3B-BB5A-8B2BD91095A7}"/>
              </a:ext>
            </a:extLst>
          </p:cNvPr>
          <p:cNvSpPr>
            <a:spLocks noGrp="1"/>
          </p:cNvSpPr>
          <p:nvPr>
            <p:ph type="dt" sz="half" idx="10"/>
          </p:nvPr>
        </p:nvSpPr>
        <p:spPr/>
        <p:txBody>
          <a:bodyPr rtlCol="0"/>
          <a:lstStyle/>
          <a:p>
            <a:pPr rtl="0"/>
            <a:r>
              <a:rPr lang="en-US" altLang="ja-JP" noProof="0"/>
              <a:t>20XX </a:t>
            </a:r>
            <a:r>
              <a:rPr lang="ja-JP" altLang="en-US" noProof="0"/>
              <a:t>年 </a:t>
            </a:r>
            <a:r>
              <a:rPr lang="en-US" altLang="ja-JP" noProof="0"/>
              <a:t>3 </a:t>
            </a:r>
            <a:r>
              <a:rPr lang="ja-JP" altLang="en-US" noProof="0"/>
              <a:t>月 </a:t>
            </a:r>
            <a:r>
              <a:rPr lang="en-US" altLang="ja-JP" noProof="0"/>
              <a:t>1 </a:t>
            </a:r>
            <a:r>
              <a:rPr lang="ja-JP" altLang="en-US" noProof="0"/>
              <a:t>日</a:t>
            </a:r>
          </a:p>
        </p:txBody>
      </p:sp>
      <p:sp>
        <p:nvSpPr>
          <p:cNvPr id="5" name="スライド番号プレースホルダー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rtlCol="0"/>
          <a:lstStyle/>
          <a:p>
            <a:pPr rtl="0"/>
            <a:fld id="{CB1E4CB7-CB13-4810-BF18-BE31AFC64F93}" type="slidenum">
              <a:rPr lang="en-US" altLang="ja-JP" noProof="0" smtClean="0"/>
              <a:t>‹#›</a:t>
            </a:fld>
            <a:endParaRPr lang="ja-JP" altLang="en-US" noProof="0"/>
          </a:p>
        </p:txBody>
      </p:sp>
    </p:spTree>
    <p:extLst>
      <p:ext uri="{BB962C8B-B14F-4D97-AF65-F5344CB8AC3E}">
        <p14:creationId xmlns:p14="http://schemas.microsoft.com/office/powerpoint/2010/main" val="1398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ムライ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D85A6-A4E6-4160-BE43-8146A9894647}"/>
              </a:ext>
            </a:extLst>
          </p:cNvPr>
          <p:cNvSpPr>
            <a:spLocks noGrp="1"/>
          </p:cNvSpPr>
          <p:nvPr>
            <p:ph type="title"/>
          </p:nvPr>
        </p:nvSpPr>
        <p:spPr/>
        <p:txBody>
          <a:bodyPr rtlCol="0"/>
          <a:lstStyle/>
          <a:p>
            <a:pPr rtl="0"/>
            <a:r>
              <a:rPr lang="ja-JP" altLang="en-US" noProof="0"/>
              <a:t>マスター タイトルの書式設定</a:t>
            </a:r>
          </a:p>
        </p:txBody>
      </p:sp>
      <p:sp>
        <p:nvSpPr>
          <p:cNvPr id="10" name="コンテンツ プレースホルダー 9">
            <a:extLst>
              <a:ext uri="{FF2B5EF4-FFF2-40B4-BE49-F238E27FC236}">
                <a16:creationId xmlns:a16="http://schemas.microsoft.com/office/drawing/2014/main" id="{B0FFFD15-4D1A-45CA-9374-373A700D366B}"/>
              </a:ext>
            </a:extLst>
          </p:cNvPr>
          <p:cNvSpPr>
            <a:spLocks noGrp="1"/>
          </p:cNvSpPr>
          <p:nvPr>
            <p:ph sz="quarter" idx="13" hasCustomPrompt="1"/>
          </p:nvPr>
        </p:nvSpPr>
        <p:spPr>
          <a:xfrm>
            <a:off x="838200" y="2181225"/>
            <a:ext cx="10515600" cy="3876675"/>
          </a:xfrm>
        </p:spPr>
        <p:txBody>
          <a:bodyPr rtlCol="0"/>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フッター プレースホルダー 3">
            <a:extLst>
              <a:ext uri="{FF2B5EF4-FFF2-40B4-BE49-F238E27FC236}">
                <a16:creationId xmlns:a16="http://schemas.microsoft.com/office/drawing/2014/main" id="{4526116E-7A6D-485F-9FA2-25F94D4F40FB}"/>
              </a:ext>
            </a:extLst>
          </p:cNvPr>
          <p:cNvSpPr>
            <a:spLocks noGrp="1"/>
          </p:cNvSpPr>
          <p:nvPr>
            <p:ph type="ftr" sz="quarter" idx="11"/>
          </p:nvPr>
        </p:nvSpPr>
        <p:spPr/>
        <p:txBody>
          <a:bodyPr rtlCol="0"/>
          <a:lstStyle/>
          <a:p>
            <a:pPr rtl="0"/>
            <a:r>
              <a:rPr lang="ja-JP" altLang="en-US" noProof="0"/>
              <a:t>サンプル フッター テキスト</a:t>
            </a:r>
          </a:p>
        </p:txBody>
      </p:sp>
      <p:sp>
        <p:nvSpPr>
          <p:cNvPr id="3" name="日付プレースホルダー 2">
            <a:extLst>
              <a:ext uri="{FF2B5EF4-FFF2-40B4-BE49-F238E27FC236}">
                <a16:creationId xmlns:a16="http://schemas.microsoft.com/office/drawing/2014/main" id="{EBA24A80-0792-4B3B-BB5A-8B2BD91095A7}"/>
              </a:ext>
            </a:extLst>
          </p:cNvPr>
          <p:cNvSpPr>
            <a:spLocks noGrp="1"/>
          </p:cNvSpPr>
          <p:nvPr>
            <p:ph type="dt" sz="half" idx="10"/>
          </p:nvPr>
        </p:nvSpPr>
        <p:spPr/>
        <p:txBody>
          <a:bodyPr rtlCol="0"/>
          <a:lstStyle/>
          <a:p>
            <a:pPr rtl="0"/>
            <a:r>
              <a:rPr lang="en-US" altLang="ja-JP" noProof="0"/>
              <a:t>20XX </a:t>
            </a:r>
            <a:r>
              <a:rPr lang="ja-JP" altLang="en-US" noProof="0"/>
              <a:t>年 </a:t>
            </a:r>
            <a:r>
              <a:rPr lang="en-US" altLang="ja-JP" noProof="0"/>
              <a:t>3 </a:t>
            </a:r>
            <a:r>
              <a:rPr lang="ja-JP" altLang="en-US" noProof="0"/>
              <a:t>月 </a:t>
            </a:r>
            <a:r>
              <a:rPr lang="en-US" altLang="ja-JP" noProof="0"/>
              <a:t>1 </a:t>
            </a:r>
            <a:r>
              <a:rPr lang="ja-JP" altLang="en-US" noProof="0"/>
              <a:t>日</a:t>
            </a:r>
          </a:p>
        </p:txBody>
      </p:sp>
      <p:sp>
        <p:nvSpPr>
          <p:cNvPr id="5" name="スライド番号プレースホルダー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rtlCol="0"/>
          <a:lstStyle/>
          <a:p>
            <a:pPr rtl="0"/>
            <a:fld id="{CB1E4CB7-CB13-4810-BF18-BE31AFC64F93}" type="slidenum">
              <a:rPr lang="en-US" altLang="ja-JP" noProof="0" smtClean="0"/>
              <a:t>‹#›</a:t>
            </a:fld>
            <a:endParaRPr lang="ja-JP" altLang="en-US" noProof="0"/>
          </a:p>
        </p:txBody>
      </p:sp>
    </p:spTree>
    <p:extLst>
      <p:ext uri="{BB962C8B-B14F-4D97-AF65-F5344CB8AC3E}">
        <p14:creationId xmlns:p14="http://schemas.microsoft.com/office/powerpoint/2010/main" val="331837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コンテンツ 2 列 (比較スライド)">
    <p:spTree>
      <p:nvGrpSpPr>
        <p:cNvPr id="1" name=""/>
        <p:cNvGrpSpPr/>
        <p:nvPr/>
      </p:nvGrpSpPr>
      <p:grpSpPr>
        <a:xfrm>
          <a:off x="0" y="0"/>
          <a:ext cx="0" cy="0"/>
          <a:chOff x="0" y="0"/>
          <a:chExt cx="0" cy="0"/>
        </a:xfrm>
      </p:grpSpPr>
      <p:sp>
        <p:nvSpPr>
          <p:cNvPr id="10" name="タイトル 9">
            <a:extLst>
              <a:ext uri="{FF2B5EF4-FFF2-40B4-BE49-F238E27FC236}">
                <a16:creationId xmlns:a16="http://schemas.microsoft.com/office/drawing/2014/main" id="{D9D22302-83E3-4E22-93DF-1E5D463B64C3}"/>
              </a:ext>
            </a:extLst>
          </p:cNvPr>
          <p:cNvSpPr>
            <a:spLocks noGrp="1"/>
          </p:cNvSpPr>
          <p:nvPr>
            <p:ph type="title"/>
          </p:nvPr>
        </p:nvSpPr>
        <p:spPr>
          <a:xfrm>
            <a:off x="1517904" y="1517904"/>
            <a:ext cx="9144000" cy="787146"/>
          </a:xfrm>
        </p:spPr>
        <p:txBody>
          <a:bodyPr rtlCol="0"/>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EE90CDE0-3FEB-42A0-8BCC-7DADE7D4A621}"/>
              </a:ext>
            </a:extLst>
          </p:cNvPr>
          <p:cNvSpPr>
            <a:spLocks noGrp="1"/>
          </p:cNvSpPr>
          <p:nvPr>
            <p:ph type="body" idx="1" hasCustomPrompt="1"/>
          </p:nvPr>
        </p:nvSpPr>
        <p:spPr>
          <a:xfrm>
            <a:off x="1517905" y="2696718"/>
            <a:ext cx="4334256" cy="606026"/>
          </a:xfrm>
        </p:spPr>
        <p:txBody>
          <a:bodyPr rtlCol="0"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4" name="コンテンツ プレースホルダー 3">
            <a:extLst>
              <a:ext uri="{FF2B5EF4-FFF2-40B4-BE49-F238E27FC236}">
                <a16:creationId xmlns:a16="http://schemas.microsoft.com/office/drawing/2014/main" id="{3B778B8B-E9A3-44BE-85A6-3E316659A9B4}"/>
              </a:ext>
            </a:extLst>
          </p:cNvPr>
          <p:cNvSpPr>
            <a:spLocks noGrp="1"/>
          </p:cNvSpPr>
          <p:nvPr>
            <p:ph sz="half" idx="2" hasCustomPrompt="1"/>
          </p:nvPr>
        </p:nvSpPr>
        <p:spPr>
          <a:xfrm>
            <a:off x="1517904" y="3397337"/>
            <a:ext cx="4334256" cy="2449645"/>
          </a:xfrm>
        </p:spPr>
        <p:txBody>
          <a:bodyPr rtlCol="0">
            <a:normAutofit/>
          </a:bodyPr>
          <a:lstStyle>
            <a:lvl1pPr>
              <a:defRPr sz="1400"/>
            </a:lvl1pPr>
            <a:lvl2pPr>
              <a:defRPr sz="1400"/>
            </a:lvl2pPr>
            <a:lvl3pPr>
              <a:defRPr sz="1400"/>
            </a:lvl3pPr>
            <a:lvl4pPr>
              <a:defRPr sz="1400"/>
            </a:lvl4pPr>
            <a:lvl5pPr>
              <a:defRPr sz="1400"/>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a:extLst>
              <a:ext uri="{FF2B5EF4-FFF2-40B4-BE49-F238E27FC236}">
                <a16:creationId xmlns:a16="http://schemas.microsoft.com/office/drawing/2014/main" id="{60BF1BCA-A435-4779-A6FE-15207141F519}"/>
              </a:ext>
            </a:extLst>
          </p:cNvPr>
          <p:cNvSpPr>
            <a:spLocks noGrp="1"/>
          </p:cNvSpPr>
          <p:nvPr>
            <p:ph type="body" sz="quarter" idx="3" hasCustomPrompt="1"/>
          </p:nvPr>
        </p:nvSpPr>
        <p:spPr>
          <a:xfrm>
            <a:off x="6336792" y="2696718"/>
            <a:ext cx="4334256" cy="606026"/>
          </a:xfrm>
        </p:spPr>
        <p:txBody>
          <a:bodyPr rtlCol="0"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6" name="コンテンツ プレースホルダー 5">
            <a:extLst>
              <a:ext uri="{FF2B5EF4-FFF2-40B4-BE49-F238E27FC236}">
                <a16:creationId xmlns:a16="http://schemas.microsoft.com/office/drawing/2014/main" id="{249B1923-9749-49E3-88FA-75C326E6719A}"/>
              </a:ext>
            </a:extLst>
          </p:cNvPr>
          <p:cNvSpPr>
            <a:spLocks noGrp="1"/>
          </p:cNvSpPr>
          <p:nvPr>
            <p:ph sz="quarter" idx="4" hasCustomPrompt="1"/>
          </p:nvPr>
        </p:nvSpPr>
        <p:spPr>
          <a:xfrm>
            <a:off x="6336792" y="3397337"/>
            <a:ext cx="4334256" cy="2449645"/>
          </a:xfrm>
        </p:spPr>
        <p:txBody>
          <a:bodyPr rtlCol="0">
            <a:normAutofit/>
          </a:bodyPr>
          <a:lstStyle>
            <a:lvl1pPr>
              <a:defRPr sz="1400"/>
            </a:lvl1pPr>
            <a:lvl2pPr>
              <a:defRPr sz="1400"/>
            </a:lvl2pPr>
            <a:lvl3pPr>
              <a:defRPr sz="1400"/>
            </a:lvl3pPr>
            <a:lvl4pPr>
              <a:defRPr sz="1400"/>
            </a:lvl4pPr>
            <a:lvl5pPr>
              <a:defRPr sz="1400"/>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8" name="フッター プレースホルダー 7">
            <a:extLst>
              <a:ext uri="{FF2B5EF4-FFF2-40B4-BE49-F238E27FC236}">
                <a16:creationId xmlns:a16="http://schemas.microsoft.com/office/drawing/2014/main" id="{576AF721-83FE-4B57-B910-C395D23FDE31}"/>
              </a:ext>
            </a:extLst>
          </p:cNvPr>
          <p:cNvSpPr>
            <a:spLocks noGrp="1"/>
          </p:cNvSpPr>
          <p:nvPr>
            <p:ph type="ftr" sz="quarter" idx="11"/>
          </p:nvPr>
        </p:nvSpPr>
        <p:spPr/>
        <p:txBody>
          <a:bodyPr rtlCol="0"/>
          <a:lstStyle/>
          <a:p>
            <a:pPr rtl="0"/>
            <a:r>
              <a:rPr lang="ja-JP" altLang="en-US" noProof="0"/>
              <a:t>サンプル フッター テキスト</a:t>
            </a:r>
          </a:p>
        </p:txBody>
      </p:sp>
      <p:sp>
        <p:nvSpPr>
          <p:cNvPr id="7" name="日付プレースホルダー 6">
            <a:extLst>
              <a:ext uri="{FF2B5EF4-FFF2-40B4-BE49-F238E27FC236}">
                <a16:creationId xmlns:a16="http://schemas.microsoft.com/office/drawing/2014/main" id="{7F3A70F0-5AFA-4C5A-812B-220C6A38DB6B}"/>
              </a:ext>
            </a:extLst>
          </p:cNvPr>
          <p:cNvSpPr>
            <a:spLocks noGrp="1"/>
          </p:cNvSpPr>
          <p:nvPr>
            <p:ph type="dt" sz="half" idx="10"/>
          </p:nvPr>
        </p:nvSpPr>
        <p:spPr/>
        <p:txBody>
          <a:bodyPr rtlCol="0"/>
          <a:lstStyle/>
          <a:p>
            <a:pPr rtl="0"/>
            <a:r>
              <a:rPr lang="en-US" altLang="ja-JP" noProof="0"/>
              <a:t>20XX </a:t>
            </a:r>
            <a:r>
              <a:rPr lang="ja-JP" altLang="en-US" noProof="0"/>
              <a:t>年 </a:t>
            </a:r>
            <a:r>
              <a:rPr lang="en-US" altLang="ja-JP" noProof="0"/>
              <a:t>3 </a:t>
            </a:r>
            <a:r>
              <a:rPr lang="ja-JP" altLang="en-US" noProof="0"/>
              <a:t>月 </a:t>
            </a:r>
            <a:r>
              <a:rPr lang="en-US" altLang="ja-JP" noProof="0"/>
              <a:t>1 </a:t>
            </a:r>
            <a:r>
              <a:rPr lang="ja-JP" altLang="en-US" noProof="0"/>
              <a:t>日</a:t>
            </a:r>
          </a:p>
        </p:txBody>
      </p:sp>
      <p:sp>
        <p:nvSpPr>
          <p:cNvPr id="9" name="スライド番号プレースホルダー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rtlCol="0"/>
          <a:lstStyle/>
          <a:p>
            <a:pPr rtl="0"/>
            <a:fld id="{CB1E4CB7-CB13-4810-BF18-BE31AFC64F93}" type="slidenum">
              <a:rPr lang="en-US" altLang="ja-JP" noProof="0" smtClean="0"/>
              <a:t>‹#›</a:t>
            </a:fld>
            <a:endParaRPr lang="ja-JP" altLang="en-US" noProof="0"/>
          </a:p>
        </p:txBody>
      </p:sp>
    </p:spTree>
    <p:extLst>
      <p:ext uri="{BB962C8B-B14F-4D97-AF65-F5344CB8AC3E}">
        <p14:creationId xmlns:p14="http://schemas.microsoft.com/office/powerpoint/2010/main" val="380283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Autofit/>
          </a:bodyPr>
          <a:lstStyle/>
          <a:p>
            <a:pPr rtl="0"/>
            <a:r>
              <a:rPr lang="ja-JP" altLang="en-US" noProof="0" dirty="0"/>
              <a:t>マスター タイトルの書式設定</a:t>
            </a:r>
          </a:p>
        </p:txBody>
      </p:sp>
      <p:sp>
        <p:nvSpPr>
          <p:cNvPr id="3" name="テキスト プレースホルダー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latin typeface="Meiryo UI" panose="020B0604030504040204" pitchFamily="50" charset="-128"/>
                <a:ea typeface="Meiryo UI" panose="020B0604030504040204" pitchFamily="50" charset="-128"/>
              </a:defRPr>
            </a:lvl1pPr>
          </a:lstStyle>
          <a:p>
            <a:r>
              <a:rPr lang="en-US" altLang="ja-JP" dirty="0"/>
              <a:t>20XX </a:t>
            </a:r>
            <a:r>
              <a:rPr lang="ja-JP" altLang="en-US" dirty="0"/>
              <a:t>年 </a:t>
            </a:r>
            <a:r>
              <a:rPr lang="en-US" altLang="ja-JP" dirty="0"/>
              <a:t>3 </a:t>
            </a:r>
            <a:r>
              <a:rPr lang="ja-JP" altLang="en-US" dirty="0"/>
              <a:t>月 </a:t>
            </a:r>
            <a:r>
              <a:rPr lang="en-US" altLang="ja-JP" dirty="0"/>
              <a:t>1 </a:t>
            </a:r>
            <a:r>
              <a:rPr lang="ja-JP" altLang="en-US" dirty="0"/>
              <a:t>日</a:t>
            </a:r>
            <a:endParaRPr lang="ja-JP" altLang="en-US" dirty="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latin typeface="Meiryo UI" panose="020B0604030504040204" pitchFamily="50" charset="-128"/>
                <a:ea typeface="Meiryo UI" panose="020B0604030504040204" pitchFamily="50" charset="-128"/>
              </a:defRPr>
            </a:lvl1pPr>
          </a:lstStyle>
          <a:p>
            <a:r>
              <a:rPr lang="ja-JP" altLang="en-US" dirty="0"/>
              <a:t>サンプル フッター テキスト</a:t>
            </a:r>
            <a:endParaRPr lang="ja-JP" altLang="en-US"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latin typeface="Meiryo UI" panose="020B0604030504040204" pitchFamily="50" charset="-128"/>
                <a:ea typeface="Meiryo UI" panose="020B0604030504040204" pitchFamily="50" charset="-128"/>
              </a:defRPr>
            </a:lvl1pPr>
          </a:lstStyle>
          <a:p>
            <a:fld id="{CB1E4CB7-CB13-4810-BF18-BE31AFC64F93}" type="slidenum">
              <a:rPr lang="en-US" altLang="ja-JP" smtClean="0"/>
              <a:pPr/>
              <a:t>‹#›</a:t>
            </a:fld>
            <a:endParaRPr lang="ja-JP" altLang="en-US" dirty="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044188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5" r:id="rId3"/>
    <p:sldLayoutId id="2147483663" r:id="rId4"/>
    <p:sldLayoutId id="2147483650" r:id="rId5"/>
    <p:sldLayoutId id="2147483664" r:id="rId6"/>
    <p:sldLayoutId id="2147483669" r:id="rId7"/>
    <p:sldLayoutId id="2147483654" r:id="rId8"/>
    <p:sldLayoutId id="2147483653" r:id="rId9"/>
    <p:sldLayoutId id="2147483670" r:id="rId10"/>
    <p:sldLayoutId id="2147483662" r:id="rId11"/>
    <p:sldLayoutId id="2147483666" r:id="rId12"/>
  </p:sldLayoutIdLst>
  <p:hf hdr="0"/>
  <p:txStyles>
    <p:titleStyle>
      <a:lvl1pPr algn="l" defTabSz="914400" rtl="0" eaLnBrk="1" latinLnBrk="0" hangingPunct="1">
        <a:lnSpc>
          <a:spcPct val="95000"/>
        </a:lnSpc>
        <a:spcBef>
          <a:spcPct val="0"/>
        </a:spcBef>
        <a:buNone/>
        <a:defRPr kumimoji="1" sz="4200" b="1" kern="1200" spc="-50" baseline="0">
          <a:solidFill>
            <a:schemeClr val="tx1"/>
          </a:solidFill>
          <a:latin typeface="Meiryo UI" panose="020B0604030504040204" pitchFamily="50" charset="-128"/>
          <a:ea typeface="Meiryo UI" panose="020B0604030504040204" pitchFamily="50" charset="-128"/>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kumimoji="1" sz="2600" kern="1200">
          <a:solidFill>
            <a:schemeClr val="tx1"/>
          </a:solidFill>
          <a:latin typeface="Meiryo UI" panose="020B0604030504040204" pitchFamily="50" charset="-128"/>
          <a:ea typeface="Meiryo UI" panose="020B0604030504040204" pitchFamily="50" charset="-128"/>
          <a:cs typeface="+mn-cs"/>
        </a:defRPr>
      </a:lvl1pPr>
      <a:lvl2pPr marL="365760" indent="0" algn="l" defTabSz="914400" rtl="0" eaLnBrk="1" latinLnBrk="0" hangingPunct="1">
        <a:lnSpc>
          <a:spcPct val="105000"/>
        </a:lnSpc>
        <a:spcBef>
          <a:spcPts val="900"/>
        </a:spcBef>
        <a:buFont typeface="Arial" panose="020B0604020202020204" pitchFamily="34" charset="0"/>
        <a:buNone/>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640080" indent="0" algn="l" defTabSz="914400" rtl="0" eaLnBrk="1" latinLnBrk="0" hangingPunct="1">
        <a:lnSpc>
          <a:spcPct val="105000"/>
        </a:lnSpc>
        <a:spcBef>
          <a:spcPts val="600"/>
        </a:spcBef>
        <a:buFontTx/>
        <a:buNone/>
        <a:defRPr kumimoji="1" sz="1800" i="1"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a:extLst>
              <a:ext uri="{FF2B5EF4-FFF2-40B4-BE49-F238E27FC236}">
                <a16:creationId xmlns:a16="http://schemas.microsoft.com/office/drawing/2014/main" id="{EE7F90F6-590A-22AE-CF1F-70D9FDD94E5A}"/>
              </a:ext>
            </a:extLst>
          </p:cNvPr>
          <p:cNvSpPr txBox="1">
            <a:spLocks/>
          </p:cNvSpPr>
          <p:nvPr/>
        </p:nvSpPr>
        <p:spPr>
          <a:xfrm>
            <a:off x="3736490" y="2493962"/>
            <a:ext cx="5102710" cy="1344613"/>
          </a:xfrm>
          <a:prstGeom prst="rect">
            <a:avLst/>
          </a:prstGeom>
        </p:spPr>
        <p:txBody>
          <a:bodyPr vert="horz" lIns="91440" tIns="45720" rIns="91440" bIns="45720" rtlCol="0" anchor="ctr">
            <a:noAutofit/>
          </a:bodyPr>
          <a:lstStyle>
            <a:lvl1pPr algn="l" defTabSz="914400" rtl="0" eaLnBrk="1" latinLnBrk="0" hangingPunct="1">
              <a:lnSpc>
                <a:spcPct val="95000"/>
              </a:lnSpc>
              <a:spcBef>
                <a:spcPct val="0"/>
              </a:spcBef>
              <a:buNone/>
              <a:defRPr kumimoji="1" sz="6000" b="1" kern="1200" spc="-50" baseline="0">
                <a:solidFill>
                  <a:schemeClr val="tx1"/>
                </a:solidFill>
                <a:latin typeface="Meiryo UI" panose="020B0604030504040204" pitchFamily="50" charset="-128"/>
                <a:ea typeface="Meiryo UI" panose="020B0604030504040204" pitchFamily="50" charset="-128"/>
                <a:cs typeface="+mj-cs"/>
              </a:defRPr>
            </a:lvl1pPr>
          </a:lstStyle>
          <a:p>
            <a:r>
              <a:rPr lang="en-US" altLang="ja-JP" sz="9600" dirty="0"/>
              <a:t>Trip</a:t>
            </a:r>
            <a:r>
              <a:rPr lang="ja-JP" altLang="en-US" sz="9600" dirty="0"/>
              <a:t>メモ</a:t>
            </a:r>
          </a:p>
        </p:txBody>
      </p:sp>
      <p:sp>
        <p:nvSpPr>
          <p:cNvPr id="14" name="コンテンツ プレースホルダー 2">
            <a:extLst>
              <a:ext uri="{FF2B5EF4-FFF2-40B4-BE49-F238E27FC236}">
                <a16:creationId xmlns:a16="http://schemas.microsoft.com/office/drawing/2014/main" id="{25C8D1B1-DA89-2285-74B5-36EB08EE5B60}"/>
              </a:ext>
            </a:extLst>
          </p:cNvPr>
          <p:cNvSpPr txBox="1">
            <a:spLocks/>
          </p:cNvSpPr>
          <p:nvPr/>
        </p:nvSpPr>
        <p:spPr>
          <a:xfrm>
            <a:off x="4955690" y="4856165"/>
            <a:ext cx="5998059" cy="3125787"/>
          </a:xfrm>
          <a:prstGeom prst="rect">
            <a:avLst/>
          </a:prstGeom>
        </p:spPr>
        <p:txBody>
          <a:bodyPr vert="horz" lIns="91440" tIns="45720" rIns="91440" bIns="45720" rtlCol="0">
            <a:normAutofit/>
          </a:bodyPr>
          <a:lstStyle>
            <a:lvl1pPr marL="0" indent="0" algn="l" defTabSz="914400" rtl="0" eaLnBrk="1" latinLnBrk="0" hangingPunct="1">
              <a:lnSpc>
                <a:spcPct val="105000"/>
              </a:lnSpc>
              <a:spcBef>
                <a:spcPts val="900"/>
              </a:spcBef>
              <a:buClr>
                <a:schemeClr val="accent5"/>
              </a:buClr>
              <a:buFont typeface="Avenir Next LT Pro" panose="020B0504020202020204" pitchFamily="34" charset="0"/>
              <a:buNone/>
              <a:defRPr kumimoji="1" sz="2600" kern="1200">
                <a:solidFill>
                  <a:schemeClr val="tx1"/>
                </a:solidFill>
                <a:latin typeface="Meiryo UI" panose="020B0604030504040204" pitchFamily="50" charset="-128"/>
                <a:ea typeface="Meiryo UI" panose="020B0604030504040204" pitchFamily="50" charset="-128"/>
                <a:cs typeface="+mn-cs"/>
              </a:defRPr>
            </a:lvl1pPr>
            <a:lvl2pPr marL="365760" indent="0" algn="l" defTabSz="914400" rtl="0" eaLnBrk="1" latinLnBrk="0" hangingPunct="1">
              <a:lnSpc>
                <a:spcPct val="105000"/>
              </a:lnSpc>
              <a:spcBef>
                <a:spcPts val="900"/>
              </a:spcBef>
              <a:buFont typeface="Arial" panose="020B0604020202020204" pitchFamily="34" charset="0"/>
              <a:buNone/>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640080" indent="0" algn="l" defTabSz="914400" rtl="0" eaLnBrk="1" latinLnBrk="0" hangingPunct="1">
              <a:lnSpc>
                <a:spcPct val="105000"/>
              </a:lnSpc>
              <a:spcBef>
                <a:spcPts val="600"/>
              </a:spcBef>
              <a:buFontTx/>
              <a:buNone/>
              <a:defRPr kumimoji="1" sz="1800" i="1"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r"/>
            <a:r>
              <a:rPr lang="en-US" altLang="ja-JP" dirty="0"/>
              <a:t>2022/8/4</a:t>
            </a:r>
            <a:r>
              <a:rPr lang="ja-JP" altLang="en-US" dirty="0"/>
              <a:t>（木）</a:t>
            </a:r>
            <a:endParaRPr lang="en-US" altLang="ja-JP" dirty="0"/>
          </a:p>
          <a:p>
            <a:pPr algn="r"/>
            <a:r>
              <a:rPr lang="ja-JP" altLang="en-US" dirty="0"/>
              <a:t>中岡　美貴 </a:t>
            </a:r>
            <a:endParaRPr lang="en-US" altLang="ja-JP" dirty="0"/>
          </a:p>
          <a:p>
            <a:pPr algn="r"/>
            <a:endParaRPr lang="en-US" altLang="ja-JP" dirty="0"/>
          </a:p>
        </p:txBody>
      </p:sp>
    </p:spTree>
    <p:extLst>
      <p:ext uri="{BB962C8B-B14F-4D97-AF65-F5344CB8AC3E}">
        <p14:creationId xmlns:p14="http://schemas.microsoft.com/office/powerpoint/2010/main" val="71428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CF172-3947-42CE-B33F-43FB799FDB5E}"/>
              </a:ext>
            </a:extLst>
          </p:cNvPr>
          <p:cNvSpPr>
            <a:spLocks noGrp="1"/>
          </p:cNvSpPr>
          <p:nvPr>
            <p:ph type="title"/>
          </p:nvPr>
        </p:nvSpPr>
        <p:spPr>
          <a:xfrm>
            <a:off x="345590" y="1133473"/>
            <a:ext cx="6331435" cy="844548"/>
          </a:xfrm>
        </p:spPr>
        <p:txBody>
          <a:bodyPr rtlCol="0"/>
          <a:lstStyle/>
          <a:p>
            <a:pPr rtl="0"/>
            <a:r>
              <a:rPr lang="ja-JP" altLang="en-US" dirty="0">
                <a:solidFill>
                  <a:srgbClr val="1D1C1D"/>
                </a:solidFill>
                <a:latin typeface="NotoSansJP"/>
              </a:rPr>
              <a:t>◎</a:t>
            </a:r>
            <a:r>
              <a:rPr lang="ja-JP" altLang="en-US" b="1" i="0" dirty="0">
                <a:solidFill>
                  <a:srgbClr val="1D1C1D"/>
                </a:solidFill>
                <a:effectLst/>
                <a:latin typeface="NotoSansJP"/>
              </a:rPr>
              <a:t>システム作った背景、目的</a:t>
            </a:r>
            <a:endParaRPr lang="ja-JP" altLang="en-US" dirty="0"/>
          </a:p>
        </p:txBody>
      </p:sp>
      <p:sp>
        <p:nvSpPr>
          <p:cNvPr id="3" name="コンテンツ プレースホルダー 2">
            <a:extLst>
              <a:ext uri="{FF2B5EF4-FFF2-40B4-BE49-F238E27FC236}">
                <a16:creationId xmlns:a16="http://schemas.microsoft.com/office/drawing/2014/main" id="{F2F14772-A1EE-4EA8-8C5D-46383706A557}"/>
              </a:ext>
            </a:extLst>
          </p:cNvPr>
          <p:cNvSpPr>
            <a:spLocks noGrp="1"/>
          </p:cNvSpPr>
          <p:nvPr>
            <p:ph idx="1"/>
          </p:nvPr>
        </p:nvSpPr>
        <p:spPr>
          <a:xfrm>
            <a:off x="956071" y="2296623"/>
            <a:ext cx="10279858" cy="1254330"/>
          </a:xfrm>
        </p:spPr>
        <p:txBody>
          <a:bodyPr rtlCol="0"/>
          <a:lstStyle/>
          <a:p>
            <a:r>
              <a:rPr kumimoji="1" lang="ja-JP" altLang="en-US" sz="2800" dirty="0"/>
              <a:t>・自分が行った旅行の感想など思い出を記録し振り返ることができるようにと思い作成しました。</a:t>
            </a:r>
          </a:p>
        </p:txBody>
      </p:sp>
      <p:sp>
        <p:nvSpPr>
          <p:cNvPr id="26" name="コンテンツ プレースホルダー 2">
            <a:extLst>
              <a:ext uri="{FF2B5EF4-FFF2-40B4-BE49-F238E27FC236}">
                <a16:creationId xmlns:a16="http://schemas.microsoft.com/office/drawing/2014/main" id="{734F7960-A892-56CD-B9EC-84315D8A9DC5}"/>
              </a:ext>
            </a:extLst>
          </p:cNvPr>
          <p:cNvSpPr txBox="1">
            <a:spLocks/>
          </p:cNvSpPr>
          <p:nvPr/>
        </p:nvSpPr>
        <p:spPr>
          <a:xfrm>
            <a:off x="956071" y="3869555"/>
            <a:ext cx="10374538" cy="2082275"/>
          </a:xfrm>
          <a:prstGeom prst="rect">
            <a:avLst/>
          </a:prstGeom>
        </p:spPr>
        <p:txBody>
          <a:bodyPr vert="horz" lIns="91440" tIns="45720" rIns="91440" bIns="45720" rtlCol="0">
            <a:normAutofit/>
          </a:bodyPr>
          <a:lstStyle>
            <a:lvl1pPr marL="0" indent="0" algn="l" defTabSz="914400" rtl="0" eaLnBrk="1" latinLnBrk="0" hangingPunct="1">
              <a:lnSpc>
                <a:spcPct val="105000"/>
              </a:lnSpc>
              <a:spcBef>
                <a:spcPts val="900"/>
              </a:spcBef>
              <a:buClr>
                <a:schemeClr val="accent5"/>
              </a:buClr>
              <a:buFont typeface="Avenir Next LT Pro" panose="020B0504020202020204" pitchFamily="34" charset="0"/>
              <a:buNone/>
              <a:defRPr kumimoji="1" sz="2600" kern="1200">
                <a:solidFill>
                  <a:schemeClr val="tx1"/>
                </a:solidFill>
                <a:latin typeface="Meiryo UI" panose="020B0604030504040204" pitchFamily="50" charset="-128"/>
                <a:ea typeface="Meiryo UI" panose="020B0604030504040204" pitchFamily="50" charset="-128"/>
                <a:cs typeface="+mn-cs"/>
              </a:defRPr>
            </a:lvl1pPr>
            <a:lvl2pPr marL="365760" indent="0" algn="l" defTabSz="914400" rtl="0" eaLnBrk="1" latinLnBrk="0" hangingPunct="1">
              <a:lnSpc>
                <a:spcPct val="105000"/>
              </a:lnSpc>
              <a:spcBef>
                <a:spcPts val="900"/>
              </a:spcBef>
              <a:buFont typeface="Arial" panose="020B0604020202020204" pitchFamily="34" charset="0"/>
              <a:buNone/>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640080" indent="0" algn="l" defTabSz="914400" rtl="0" eaLnBrk="1" latinLnBrk="0" hangingPunct="1">
              <a:lnSpc>
                <a:spcPct val="105000"/>
              </a:lnSpc>
              <a:spcBef>
                <a:spcPts val="600"/>
              </a:spcBef>
              <a:buFontTx/>
              <a:buNone/>
              <a:defRPr kumimoji="1" sz="1800" i="1"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・自分の体験した内容だけではなく他の方の体験や感想を見ることができることによって、より世界の幅を広げるきっかけになればと思いました。</a:t>
            </a:r>
          </a:p>
        </p:txBody>
      </p:sp>
    </p:spTree>
    <p:extLst>
      <p:ext uri="{BB962C8B-B14F-4D97-AF65-F5344CB8AC3E}">
        <p14:creationId xmlns:p14="http://schemas.microsoft.com/office/powerpoint/2010/main" val="326050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CF172-3947-42CE-B33F-43FB799FDB5E}"/>
              </a:ext>
            </a:extLst>
          </p:cNvPr>
          <p:cNvSpPr>
            <a:spLocks noGrp="1"/>
          </p:cNvSpPr>
          <p:nvPr>
            <p:ph type="title"/>
          </p:nvPr>
        </p:nvSpPr>
        <p:spPr>
          <a:xfrm>
            <a:off x="345590" y="1133473"/>
            <a:ext cx="6331435" cy="844548"/>
          </a:xfrm>
        </p:spPr>
        <p:txBody>
          <a:bodyPr rtlCol="0"/>
          <a:lstStyle/>
          <a:p>
            <a:pPr rtl="0"/>
            <a:r>
              <a:rPr lang="ja-JP" altLang="en-US" dirty="0">
                <a:solidFill>
                  <a:srgbClr val="1D1C1D"/>
                </a:solidFill>
                <a:latin typeface="NotoSansJP"/>
              </a:rPr>
              <a:t>◎</a:t>
            </a:r>
            <a:r>
              <a:rPr lang="ja-JP" altLang="en-US" b="1" i="0" dirty="0">
                <a:solidFill>
                  <a:srgbClr val="1D1C1D"/>
                </a:solidFill>
                <a:effectLst/>
                <a:latin typeface="NotoSansJP"/>
              </a:rPr>
              <a:t>実装機能</a:t>
            </a:r>
            <a:endParaRPr lang="ja-JP" altLang="en-US" dirty="0"/>
          </a:p>
        </p:txBody>
      </p:sp>
      <p:sp>
        <p:nvSpPr>
          <p:cNvPr id="3" name="コンテンツ プレースホルダー 2">
            <a:extLst>
              <a:ext uri="{FF2B5EF4-FFF2-40B4-BE49-F238E27FC236}">
                <a16:creationId xmlns:a16="http://schemas.microsoft.com/office/drawing/2014/main" id="{F2F14772-A1EE-4EA8-8C5D-46383706A557}"/>
              </a:ext>
            </a:extLst>
          </p:cNvPr>
          <p:cNvSpPr>
            <a:spLocks noGrp="1"/>
          </p:cNvSpPr>
          <p:nvPr>
            <p:ph idx="1"/>
          </p:nvPr>
        </p:nvSpPr>
        <p:spPr>
          <a:xfrm>
            <a:off x="956071" y="2077548"/>
            <a:ext cx="10279858" cy="4342302"/>
          </a:xfrm>
        </p:spPr>
        <p:txBody>
          <a:bodyPr rtlCol="0">
            <a:normAutofit/>
          </a:bodyPr>
          <a:lstStyle/>
          <a:p>
            <a:pPr>
              <a:lnSpc>
                <a:spcPct val="150000"/>
              </a:lnSpc>
            </a:pPr>
            <a:r>
              <a:rPr kumimoji="1" lang="ja-JP" altLang="en-US" sz="2800" dirty="0"/>
              <a:t>・管理者、一般ユーザーのプロフィール編集</a:t>
            </a:r>
            <a:endParaRPr kumimoji="1" lang="en-US" altLang="ja-JP" sz="2800" dirty="0"/>
          </a:p>
          <a:p>
            <a:pPr>
              <a:lnSpc>
                <a:spcPct val="150000"/>
              </a:lnSpc>
            </a:pPr>
            <a:r>
              <a:rPr kumimoji="1" lang="ja-JP" altLang="en-US" sz="2800" dirty="0"/>
              <a:t>・管理者のお知らせ掲示板、また</a:t>
            </a:r>
            <a:r>
              <a:rPr lang="ja-JP" altLang="en-US" sz="2800" dirty="0"/>
              <a:t>一般ユーザーのブログ記事投稿、編集、削除機能</a:t>
            </a:r>
            <a:endParaRPr lang="en-US" altLang="ja-JP" sz="2800" dirty="0"/>
          </a:p>
          <a:p>
            <a:pPr>
              <a:lnSpc>
                <a:spcPct val="150000"/>
              </a:lnSpc>
            </a:pPr>
            <a:r>
              <a:rPr lang="ja-JP" altLang="en-US" sz="2800" dirty="0"/>
              <a:t>・一般ユーザーのプロフィール画像追加</a:t>
            </a:r>
            <a:r>
              <a:rPr lang="ja-JP" altLang="en-US" sz="2800"/>
              <a:t>、削除</a:t>
            </a:r>
            <a:endParaRPr kumimoji="1" lang="en-US" altLang="ja-JP" sz="2800" dirty="0"/>
          </a:p>
          <a:p>
            <a:pPr>
              <a:lnSpc>
                <a:spcPct val="150000"/>
              </a:lnSpc>
            </a:pPr>
            <a:r>
              <a:rPr kumimoji="1" lang="ja-JP" altLang="en-US" sz="2800" dirty="0"/>
              <a:t>・タイトル、本文を対象としたブログ記事検索機能</a:t>
            </a:r>
            <a:endParaRPr kumimoji="1" lang="en-US" altLang="ja-JP" sz="2800" dirty="0"/>
          </a:p>
          <a:p>
            <a:pPr>
              <a:lnSpc>
                <a:spcPct val="150000"/>
              </a:lnSpc>
            </a:pPr>
            <a:r>
              <a:rPr kumimoji="1" lang="ja-JP" altLang="en-US" sz="2800" dirty="0"/>
              <a:t>・</a:t>
            </a:r>
            <a:r>
              <a:rPr kumimoji="1" lang="en-US" altLang="ja-JP" sz="2800" dirty="0"/>
              <a:t>Ajax</a:t>
            </a:r>
            <a:r>
              <a:rPr kumimoji="1" lang="ja-JP" altLang="en-US" sz="2800" dirty="0"/>
              <a:t>お気に入り機能</a:t>
            </a:r>
          </a:p>
        </p:txBody>
      </p:sp>
    </p:spTree>
    <p:extLst>
      <p:ext uri="{BB962C8B-B14F-4D97-AF65-F5344CB8AC3E}">
        <p14:creationId xmlns:p14="http://schemas.microsoft.com/office/powerpoint/2010/main" val="96495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a:extLst>
              <a:ext uri="{FF2B5EF4-FFF2-40B4-BE49-F238E27FC236}">
                <a16:creationId xmlns:a16="http://schemas.microsoft.com/office/drawing/2014/main" id="{EE7F90F6-590A-22AE-CF1F-70D9FDD94E5A}"/>
              </a:ext>
            </a:extLst>
          </p:cNvPr>
          <p:cNvSpPr txBox="1">
            <a:spLocks/>
          </p:cNvSpPr>
          <p:nvPr/>
        </p:nvSpPr>
        <p:spPr>
          <a:xfrm>
            <a:off x="1672982" y="2337593"/>
            <a:ext cx="9855685" cy="2501107"/>
          </a:xfrm>
          <a:prstGeom prst="rect">
            <a:avLst/>
          </a:prstGeom>
        </p:spPr>
        <p:txBody>
          <a:bodyPr vert="horz" lIns="91440" tIns="45720" rIns="91440" bIns="45720" rtlCol="0" anchor="ctr">
            <a:noAutofit/>
          </a:bodyPr>
          <a:lstStyle>
            <a:lvl1pPr algn="l" defTabSz="914400" rtl="0" eaLnBrk="1" latinLnBrk="0" hangingPunct="1">
              <a:lnSpc>
                <a:spcPct val="95000"/>
              </a:lnSpc>
              <a:spcBef>
                <a:spcPct val="0"/>
              </a:spcBef>
              <a:buNone/>
              <a:defRPr kumimoji="1" sz="6000" b="1" kern="1200" spc="-50" baseline="0">
                <a:solidFill>
                  <a:schemeClr val="tx1"/>
                </a:solidFill>
                <a:latin typeface="Meiryo UI" panose="020B0604030504040204" pitchFamily="50" charset="-128"/>
                <a:ea typeface="Meiryo UI" panose="020B0604030504040204" pitchFamily="50" charset="-128"/>
                <a:cs typeface="+mj-cs"/>
              </a:defRPr>
            </a:lvl1pPr>
          </a:lstStyle>
          <a:p>
            <a:r>
              <a:rPr lang="ja-JP" altLang="en-US" sz="8800" dirty="0"/>
              <a:t>デモンストレーション</a:t>
            </a:r>
          </a:p>
        </p:txBody>
      </p:sp>
    </p:spTree>
    <p:extLst>
      <p:ext uri="{BB962C8B-B14F-4D97-AF65-F5344CB8AC3E}">
        <p14:creationId xmlns:p14="http://schemas.microsoft.com/office/powerpoint/2010/main" val="196267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CF172-3947-42CE-B33F-43FB799FDB5E}"/>
              </a:ext>
            </a:extLst>
          </p:cNvPr>
          <p:cNvSpPr>
            <a:spLocks noGrp="1"/>
          </p:cNvSpPr>
          <p:nvPr>
            <p:ph type="title"/>
          </p:nvPr>
        </p:nvSpPr>
        <p:spPr>
          <a:xfrm>
            <a:off x="345590" y="1133473"/>
            <a:ext cx="6331435" cy="844548"/>
          </a:xfrm>
        </p:spPr>
        <p:txBody>
          <a:bodyPr rtlCol="0"/>
          <a:lstStyle/>
          <a:p>
            <a:pPr rtl="0"/>
            <a:r>
              <a:rPr lang="ja-JP" altLang="en-US" dirty="0">
                <a:solidFill>
                  <a:srgbClr val="1D1C1D"/>
                </a:solidFill>
                <a:latin typeface="NotoSansJP"/>
              </a:rPr>
              <a:t>◎</a:t>
            </a:r>
            <a:r>
              <a:rPr lang="ja-JP" altLang="en-US" b="1" i="0" dirty="0">
                <a:solidFill>
                  <a:srgbClr val="1D1C1D"/>
                </a:solidFill>
                <a:effectLst/>
                <a:latin typeface="NotoSansJP"/>
              </a:rPr>
              <a:t>作成スケジュール</a:t>
            </a:r>
            <a:endParaRPr lang="ja-JP" altLang="en-US" dirty="0"/>
          </a:p>
        </p:txBody>
      </p:sp>
      <p:pic>
        <p:nvPicPr>
          <p:cNvPr id="11" name="図 10">
            <a:extLst>
              <a:ext uri="{FF2B5EF4-FFF2-40B4-BE49-F238E27FC236}">
                <a16:creationId xmlns:a16="http://schemas.microsoft.com/office/drawing/2014/main" id="{A6098AC8-B489-27A5-F515-9ECA3FA4DD39}"/>
              </a:ext>
            </a:extLst>
          </p:cNvPr>
          <p:cNvPicPr>
            <a:picLocks noChangeAspect="1"/>
          </p:cNvPicPr>
          <p:nvPr/>
        </p:nvPicPr>
        <p:blipFill>
          <a:blip r:embed="rId3"/>
          <a:stretch>
            <a:fillRect/>
          </a:stretch>
        </p:blipFill>
        <p:spPr>
          <a:xfrm>
            <a:off x="817071" y="2094230"/>
            <a:ext cx="10557858" cy="4509770"/>
          </a:xfrm>
          <a:prstGeom prst="rect">
            <a:avLst/>
          </a:prstGeom>
        </p:spPr>
      </p:pic>
    </p:spTree>
    <p:extLst>
      <p:ext uri="{BB962C8B-B14F-4D97-AF65-F5344CB8AC3E}">
        <p14:creationId xmlns:p14="http://schemas.microsoft.com/office/powerpoint/2010/main" val="15507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CF172-3947-42CE-B33F-43FB799FDB5E}"/>
              </a:ext>
            </a:extLst>
          </p:cNvPr>
          <p:cNvSpPr>
            <a:spLocks noGrp="1"/>
          </p:cNvSpPr>
          <p:nvPr>
            <p:ph type="title"/>
          </p:nvPr>
        </p:nvSpPr>
        <p:spPr>
          <a:xfrm>
            <a:off x="345590" y="1133473"/>
            <a:ext cx="6331435" cy="844548"/>
          </a:xfrm>
        </p:spPr>
        <p:txBody>
          <a:bodyPr rtlCol="0"/>
          <a:lstStyle/>
          <a:p>
            <a:pPr rtl="0"/>
            <a:r>
              <a:rPr lang="ja-JP" altLang="en-US" dirty="0">
                <a:solidFill>
                  <a:srgbClr val="1D1C1D"/>
                </a:solidFill>
                <a:latin typeface="NotoSansJP"/>
              </a:rPr>
              <a:t>◎</a:t>
            </a:r>
            <a:r>
              <a:rPr lang="ja-JP" altLang="en-US" b="1" i="0" dirty="0">
                <a:solidFill>
                  <a:srgbClr val="1D1C1D"/>
                </a:solidFill>
                <a:effectLst/>
                <a:latin typeface="NotoSansJP"/>
              </a:rPr>
              <a:t>考察、展望</a:t>
            </a:r>
            <a:endParaRPr lang="ja-JP" altLang="en-US" dirty="0"/>
          </a:p>
        </p:txBody>
      </p:sp>
      <p:sp>
        <p:nvSpPr>
          <p:cNvPr id="3" name="コンテンツ プレースホルダー 2">
            <a:extLst>
              <a:ext uri="{FF2B5EF4-FFF2-40B4-BE49-F238E27FC236}">
                <a16:creationId xmlns:a16="http://schemas.microsoft.com/office/drawing/2014/main" id="{F2F14772-A1EE-4EA8-8C5D-46383706A557}"/>
              </a:ext>
            </a:extLst>
          </p:cNvPr>
          <p:cNvSpPr>
            <a:spLocks noGrp="1"/>
          </p:cNvSpPr>
          <p:nvPr>
            <p:ph idx="1"/>
          </p:nvPr>
        </p:nvSpPr>
        <p:spPr>
          <a:xfrm>
            <a:off x="956071" y="2209799"/>
            <a:ext cx="10279858" cy="4429125"/>
          </a:xfrm>
        </p:spPr>
        <p:txBody>
          <a:bodyPr rtlCol="0">
            <a:normAutofit fontScale="92500" lnSpcReduction="20000"/>
          </a:bodyPr>
          <a:lstStyle/>
          <a:p>
            <a:pPr>
              <a:lnSpc>
                <a:spcPct val="150000"/>
              </a:lnSpc>
            </a:pPr>
            <a:r>
              <a:rPr kumimoji="1" lang="ja-JP" altLang="en-US" sz="2800" dirty="0"/>
              <a:t>・</a:t>
            </a:r>
            <a:r>
              <a:rPr kumimoji="1" lang="en-US" altLang="ja-JP" sz="2800" dirty="0"/>
              <a:t>controller</a:t>
            </a:r>
            <a:r>
              <a:rPr kumimoji="1" lang="ja-JP" altLang="en-US" sz="2800" dirty="0"/>
              <a:t>や</a:t>
            </a:r>
            <a:r>
              <a:rPr kumimoji="1" lang="en-US" altLang="ja-JP" sz="2800" dirty="0"/>
              <a:t>view</a:t>
            </a:r>
            <a:r>
              <a:rPr kumimoji="1" lang="ja-JP" altLang="en-US" sz="2800" dirty="0"/>
              <a:t>のファイルの分け方をもっとわかりやすくすればよかった。</a:t>
            </a:r>
            <a:endParaRPr kumimoji="1" lang="en-US" altLang="ja-JP" sz="2800" dirty="0"/>
          </a:p>
          <a:p>
            <a:pPr>
              <a:lnSpc>
                <a:spcPct val="150000"/>
              </a:lnSpc>
            </a:pPr>
            <a:r>
              <a:rPr kumimoji="1" lang="ja-JP" altLang="en-US" sz="2800" dirty="0"/>
              <a:t>・ブログ記事を投稿する際、文字だけではなく画像も一緒に投稿できるようにすればよかった。</a:t>
            </a:r>
            <a:endParaRPr kumimoji="1" lang="en-US" altLang="ja-JP" sz="2800" dirty="0"/>
          </a:p>
          <a:p>
            <a:pPr>
              <a:lnSpc>
                <a:spcPct val="150000"/>
              </a:lnSpc>
            </a:pPr>
            <a:r>
              <a:rPr lang="ja-JP" altLang="en-US" sz="2800" dirty="0"/>
              <a:t>・各地域ごとの一覧、ログインユーザーの投稿一覧、お気に入り一覧に無限スクロールの実装</a:t>
            </a:r>
            <a:endParaRPr lang="en-US" altLang="ja-JP" sz="2800" dirty="0"/>
          </a:p>
          <a:p>
            <a:pPr>
              <a:lnSpc>
                <a:spcPct val="150000"/>
              </a:lnSpc>
            </a:pPr>
            <a:r>
              <a:rPr lang="ja-JP" altLang="en-US" sz="2800" dirty="0"/>
              <a:t>・管理者画面でできることを増やす。</a:t>
            </a:r>
            <a:endParaRPr lang="en-US" altLang="ja-JP" sz="2800" dirty="0"/>
          </a:p>
          <a:p>
            <a:pPr>
              <a:lnSpc>
                <a:spcPct val="150000"/>
              </a:lnSpc>
            </a:pPr>
            <a:r>
              <a:rPr lang="ja-JP" altLang="en-US" sz="2800" dirty="0"/>
              <a:t>→ユーザーの管理、ブログ投稿の管理など。</a:t>
            </a:r>
            <a:endParaRPr lang="en-US" altLang="ja-JP" sz="2800" dirty="0"/>
          </a:p>
          <a:p>
            <a:pPr>
              <a:lnSpc>
                <a:spcPct val="150000"/>
              </a:lnSpc>
            </a:pPr>
            <a:endParaRPr lang="en-US" altLang="ja-JP" sz="2800" dirty="0"/>
          </a:p>
          <a:p>
            <a:pPr>
              <a:lnSpc>
                <a:spcPct val="150000"/>
              </a:lnSpc>
            </a:pPr>
            <a:endParaRPr lang="en-US" altLang="ja-JP" sz="2800" dirty="0"/>
          </a:p>
          <a:p>
            <a:pPr>
              <a:lnSpc>
                <a:spcPct val="150000"/>
              </a:lnSpc>
            </a:pPr>
            <a:endParaRPr kumimoji="1" lang="en-US" altLang="ja-JP" sz="2800" dirty="0"/>
          </a:p>
          <a:p>
            <a:pPr>
              <a:lnSpc>
                <a:spcPct val="150000"/>
              </a:lnSpc>
            </a:pPr>
            <a:endParaRPr kumimoji="1" lang="ja-JP" altLang="en-US" sz="2800" dirty="0"/>
          </a:p>
        </p:txBody>
      </p:sp>
    </p:spTree>
    <p:extLst>
      <p:ext uri="{BB962C8B-B14F-4D97-AF65-F5344CB8AC3E}">
        <p14:creationId xmlns:p14="http://schemas.microsoft.com/office/powerpoint/2010/main" val="1659762851"/>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1756651_TF56076705_Win32" id="{B2A8257E-116E-4FCD-AADD-A540929C6669}" vid="{5DD99457-B3B1-40F5-A0E1-CC8876C52F7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3076797-8467-41BB-91A7-9AE8328A6850}">
  <ds:schemaRefs>
    <ds:schemaRef ds:uri="http://schemas.microsoft.com/sharepoint/v3/contenttype/forms"/>
  </ds:schemaRefs>
</ds:datastoreItem>
</file>

<file path=customXml/itemProps2.xml><?xml version="1.0" encoding="utf-8"?>
<ds:datastoreItem xmlns:ds="http://schemas.openxmlformats.org/officeDocument/2006/customXml" ds:itemID="{F6272451-D558-4710-AF52-0EC1BD4C42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B19C5C-61AD-4793-BB9D-6401AD34A77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{1277F6E8-D354-410D-ADE1-B68B414FC8B6}tf56076705_win32</Template>
  <TotalTime>116</TotalTime>
  <Words>220</Words>
  <Application>Microsoft Office PowerPoint</Application>
  <PresentationFormat>ワイド画面</PresentationFormat>
  <Paragraphs>28</Paragraphs>
  <Slides>6</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Meiryo UI</vt:lpstr>
      <vt:lpstr>NotoSansJP</vt:lpstr>
      <vt:lpstr>Aharoni</vt:lpstr>
      <vt:lpstr>Arial</vt:lpstr>
      <vt:lpstr>Avenir Next LT Pro</vt:lpstr>
      <vt:lpstr>PrismaticVTI</vt:lpstr>
      <vt:lpstr>PowerPoint プレゼンテーション</vt:lpstr>
      <vt:lpstr>◎システム作った背景、目的</vt:lpstr>
      <vt:lpstr>◎実装機能</vt:lpstr>
      <vt:lpstr>PowerPoint プレゼンテーション</vt:lpstr>
      <vt:lpstr>◎作成スケジュール</vt:lpstr>
      <vt:lpstr>◎考察、展望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中岡 美貴</dc:creator>
  <cp:lastModifiedBy>中岡 美貴</cp:lastModifiedBy>
  <cp:revision>10</cp:revision>
  <dcterms:created xsi:type="dcterms:W3CDTF">2022-08-03T05:33:37Z</dcterms:created>
  <dcterms:modified xsi:type="dcterms:W3CDTF">2022-08-04T05:16:33Z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