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02EFF-67CC-46A8-8C18-E63A8FB3C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A0FD08-72E7-4D1C-ACCE-B14F95F0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0D07A3-E66A-46F9-863E-B657F22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4536B-5867-449F-BA87-7170CC1C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17CE3A-2F84-40C0-8FA9-D05EFAC6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5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E516D-963E-4ABC-80D0-0538D4E2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CC9ECB-EAC0-4DF8-981F-C527CC9A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F5985-F198-4981-8465-F46CA3B3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E89DB-34C3-44E4-8851-F132602A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C8113-23C8-40CB-866E-D80AF580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10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456ABA-852C-4724-A2DF-4905C3D79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9FCB64-DC6A-4D2D-881C-FEF79C87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F79B56-2DA6-4E1A-9CA8-07655D40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7D74E3-91F8-483C-8607-CBDCE3E4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53E4CF-5153-4C07-A302-10FB73D6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33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74332-EFFE-4D3B-8728-D08A87BC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DDB54B-786F-4B70-BE56-453A6BA5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9C57AA-6D84-493F-89E7-63D78156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3C36F-BD18-4DD7-A69F-E60A6766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C99BF-B635-4667-BC76-A93FD09B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5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13125-29DB-44C8-8157-0A85AFFE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4DA7BF-34DE-462A-B843-20CAD611E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A943B5-12F5-4893-A85C-0C30755F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EC7B2-02D2-4298-9A21-18F606A9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E0C1B-2B36-4320-89B5-37B1870E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4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8CDB9-C02D-4C0B-8FCF-23AE9EB2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B7E4E-987A-46D1-A18F-59D9C10EF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25CD5A-C2DA-4FA9-80A4-7E0F8E68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991D8-7F95-446D-8236-61F4D302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B0C0B1-F737-4DC5-8E85-57562124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58510-849F-4477-8E0F-0CE16583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08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37C616-E397-42A2-80DA-A207328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5BAAE7-0F56-4A9C-90F5-3B9706C5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A7116A-DD26-4495-A43F-D61F385A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5D120F-4B31-48AE-AB74-2F9EA96EB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511579-44F8-4878-8239-38EE14812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157BF41-E068-448B-BEAB-2EE1C80C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391A83-66E7-4D65-8F64-5F5E1028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B808B7-C81F-4D18-9528-B2DBC7F0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8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00B44-3ECA-4814-BC9C-84CCCE46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21F6E2-39CC-45AE-9733-5DBB66C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0EEE37-5F43-421E-AD54-AB43D129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7467E6-BFBF-4B32-9F1D-7DFA5269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52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54A86C-9CCF-4BBA-A42F-2E510003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54BEE3-DEB7-47DA-ADDD-A510A88F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7A6EB0-9075-4CC3-B887-144D35EF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48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3A3E3-21F0-474A-8B4B-13A0F5E9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8E6AE2-8A54-404D-B57E-8D1C15E4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C75277-259B-4724-A103-F2A6AD8F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00AEEF-2585-4DF3-BAE4-17D59956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ECF32-B6CD-491A-8761-7B85943E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36BD40-9C33-40CD-9596-E1F7B9F7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2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9529F-340A-4DD7-A501-38BB7E6A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B0A90-EF16-40C0-815B-B78ADD89F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A63944-8617-41C4-9789-A767499FD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3177F-C3F9-49B1-A2F2-0AA8B0E4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474F81-87BA-4290-8EC5-E1747D29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CEA290-2CA3-4FA9-B340-F741FB81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2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A5C0CD-17F0-4E2C-98FB-359567E3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A0173-B435-419C-9C7F-36568504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61B2F2-9806-4FBD-A51D-DCC226AB7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E77D-7DA1-49D7-98B6-F187903E4AA2}" type="datetimeFigureOut">
              <a:rPr kumimoji="1" lang="ja-JP" altLang="en-US" smtClean="0"/>
              <a:t>2022/1/28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435CC-4C25-441F-B08E-350F3CB51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A8B15-757F-48C1-B404-733CAF740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DA06-ECEF-4FE7-8576-C293DD47D9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2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89E8D-BD09-4A70-8222-6734AC431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667999" y="1122363"/>
            <a:ext cx="45719" cy="238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97ED17-104A-47DE-A7C4-166C34BDA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7748250" y="3563938"/>
            <a:ext cx="285024" cy="165576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C33FB1-DF2B-4F9F-B040-C8D7C7C4E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75" y="-742633"/>
            <a:ext cx="12239897" cy="85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business08</dc:creator>
  <cp:lastModifiedBy>business08</cp:lastModifiedBy>
  <cp:revision>1</cp:revision>
  <dcterms:created xsi:type="dcterms:W3CDTF">2022-01-28T02:07:29Z</dcterms:created>
  <dcterms:modified xsi:type="dcterms:W3CDTF">2022-01-28T02:07:54Z</dcterms:modified>
</cp:coreProperties>
</file>