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3" r:id="rId6"/>
    <p:sldId id="260" r:id="rId7"/>
    <p:sldId id="261" r:id="rId8"/>
    <p:sldId id="262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6" d="100"/>
          <a:sy n="66" d="100"/>
        </p:scale>
        <p:origin x="-1880" y="-10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A42CB-4D44-D54E-9B33-4E0BDB39B0BE}" type="datetimeFigureOut">
              <a:rPr kumimoji="1" lang="ja-JP" altLang="en-US" smtClean="0"/>
              <a:t>2015/02/10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0160A-CAD7-1C4E-9037-B6642EA3BD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0677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A42CB-4D44-D54E-9B33-4E0BDB39B0BE}" type="datetimeFigureOut">
              <a:rPr kumimoji="1" lang="ja-JP" altLang="en-US" smtClean="0"/>
              <a:t>2015/02/10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0160A-CAD7-1C4E-9037-B6642EA3BD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762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A42CB-4D44-D54E-9B33-4E0BDB39B0BE}" type="datetimeFigureOut">
              <a:rPr kumimoji="1" lang="ja-JP" altLang="en-US" smtClean="0"/>
              <a:t>2015/02/10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0160A-CAD7-1C4E-9037-B6642EA3BD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2769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A42CB-4D44-D54E-9B33-4E0BDB39B0BE}" type="datetimeFigureOut">
              <a:rPr kumimoji="1" lang="ja-JP" altLang="en-US" smtClean="0"/>
              <a:t>2015/02/10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0160A-CAD7-1C4E-9037-B6642EA3BD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696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A42CB-4D44-D54E-9B33-4E0BDB39B0BE}" type="datetimeFigureOut">
              <a:rPr kumimoji="1" lang="ja-JP" altLang="en-US" smtClean="0"/>
              <a:t>2015/02/10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0160A-CAD7-1C4E-9037-B6642EA3BD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4778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A42CB-4D44-D54E-9B33-4E0BDB39B0BE}" type="datetimeFigureOut">
              <a:rPr kumimoji="1" lang="ja-JP" altLang="en-US" smtClean="0"/>
              <a:t>2015/02/10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0160A-CAD7-1C4E-9037-B6642EA3BD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2289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A42CB-4D44-D54E-9B33-4E0BDB39B0BE}" type="datetimeFigureOut">
              <a:rPr kumimoji="1" lang="ja-JP" altLang="en-US" smtClean="0"/>
              <a:t>2015/02/10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0160A-CAD7-1C4E-9037-B6642EA3BD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9317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A42CB-4D44-D54E-9B33-4E0BDB39B0BE}" type="datetimeFigureOut">
              <a:rPr kumimoji="1" lang="ja-JP" altLang="en-US" smtClean="0"/>
              <a:t>2015/02/10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0160A-CAD7-1C4E-9037-B6642EA3BD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925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A42CB-4D44-D54E-9B33-4E0BDB39B0BE}" type="datetimeFigureOut">
              <a:rPr kumimoji="1" lang="ja-JP" altLang="en-US" smtClean="0"/>
              <a:t>2015/02/10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0160A-CAD7-1C4E-9037-B6642EA3BD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707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A42CB-4D44-D54E-9B33-4E0BDB39B0BE}" type="datetimeFigureOut">
              <a:rPr kumimoji="1" lang="ja-JP" altLang="en-US" smtClean="0"/>
              <a:t>2015/02/10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0160A-CAD7-1C4E-9037-B6642EA3BD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2463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A42CB-4D44-D54E-9B33-4E0BDB39B0BE}" type="datetimeFigureOut">
              <a:rPr kumimoji="1" lang="ja-JP" altLang="en-US" smtClean="0"/>
              <a:t>2015/02/10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0160A-CAD7-1C4E-9037-B6642EA3BD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3811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A42CB-4D44-D54E-9B33-4E0BDB39B0BE}" type="datetimeFigureOut">
              <a:rPr kumimoji="1" lang="ja-JP" altLang="en-US" smtClean="0"/>
              <a:t>2015/02/10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0160A-CAD7-1C4E-9037-B6642EA3BD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7104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8.png"/><Relationship Id="rId12" Type="http://schemas.openxmlformats.org/officeDocument/2006/relationships/image" Target="../media/image59.png"/><Relationship Id="rId13" Type="http://schemas.openxmlformats.org/officeDocument/2006/relationships/image" Target="../media/image60.png"/><Relationship Id="rId14" Type="http://schemas.openxmlformats.org/officeDocument/2006/relationships/image" Target="../media/image61.png"/><Relationship Id="rId15" Type="http://schemas.openxmlformats.org/officeDocument/2006/relationships/image" Target="../media/image62.png"/><Relationship Id="rId16" Type="http://schemas.openxmlformats.org/officeDocument/2006/relationships/image" Target="../media/image63.png"/><Relationship Id="rId17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8" Type="http://schemas.openxmlformats.org/officeDocument/2006/relationships/image" Target="../media/image55.png"/><Relationship Id="rId9" Type="http://schemas.openxmlformats.org/officeDocument/2006/relationships/image" Target="../media/image56.png"/><Relationship Id="rId10" Type="http://schemas.openxmlformats.org/officeDocument/2006/relationships/image" Target="../media/image57.png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8.png"/><Relationship Id="rId12" Type="http://schemas.openxmlformats.org/officeDocument/2006/relationships/image" Target="../media/image59.png"/><Relationship Id="rId13" Type="http://schemas.openxmlformats.org/officeDocument/2006/relationships/image" Target="../media/image60.png"/><Relationship Id="rId14" Type="http://schemas.openxmlformats.org/officeDocument/2006/relationships/image" Target="../media/image61.png"/><Relationship Id="rId15" Type="http://schemas.openxmlformats.org/officeDocument/2006/relationships/image" Target="../media/image62.png"/><Relationship Id="rId16" Type="http://schemas.openxmlformats.org/officeDocument/2006/relationships/image" Target="../media/image63.png"/><Relationship Id="rId17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8" Type="http://schemas.openxmlformats.org/officeDocument/2006/relationships/image" Target="../media/image55.png"/><Relationship Id="rId9" Type="http://schemas.openxmlformats.org/officeDocument/2006/relationships/image" Target="../media/image56.png"/><Relationship Id="rId10" Type="http://schemas.openxmlformats.org/officeDocument/2006/relationships/image" Target="../media/image5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60.png"/><Relationship Id="rId7" Type="http://schemas.openxmlformats.org/officeDocument/2006/relationships/image" Target="../media/image61.png"/><Relationship Id="rId8" Type="http://schemas.openxmlformats.org/officeDocument/2006/relationships/image" Target="../media/image62.png"/><Relationship Id="rId9" Type="http://schemas.openxmlformats.org/officeDocument/2006/relationships/image" Target="../media/image63.png"/><Relationship Id="rId10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Relationship Id="rId16" Type="http://schemas.openxmlformats.org/officeDocument/2006/relationships/image" Target="../media/image16.png"/><Relationship Id="rId17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9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0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Relationship Id="rId9" Type="http://schemas.openxmlformats.org/officeDocument/2006/relationships/image" Target="../media/image31.png"/><Relationship Id="rId10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7.png"/><Relationship Id="rId12" Type="http://schemas.openxmlformats.org/officeDocument/2006/relationships/image" Target="../media/image38.png"/><Relationship Id="rId13" Type="http://schemas.openxmlformats.org/officeDocument/2006/relationships/image" Target="../media/image39.png"/><Relationship Id="rId14" Type="http://schemas.openxmlformats.org/officeDocument/2006/relationships/image" Target="../media/image40.png"/><Relationship Id="rId15" Type="http://schemas.openxmlformats.org/officeDocument/2006/relationships/image" Target="../media/image41.png"/><Relationship Id="rId16" Type="http://schemas.openxmlformats.org/officeDocument/2006/relationships/image" Target="../media/image42.png"/><Relationship Id="rId17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34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5.png"/><Relationship Id="rId9" Type="http://schemas.openxmlformats.org/officeDocument/2006/relationships/image" Target="../media/image36.png"/><Relationship Id="rId10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889000"/>
            <a:ext cx="5080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10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397" y="4041169"/>
            <a:ext cx="2667000" cy="2667000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6919" y="4041169"/>
            <a:ext cx="2667000" cy="2667000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3919" y="4041169"/>
            <a:ext cx="2667000" cy="2667000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76456" y="6708169"/>
            <a:ext cx="2667000" cy="2667000"/>
          </a:xfrm>
          <a:prstGeom prst="rect">
            <a:avLst/>
          </a:prstGeom>
        </p:spPr>
      </p:pic>
      <p:pic>
        <p:nvPicPr>
          <p:cNvPr id="26" name="図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2397" y="6708169"/>
            <a:ext cx="2667000" cy="2667000"/>
          </a:xfrm>
          <a:prstGeom prst="rect">
            <a:avLst/>
          </a:prstGeom>
        </p:spPr>
      </p:pic>
      <p:pic>
        <p:nvPicPr>
          <p:cNvPr id="27" name="図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6919" y="6858000"/>
            <a:ext cx="2667000" cy="2667000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56397" y="6858000"/>
            <a:ext cx="2667000" cy="2667000"/>
          </a:xfrm>
          <a:prstGeom prst="rect">
            <a:avLst/>
          </a:prstGeom>
        </p:spPr>
      </p:pic>
      <p:pic>
        <p:nvPicPr>
          <p:cNvPr id="29" name="図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444603" y="-1452016"/>
            <a:ext cx="2667000" cy="2667000"/>
          </a:xfrm>
          <a:prstGeom prst="rect">
            <a:avLst/>
          </a:prstGeom>
        </p:spPr>
      </p:pic>
      <p:pic>
        <p:nvPicPr>
          <p:cNvPr id="30" name="図 2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69919" y="-1452016"/>
            <a:ext cx="2667000" cy="2667000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67300" y="-1452016"/>
            <a:ext cx="2667000" cy="2667000"/>
          </a:xfrm>
          <a:prstGeom prst="rect">
            <a:avLst/>
          </a:prstGeom>
        </p:spPr>
      </p:pic>
      <p:pic>
        <p:nvPicPr>
          <p:cNvPr id="32" name="図 3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810500" y="-1452016"/>
            <a:ext cx="2667000" cy="2667000"/>
          </a:xfrm>
          <a:prstGeom prst="rect">
            <a:avLst/>
          </a:prstGeom>
        </p:spPr>
      </p:pic>
      <p:pic>
        <p:nvPicPr>
          <p:cNvPr id="33" name="図 3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397081" y="1374169"/>
            <a:ext cx="2667000" cy="2667000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269919" y="1374169"/>
            <a:ext cx="2667000" cy="2667000"/>
          </a:xfrm>
          <a:prstGeom prst="rect">
            <a:avLst/>
          </a:prstGeom>
        </p:spPr>
      </p:pic>
      <p:pic>
        <p:nvPicPr>
          <p:cNvPr id="35" name="図 3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067300" y="1374169"/>
            <a:ext cx="2667000" cy="2667000"/>
          </a:xfrm>
          <a:prstGeom prst="rect">
            <a:avLst/>
          </a:prstGeom>
        </p:spPr>
      </p:pic>
      <p:pic>
        <p:nvPicPr>
          <p:cNvPr id="36" name="図 3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797697" y="1374169"/>
            <a:ext cx="2667000" cy="2667000"/>
          </a:xfrm>
          <a:prstGeom prst="rect">
            <a:avLst/>
          </a:prstGeom>
        </p:spPr>
      </p:pic>
      <p:pic>
        <p:nvPicPr>
          <p:cNvPr id="37" name="図 3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-476456" y="4041169"/>
            <a:ext cx="2667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057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図形グループ 1"/>
          <p:cNvGrpSpPr/>
          <p:nvPr/>
        </p:nvGrpSpPr>
        <p:grpSpPr>
          <a:xfrm>
            <a:off x="-387552" y="-1292831"/>
            <a:ext cx="10682919" cy="10673892"/>
            <a:chOff x="-387552" y="-1292831"/>
            <a:chExt cx="10682919" cy="10673892"/>
          </a:xfrm>
        </p:grpSpPr>
        <p:pic>
          <p:nvPicPr>
            <p:cNvPr id="21" name="図 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77433" y="4041169"/>
              <a:ext cx="2667000" cy="2667000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49620" y="4041169"/>
              <a:ext cx="2667000" cy="2667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12387" y="4041169"/>
              <a:ext cx="2667000" cy="2667000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387552" y="6708169"/>
              <a:ext cx="2667000" cy="2667000"/>
            </a:xfrm>
            <a:prstGeom prst="rect">
              <a:avLst/>
            </a:prstGeom>
          </p:spPr>
        </p:pic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85900" y="6708169"/>
              <a:ext cx="2667000" cy="2667000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958087" y="6714061"/>
              <a:ext cx="2667000" cy="2667000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628367" y="6714061"/>
              <a:ext cx="2667000" cy="2667000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-384381" y="-1292831"/>
              <a:ext cx="2667000" cy="2667000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278386" y="-1291150"/>
              <a:ext cx="2667000" cy="2667000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948764" y="-1291150"/>
              <a:ext cx="2667000" cy="2667000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615764" y="-1291150"/>
              <a:ext cx="2667000" cy="2667000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-384381" y="1374169"/>
              <a:ext cx="2667000" cy="2667000"/>
            </a:xfrm>
            <a:prstGeom prst="rect">
              <a:avLst/>
            </a:prstGeom>
          </p:spPr>
        </p:pic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278386" y="1374169"/>
              <a:ext cx="2667000" cy="2667000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948762" y="1374169"/>
              <a:ext cx="2667000" cy="2667000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7615657" y="1374169"/>
              <a:ext cx="2667000" cy="2667000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-383319" y="4041169"/>
              <a:ext cx="2667000" cy="266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26769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図形グループ 2"/>
          <p:cNvGrpSpPr/>
          <p:nvPr/>
        </p:nvGrpSpPr>
        <p:grpSpPr>
          <a:xfrm>
            <a:off x="-388614" y="-1292831"/>
            <a:ext cx="8017915" cy="8002681"/>
            <a:chOff x="-388614" y="-1292831"/>
            <a:chExt cx="8017915" cy="8002681"/>
          </a:xfrm>
        </p:grpSpPr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384381" y="-1292831"/>
              <a:ext cx="2667000" cy="2667000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86853" y="-1291150"/>
              <a:ext cx="2667000" cy="2667000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57231" y="-1291150"/>
              <a:ext cx="2667000" cy="2667000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388614" y="1375850"/>
              <a:ext cx="2667000" cy="2667000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86853" y="1374169"/>
              <a:ext cx="2667000" cy="2667000"/>
            </a:xfrm>
            <a:prstGeom prst="rect">
              <a:avLst/>
            </a:prstGeom>
          </p:spPr>
        </p:pic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962301" y="1375850"/>
              <a:ext cx="2667000" cy="2667000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-388614" y="4042850"/>
              <a:ext cx="2667000" cy="2667000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281764" y="4042850"/>
              <a:ext cx="2667000" cy="2667000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957231" y="4042850"/>
              <a:ext cx="2667000" cy="266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0474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454" y="702458"/>
            <a:ext cx="1270000" cy="1270000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3217" y="510011"/>
            <a:ext cx="1270000" cy="1270000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1867" y="496345"/>
            <a:ext cx="1270000" cy="127000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6246" y="494174"/>
            <a:ext cx="1270000" cy="127000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87454" y="1972458"/>
            <a:ext cx="1270000" cy="127000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1827" y="2004613"/>
            <a:ext cx="1270000" cy="1270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0" y="1844373"/>
            <a:ext cx="1270000" cy="127000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16246" y="1844373"/>
            <a:ext cx="1270000" cy="127000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31827" y="3274613"/>
            <a:ext cx="1270000" cy="1270000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01827" y="3274613"/>
            <a:ext cx="1270000" cy="1270000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72000" y="3114373"/>
            <a:ext cx="1270000" cy="1270000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16246" y="3114373"/>
            <a:ext cx="1270000" cy="1270000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831827" y="4544613"/>
            <a:ext cx="1270000" cy="1270000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101827" y="4544613"/>
            <a:ext cx="1270000" cy="1270000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74714" y="4544613"/>
            <a:ext cx="1270000" cy="1270000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916246" y="4544613"/>
            <a:ext cx="1270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577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52400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883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450" y="1524000"/>
            <a:ext cx="1270000" cy="1270000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000" y="1524000"/>
            <a:ext cx="1270000" cy="1270000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9972" y="1524000"/>
            <a:ext cx="1270000" cy="1270000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3943" y="3057164"/>
            <a:ext cx="1270000" cy="1270000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5509" y="2954187"/>
            <a:ext cx="1270000" cy="1270000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9972" y="2954187"/>
            <a:ext cx="1270000" cy="1270000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03943" y="4487404"/>
            <a:ext cx="1270000" cy="1270000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37000" y="4487404"/>
            <a:ext cx="1270000" cy="1270000"/>
          </a:xfrm>
          <a:prstGeom prst="rect">
            <a:avLst/>
          </a:prstGeom>
        </p:spPr>
      </p:pic>
      <p:pic>
        <p:nvPicPr>
          <p:cNvPr id="26" name="図 2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89972" y="4487404"/>
            <a:ext cx="1270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967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73" y="415637"/>
            <a:ext cx="3810000" cy="3810000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23636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580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381" y="1524000"/>
            <a:ext cx="1270000" cy="1270000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3353" y="1524000"/>
            <a:ext cx="1270000" cy="1270000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6410" y="1443854"/>
            <a:ext cx="1270000" cy="127000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0381" y="2954187"/>
            <a:ext cx="1270000" cy="127000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3353" y="2954187"/>
            <a:ext cx="1270000" cy="127000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8021" y="2954187"/>
            <a:ext cx="1270000" cy="1270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67619" y="4475962"/>
            <a:ext cx="1270000" cy="127000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02000" y="4475962"/>
            <a:ext cx="1270000" cy="1270000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26410" y="4475962"/>
            <a:ext cx="1270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084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889000"/>
            <a:ext cx="5080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580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64" y="368313"/>
            <a:ext cx="1270000" cy="1270000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143" y="368313"/>
            <a:ext cx="1270000" cy="1270000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7930" y="368313"/>
            <a:ext cx="1270000" cy="127000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2429" y="368313"/>
            <a:ext cx="1270000" cy="127000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764" y="1878647"/>
            <a:ext cx="1270000" cy="127000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86143" y="1878647"/>
            <a:ext cx="1270000" cy="1270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02000" y="1878647"/>
            <a:ext cx="1270000" cy="127000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12429" y="1878647"/>
            <a:ext cx="1270000" cy="1270000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8764" y="3331770"/>
            <a:ext cx="1270000" cy="1270000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37414" y="3331770"/>
            <a:ext cx="1270000" cy="1270000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02000" y="3331770"/>
            <a:ext cx="1270000" cy="1270000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012429" y="3251676"/>
            <a:ext cx="1270000" cy="1270000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65996" y="5059500"/>
            <a:ext cx="1270000" cy="1270000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786143" y="5059500"/>
            <a:ext cx="1270000" cy="1270000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234825" y="4922196"/>
            <a:ext cx="1270000" cy="1270000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808044" y="4922196"/>
            <a:ext cx="1270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580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889000"/>
            <a:ext cx="5080000" cy="5080000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2909" y="646546"/>
            <a:ext cx="1270000" cy="1270000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2909" y="2159000"/>
            <a:ext cx="1270000" cy="127000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2909" y="3671455"/>
            <a:ext cx="1270000" cy="127000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35273" y="5183909"/>
            <a:ext cx="1270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84688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0</Words>
  <Application>Microsoft Macintosh PowerPoint</Application>
  <PresentationFormat>画面に合わせる (4:3)</PresentationFormat>
  <Paragraphs>0</Paragraphs>
  <Slides>12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3" baseType="lpstr"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中島 知秀</dc:creator>
  <cp:lastModifiedBy>中島 知秀</cp:lastModifiedBy>
  <cp:revision>13</cp:revision>
  <dcterms:created xsi:type="dcterms:W3CDTF">2015-02-09T15:27:36Z</dcterms:created>
  <dcterms:modified xsi:type="dcterms:W3CDTF">2015-02-10T06:04:51Z</dcterms:modified>
</cp:coreProperties>
</file>