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4" r:id="rId9"/>
    <p:sldId id="267" r:id="rId10"/>
    <p:sldId id="265" r:id="rId11"/>
    <p:sldId id="266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4606" autoAdjust="0"/>
  </p:normalViewPr>
  <p:slideViewPr>
    <p:cSldViewPr snapToGrid="0">
      <p:cViewPr varScale="1">
        <p:scale>
          <a:sx n="97" d="100"/>
          <a:sy n="97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ZAKI Manato" userId="d64e5933-2bfb-46ea-b4e0-5848f381612e" providerId="ADAL" clId="{149377C5-A92E-46AC-97E1-3252C332ECA5}"/>
    <pc:docChg chg="undo redo custSel addSld delSld modSld sldOrd">
      <pc:chgData name="NOZAKI Manato" userId="d64e5933-2bfb-46ea-b4e0-5848f381612e" providerId="ADAL" clId="{149377C5-A92E-46AC-97E1-3252C332ECA5}" dt="2024-07-24T08:13:51.914" v="1737" actId="14100"/>
      <pc:docMkLst>
        <pc:docMk/>
      </pc:docMkLst>
      <pc:sldChg chg="modSp mod">
        <pc:chgData name="NOZAKI Manato" userId="d64e5933-2bfb-46ea-b4e0-5848f381612e" providerId="ADAL" clId="{149377C5-A92E-46AC-97E1-3252C332ECA5}" dt="2024-07-13T08:17:58.411" v="388" actId="14734"/>
        <pc:sldMkLst>
          <pc:docMk/>
          <pc:sldMk cId="731923603" sldId="258"/>
        </pc:sldMkLst>
        <pc:graphicFrameChg chg="modGraphic">
          <ac:chgData name="NOZAKI Manato" userId="d64e5933-2bfb-46ea-b4e0-5848f381612e" providerId="ADAL" clId="{149377C5-A92E-46AC-97E1-3252C332ECA5}" dt="2024-07-13T08:17:58.411" v="388" actId="14734"/>
          <ac:graphicFrameMkLst>
            <pc:docMk/>
            <pc:sldMk cId="731923603" sldId="258"/>
            <ac:graphicFrameMk id="9" creationId="{71EF5461-18B2-C948-E1EF-8404683034C8}"/>
          </ac:graphicFrameMkLst>
        </pc:graphicFrameChg>
      </pc:sldChg>
      <pc:sldChg chg="modSp mod">
        <pc:chgData name="NOZAKI Manato" userId="d64e5933-2bfb-46ea-b4e0-5848f381612e" providerId="ADAL" clId="{149377C5-A92E-46AC-97E1-3252C332ECA5}" dt="2024-07-13T08:08:52.991" v="197" actId="14734"/>
        <pc:sldMkLst>
          <pc:docMk/>
          <pc:sldMk cId="1289479646" sldId="259"/>
        </pc:sldMkLst>
        <pc:graphicFrameChg chg="mod modGraphic">
          <ac:chgData name="NOZAKI Manato" userId="d64e5933-2bfb-46ea-b4e0-5848f381612e" providerId="ADAL" clId="{149377C5-A92E-46AC-97E1-3252C332ECA5}" dt="2024-07-13T08:08:52.991" v="197" actId="14734"/>
          <ac:graphicFrameMkLst>
            <pc:docMk/>
            <pc:sldMk cId="1289479646" sldId="259"/>
            <ac:graphicFrameMk id="9" creationId="{71EF5461-18B2-C948-E1EF-8404683034C8}"/>
          </ac:graphicFrameMkLst>
        </pc:graphicFrameChg>
      </pc:sldChg>
      <pc:sldChg chg="modSp mod">
        <pc:chgData name="NOZAKI Manato" userId="d64e5933-2bfb-46ea-b4e0-5848f381612e" providerId="ADAL" clId="{149377C5-A92E-46AC-97E1-3252C332ECA5}" dt="2024-07-11T06:38:48.395" v="4" actId="20577"/>
        <pc:sldMkLst>
          <pc:docMk/>
          <pc:sldMk cId="1066645474" sldId="262"/>
        </pc:sldMkLst>
        <pc:spChg chg="mod">
          <ac:chgData name="NOZAKI Manato" userId="d64e5933-2bfb-46ea-b4e0-5848f381612e" providerId="ADAL" clId="{149377C5-A92E-46AC-97E1-3252C332ECA5}" dt="2024-07-11T06:38:48.395" v="4" actId="20577"/>
          <ac:spMkLst>
            <pc:docMk/>
            <pc:sldMk cId="1066645474" sldId="262"/>
            <ac:spMk id="2" creationId="{F4E14288-EFC1-665A-B32F-3C85EEA4AED1}"/>
          </ac:spMkLst>
        </pc:spChg>
      </pc:sldChg>
      <pc:sldChg chg="modSp mod ord">
        <pc:chgData name="NOZAKI Manato" userId="d64e5933-2bfb-46ea-b4e0-5848f381612e" providerId="ADAL" clId="{149377C5-A92E-46AC-97E1-3252C332ECA5}" dt="2024-07-13T08:26:45.218" v="607"/>
        <pc:sldMkLst>
          <pc:docMk/>
          <pc:sldMk cId="3759705937" sldId="263"/>
        </pc:sldMkLst>
        <pc:graphicFrameChg chg="mod modGraphic">
          <ac:chgData name="NOZAKI Manato" userId="d64e5933-2bfb-46ea-b4e0-5848f381612e" providerId="ADAL" clId="{149377C5-A92E-46AC-97E1-3252C332ECA5}" dt="2024-07-13T08:08:48.520" v="196"/>
          <ac:graphicFrameMkLst>
            <pc:docMk/>
            <pc:sldMk cId="3759705937" sldId="263"/>
            <ac:graphicFrameMk id="9" creationId="{71EF5461-18B2-C948-E1EF-8404683034C8}"/>
          </ac:graphicFrameMkLst>
        </pc:graphicFrameChg>
      </pc:sldChg>
      <pc:sldChg chg="modSp mod">
        <pc:chgData name="NOZAKI Manato" userId="d64e5933-2bfb-46ea-b4e0-5848f381612e" providerId="ADAL" clId="{149377C5-A92E-46AC-97E1-3252C332ECA5}" dt="2024-07-13T08:09:04.245" v="219" actId="20577"/>
        <pc:sldMkLst>
          <pc:docMk/>
          <pc:sldMk cId="1298935157" sldId="264"/>
        </pc:sldMkLst>
        <pc:graphicFrameChg chg="modGraphic">
          <ac:chgData name="NOZAKI Manato" userId="d64e5933-2bfb-46ea-b4e0-5848f381612e" providerId="ADAL" clId="{149377C5-A92E-46AC-97E1-3252C332ECA5}" dt="2024-07-13T08:09:04.245" v="219" actId="20577"/>
          <ac:graphicFrameMkLst>
            <pc:docMk/>
            <pc:sldMk cId="1298935157" sldId="264"/>
            <ac:graphicFrameMk id="9" creationId="{71EF5461-18B2-C948-E1EF-8404683034C8}"/>
          </ac:graphicFrameMkLst>
        </pc:graphicFrameChg>
      </pc:sldChg>
      <pc:sldChg chg="addSp delSp modSp new mod ord">
        <pc:chgData name="NOZAKI Manato" userId="d64e5933-2bfb-46ea-b4e0-5848f381612e" providerId="ADAL" clId="{149377C5-A92E-46AC-97E1-3252C332ECA5}" dt="2024-07-13T09:30:10.752" v="996" actId="14100"/>
        <pc:sldMkLst>
          <pc:docMk/>
          <pc:sldMk cId="2941840977" sldId="265"/>
        </pc:sldMkLst>
        <pc:spChg chg="del">
          <ac:chgData name="NOZAKI Manato" userId="d64e5933-2bfb-46ea-b4e0-5848f381612e" providerId="ADAL" clId="{149377C5-A92E-46AC-97E1-3252C332ECA5}" dt="2024-07-13T08:11:10.157" v="222" actId="478"/>
          <ac:spMkLst>
            <pc:docMk/>
            <pc:sldMk cId="2941840977" sldId="265"/>
            <ac:spMk id="2" creationId="{6FEE1FB2-C520-B023-873A-E0EB4247F9D6}"/>
          </ac:spMkLst>
        </pc:spChg>
        <pc:spChg chg="del">
          <ac:chgData name="NOZAKI Manato" userId="d64e5933-2bfb-46ea-b4e0-5848f381612e" providerId="ADAL" clId="{149377C5-A92E-46AC-97E1-3252C332ECA5}" dt="2024-07-13T08:11:06.413" v="221" actId="478"/>
          <ac:spMkLst>
            <pc:docMk/>
            <pc:sldMk cId="2941840977" sldId="265"/>
            <ac:spMk id="3" creationId="{7BE55807-0BBB-E020-6B06-AEA2578A6E7D}"/>
          </ac:spMkLst>
        </pc:spChg>
        <pc:spChg chg="add mod">
          <ac:chgData name="NOZAKI Manato" userId="d64e5933-2bfb-46ea-b4e0-5848f381612e" providerId="ADAL" clId="{149377C5-A92E-46AC-97E1-3252C332ECA5}" dt="2024-07-13T09:30:01.464" v="993" actId="1076"/>
          <ac:spMkLst>
            <pc:docMk/>
            <pc:sldMk cId="2941840977" sldId="265"/>
            <ac:spMk id="6" creationId="{E764B918-AF7B-3D4C-9896-8B7F65E8EFE7}"/>
          </ac:spMkLst>
        </pc:spChg>
        <pc:spChg chg="add mod">
          <ac:chgData name="NOZAKI Manato" userId="d64e5933-2bfb-46ea-b4e0-5848f381612e" providerId="ADAL" clId="{149377C5-A92E-46AC-97E1-3252C332ECA5}" dt="2024-07-13T09:26:05.854" v="862" actId="1076"/>
          <ac:spMkLst>
            <pc:docMk/>
            <pc:sldMk cId="2941840977" sldId="265"/>
            <ac:spMk id="7" creationId="{4350C296-B23C-DCDF-C76A-7563D4728EC8}"/>
          </ac:spMkLst>
        </pc:spChg>
        <pc:spChg chg="add del mod">
          <ac:chgData name="NOZAKI Manato" userId="d64e5933-2bfb-46ea-b4e0-5848f381612e" providerId="ADAL" clId="{149377C5-A92E-46AC-97E1-3252C332ECA5}" dt="2024-07-13T09:29:53.131" v="991" actId="478"/>
          <ac:spMkLst>
            <pc:docMk/>
            <pc:sldMk cId="2941840977" sldId="265"/>
            <ac:spMk id="16" creationId="{DFFD1A74-5091-EC84-7BD1-26F383013A22}"/>
          </ac:spMkLst>
        </pc:spChg>
        <pc:graphicFrameChg chg="add mod modGraphic">
          <ac:chgData name="NOZAKI Manato" userId="d64e5933-2bfb-46ea-b4e0-5848f381612e" providerId="ADAL" clId="{149377C5-A92E-46AC-97E1-3252C332ECA5}" dt="2024-07-13T09:25:59.487" v="860" actId="1076"/>
          <ac:graphicFrameMkLst>
            <pc:docMk/>
            <pc:sldMk cId="2941840977" sldId="265"/>
            <ac:graphicFrameMk id="4" creationId="{567BD16F-DF69-2DF3-FD34-F6E48222B1F9}"/>
          </ac:graphicFrameMkLst>
        </pc:graphicFrameChg>
        <pc:graphicFrameChg chg="add mod modGraphic">
          <ac:chgData name="NOZAKI Manato" userId="d64e5933-2bfb-46ea-b4e0-5848f381612e" providerId="ADAL" clId="{149377C5-A92E-46AC-97E1-3252C332ECA5}" dt="2024-07-13T09:26:03.497" v="861" actId="1076"/>
          <ac:graphicFrameMkLst>
            <pc:docMk/>
            <pc:sldMk cId="2941840977" sldId="265"/>
            <ac:graphicFrameMk id="5" creationId="{D4C27633-D4BE-5A2F-D954-A0E873E4A2F8}"/>
          </ac:graphicFrameMkLst>
        </pc:graphicFrameChg>
        <pc:cxnChg chg="add del mod">
          <ac:chgData name="NOZAKI Manato" userId="d64e5933-2bfb-46ea-b4e0-5848f381612e" providerId="ADAL" clId="{149377C5-A92E-46AC-97E1-3252C332ECA5}" dt="2024-07-13T09:29:54.888" v="992" actId="478"/>
          <ac:cxnSpMkLst>
            <pc:docMk/>
            <pc:sldMk cId="2941840977" sldId="265"/>
            <ac:cxnSpMk id="9" creationId="{53855C5B-838A-4BDE-77A0-DCD3D4CEE23D}"/>
          </ac:cxnSpMkLst>
        </pc:cxnChg>
        <pc:cxnChg chg="add mod">
          <ac:chgData name="NOZAKI Manato" userId="d64e5933-2bfb-46ea-b4e0-5848f381612e" providerId="ADAL" clId="{149377C5-A92E-46AC-97E1-3252C332ECA5}" dt="2024-07-13T09:30:10.752" v="996" actId="14100"/>
          <ac:cxnSpMkLst>
            <pc:docMk/>
            <pc:sldMk cId="2941840977" sldId="265"/>
            <ac:cxnSpMk id="11" creationId="{24465E17-A4F9-958C-8D93-096D65399243}"/>
          </ac:cxnSpMkLst>
        </pc:cxnChg>
        <pc:cxnChg chg="add mod">
          <ac:chgData name="NOZAKI Manato" userId="d64e5933-2bfb-46ea-b4e0-5848f381612e" providerId="ADAL" clId="{149377C5-A92E-46AC-97E1-3252C332ECA5}" dt="2024-07-13T09:26:05.854" v="862" actId="1076"/>
          <ac:cxnSpMkLst>
            <pc:docMk/>
            <pc:sldMk cId="2941840977" sldId="265"/>
            <ac:cxnSpMk id="13" creationId="{FA490F03-F431-5699-CCAE-83911BA79AF1}"/>
          </ac:cxnSpMkLst>
        </pc:cxnChg>
        <pc:cxnChg chg="add mod">
          <ac:chgData name="NOZAKI Manato" userId="d64e5933-2bfb-46ea-b4e0-5848f381612e" providerId="ADAL" clId="{149377C5-A92E-46AC-97E1-3252C332ECA5}" dt="2024-07-13T09:30:04.825" v="994" actId="14100"/>
          <ac:cxnSpMkLst>
            <pc:docMk/>
            <pc:sldMk cId="2941840977" sldId="265"/>
            <ac:cxnSpMk id="24" creationId="{B3D34C37-E9C8-C11B-1D28-FEE278962418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3T09:31:06.981" v="1009" actId="14100"/>
        <pc:sldMkLst>
          <pc:docMk/>
          <pc:sldMk cId="3313544021" sldId="266"/>
        </pc:sldMkLst>
        <pc:spChg chg="mod">
          <ac:chgData name="NOZAKI Manato" userId="d64e5933-2bfb-46ea-b4e0-5848f381612e" providerId="ADAL" clId="{149377C5-A92E-46AC-97E1-3252C332ECA5}" dt="2024-07-13T09:27:45.289" v="916" actId="1076"/>
          <ac:spMkLst>
            <pc:docMk/>
            <pc:sldMk cId="3313544021" sldId="266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09:27:27.621" v="912" actId="1076"/>
          <ac:spMkLst>
            <pc:docMk/>
            <pc:sldMk cId="3313544021" sldId="266"/>
            <ac:spMk id="7" creationId="{4350C296-B23C-DCDF-C76A-7563D4728EC8}"/>
          </ac:spMkLst>
        </pc:spChg>
        <pc:spChg chg="add mod">
          <ac:chgData name="NOZAKI Manato" userId="d64e5933-2bfb-46ea-b4e0-5848f381612e" providerId="ADAL" clId="{149377C5-A92E-46AC-97E1-3252C332ECA5}" dt="2024-07-13T09:28:17.926" v="974" actId="20577"/>
          <ac:spMkLst>
            <pc:docMk/>
            <pc:sldMk cId="3313544021" sldId="266"/>
            <ac:spMk id="18" creationId="{5062470C-48B1-2CEF-829B-EC0844D89F46}"/>
          </ac:spMkLst>
        </pc:spChg>
        <pc:spChg chg="add mod">
          <ac:chgData name="NOZAKI Manato" userId="d64e5933-2bfb-46ea-b4e0-5848f381612e" providerId="ADAL" clId="{149377C5-A92E-46AC-97E1-3252C332ECA5}" dt="2024-07-13T09:30:41.230" v="1002" actId="1076"/>
          <ac:spMkLst>
            <pc:docMk/>
            <pc:sldMk cId="3313544021" sldId="266"/>
            <ac:spMk id="24" creationId="{AF8B7752-84BC-E8DA-7695-53253EA99176}"/>
          </ac:spMkLst>
        </pc:spChg>
        <pc:graphicFrameChg chg="mod">
          <ac:chgData name="NOZAKI Manato" userId="d64e5933-2bfb-46ea-b4e0-5848f381612e" providerId="ADAL" clId="{149377C5-A92E-46AC-97E1-3252C332ECA5}" dt="2024-07-13T09:27:21.921" v="911" actId="1076"/>
          <ac:graphicFrameMkLst>
            <pc:docMk/>
            <pc:sldMk cId="3313544021" sldId="266"/>
            <ac:graphicFrameMk id="4" creationId="{567BD16F-DF69-2DF3-FD34-F6E48222B1F9}"/>
          </ac:graphicFrameMkLst>
        </pc:graphicFrameChg>
        <pc:graphicFrameChg chg="mod">
          <ac:chgData name="NOZAKI Manato" userId="d64e5933-2bfb-46ea-b4e0-5848f381612e" providerId="ADAL" clId="{149377C5-A92E-46AC-97E1-3252C332ECA5}" dt="2024-07-13T08:15:49.693" v="318" actId="1076"/>
          <ac:graphicFrameMkLst>
            <pc:docMk/>
            <pc:sldMk cId="3313544021" sldId="266"/>
            <ac:graphicFrameMk id="5" creationId="{D4C27633-D4BE-5A2F-D954-A0E873E4A2F8}"/>
          </ac:graphicFrameMkLst>
        </pc:graphicFrameChg>
        <pc:cxnChg chg="add mod">
          <ac:chgData name="NOZAKI Manato" userId="d64e5933-2bfb-46ea-b4e0-5848f381612e" providerId="ADAL" clId="{149377C5-A92E-46AC-97E1-3252C332ECA5}" dt="2024-07-13T09:30:41.230" v="1002" actId="1076"/>
          <ac:cxnSpMkLst>
            <pc:docMk/>
            <pc:sldMk cId="3313544021" sldId="266"/>
            <ac:cxnSpMk id="8" creationId="{6302BA35-AF59-8949-5046-12F861827780}"/>
          </ac:cxnSpMkLst>
        </pc:cxnChg>
        <pc:cxnChg chg="mod">
          <ac:chgData name="NOZAKI Manato" userId="d64e5933-2bfb-46ea-b4e0-5848f381612e" providerId="ADAL" clId="{149377C5-A92E-46AC-97E1-3252C332ECA5}" dt="2024-07-13T09:28:21.685" v="975" actId="14100"/>
          <ac:cxnSpMkLst>
            <pc:docMk/>
            <pc:sldMk cId="3313544021" sldId="266"/>
            <ac:cxnSpMk id="9" creationId="{53855C5B-838A-4BDE-77A0-DCD3D4CEE23D}"/>
          </ac:cxnSpMkLst>
        </pc:cxnChg>
        <pc:cxnChg chg="mod">
          <ac:chgData name="NOZAKI Manato" userId="d64e5933-2bfb-46ea-b4e0-5848f381612e" providerId="ADAL" clId="{149377C5-A92E-46AC-97E1-3252C332ECA5}" dt="2024-07-13T09:27:48.995" v="917" actId="14100"/>
          <ac:cxnSpMkLst>
            <pc:docMk/>
            <pc:sldMk cId="3313544021" sldId="266"/>
            <ac:cxnSpMk id="11" creationId="{24465E17-A4F9-958C-8D93-096D65399243}"/>
          </ac:cxnSpMkLst>
        </pc:cxnChg>
        <pc:cxnChg chg="del mod">
          <ac:chgData name="NOZAKI Manato" userId="d64e5933-2bfb-46ea-b4e0-5848f381612e" providerId="ADAL" clId="{149377C5-A92E-46AC-97E1-3252C332ECA5}" dt="2024-07-13T08:15:59.882" v="320" actId="478"/>
          <ac:cxnSpMkLst>
            <pc:docMk/>
            <pc:sldMk cId="3313544021" sldId="266"/>
            <ac:cxnSpMk id="13" creationId="{FA490F03-F431-5699-CCAE-83911BA79AF1}"/>
          </ac:cxnSpMkLst>
        </pc:cxnChg>
        <pc:cxnChg chg="add mod">
          <ac:chgData name="NOZAKI Manato" userId="d64e5933-2bfb-46ea-b4e0-5848f381612e" providerId="ADAL" clId="{149377C5-A92E-46AC-97E1-3252C332ECA5}" dt="2024-07-13T09:29:37.224" v="990" actId="14100"/>
          <ac:cxnSpMkLst>
            <pc:docMk/>
            <pc:sldMk cId="3313544021" sldId="266"/>
            <ac:cxnSpMk id="20" creationId="{1F483476-F668-5C91-4880-7571E53FB2C2}"/>
          </ac:cxnSpMkLst>
        </pc:cxnChg>
        <pc:cxnChg chg="add mod">
          <ac:chgData name="NOZAKI Manato" userId="d64e5933-2bfb-46ea-b4e0-5848f381612e" providerId="ADAL" clId="{149377C5-A92E-46AC-97E1-3252C332ECA5}" dt="2024-07-13T09:31:06.981" v="1009" actId="14100"/>
          <ac:cxnSpMkLst>
            <pc:docMk/>
            <pc:sldMk cId="3313544021" sldId="266"/>
            <ac:cxnSpMk id="28" creationId="{7472AD47-5F9E-EC8B-BB73-3D1B404025ED}"/>
          </ac:cxnSpMkLst>
        </pc:cxnChg>
      </pc:sldChg>
      <pc:sldChg chg="delSp modSp new mod">
        <pc:chgData name="NOZAKI Manato" userId="d64e5933-2bfb-46ea-b4e0-5848f381612e" providerId="ADAL" clId="{149377C5-A92E-46AC-97E1-3252C332ECA5}" dt="2024-07-13T08:15:31.159" v="316" actId="1076"/>
        <pc:sldMkLst>
          <pc:docMk/>
          <pc:sldMk cId="1761195320" sldId="267"/>
        </pc:sldMkLst>
        <pc:spChg chg="mod">
          <ac:chgData name="NOZAKI Manato" userId="d64e5933-2bfb-46ea-b4e0-5848f381612e" providerId="ADAL" clId="{149377C5-A92E-46AC-97E1-3252C332ECA5}" dt="2024-07-13T08:15:31.159" v="316" actId="1076"/>
          <ac:spMkLst>
            <pc:docMk/>
            <pc:sldMk cId="1761195320" sldId="267"/>
            <ac:spMk id="2" creationId="{64A56A62-961E-1AAD-C1DF-6AE86A211A50}"/>
          </ac:spMkLst>
        </pc:spChg>
        <pc:spChg chg="del">
          <ac:chgData name="NOZAKI Manato" userId="d64e5933-2bfb-46ea-b4e0-5848f381612e" providerId="ADAL" clId="{149377C5-A92E-46AC-97E1-3252C332ECA5}" dt="2024-07-13T08:15:12.122" v="294" actId="478"/>
          <ac:spMkLst>
            <pc:docMk/>
            <pc:sldMk cId="1761195320" sldId="267"/>
            <ac:spMk id="3" creationId="{69F57BC0-E6AB-06A6-12D0-EED20A35133B}"/>
          </ac:spMkLst>
        </pc:spChg>
      </pc:sldChg>
      <pc:sldChg chg="addSp delSp modSp add mod ord">
        <pc:chgData name="NOZAKI Manato" userId="d64e5933-2bfb-46ea-b4e0-5848f381612e" providerId="ADAL" clId="{149377C5-A92E-46AC-97E1-3252C332ECA5}" dt="2024-07-13T09:47:50.971" v="1093" actId="1582"/>
        <pc:sldMkLst>
          <pc:docMk/>
          <pc:sldMk cId="1145538360" sldId="268"/>
        </pc:sldMkLst>
        <pc:spChg chg="mod">
          <ac:chgData name="NOZAKI Manato" userId="d64e5933-2bfb-46ea-b4e0-5848f381612e" providerId="ADAL" clId="{149377C5-A92E-46AC-97E1-3252C332ECA5}" dt="2024-07-13T09:31:37.474" v="1013" actId="1076"/>
          <ac:spMkLst>
            <pc:docMk/>
            <pc:sldMk cId="1145538360" sldId="268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09:31:37.474" v="1013" actId="1076"/>
          <ac:spMkLst>
            <pc:docMk/>
            <pc:sldMk cId="1145538360" sldId="268"/>
            <ac:spMk id="7" creationId="{4350C296-B23C-DCDF-C76A-7563D4728EC8}"/>
          </ac:spMkLst>
        </pc:spChg>
        <pc:spChg chg="add mod">
          <ac:chgData name="NOZAKI Manato" userId="d64e5933-2bfb-46ea-b4e0-5848f381612e" providerId="ADAL" clId="{149377C5-A92E-46AC-97E1-3252C332ECA5}" dt="2024-07-13T09:32:00.201" v="1061" actId="1076"/>
          <ac:spMkLst>
            <pc:docMk/>
            <pc:sldMk cId="1145538360" sldId="268"/>
            <ac:spMk id="8" creationId="{9BE6E5C2-D88F-A9D3-1632-17CBB52543F3}"/>
          </ac:spMkLst>
        </pc:spChg>
        <pc:spChg chg="add mod">
          <ac:chgData name="NOZAKI Manato" userId="d64e5933-2bfb-46ea-b4e0-5848f381612e" providerId="ADAL" clId="{149377C5-A92E-46AC-97E1-3252C332ECA5}" dt="2024-07-13T09:47:17.087" v="1076" actId="14100"/>
          <ac:spMkLst>
            <pc:docMk/>
            <pc:sldMk cId="1145538360" sldId="268"/>
            <ac:spMk id="16" creationId="{CFC8AA60-7098-DD18-8145-C1E7C02A9ECF}"/>
          </ac:spMkLst>
        </pc:spChg>
        <pc:spChg chg="add mod">
          <ac:chgData name="NOZAKI Manato" userId="d64e5933-2bfb-46ea-b4e0-5848f381612e" providerId="ADAL" clId="{149377C5-A92E-46AC-97E1-3252C332ECA5}" dt="2024-07-13T09:47:24.284" v="1087" actId="20577"/>
          <ac:spMkLst>
            <pc:docMk/>
            <pc:sldMk cId="1145538360" sldId="268"/>
            <ac:spMk id="17" creationId="{0736362E-30ED-F609-1E5F-7DEA3F1F3CFA}"/>
          </ac:spMkLst>
        </pc:spChg>
        <pc:graphicFrameChg chg="mod modGraphic">
          <ac:chgData name="NOZAKI Manato" userId="d64e5933-2bfb-46ea-b4e0-5848f381612e" providerId="ADAL" clId="{149377C5-A92E-46AC-97E1-3252C332ECA5}" dt="2024-07-13T09:32:17.897" v="1066" actId="1076"/>
          <ac:graphicFrameMkLst>
            <pc:docMk/>
            <pc:sldMk cId="1145538360" sldId="268"/>
            <ac:graphicFrameMk id="4" creationId="{567BD16F-DF69-2DF3-FD34-F6E48222B1F9}"/>
          </ac:graphicFrameMkLst>
        </pc:graphicFrameChg>
        <pc:graphicFrameChg chg="del">
          <ac:chgData name="NOZAKI Manato" userId="d64e5933-2bfb-46ea-b4e0-5848f381612e" providerId="ADAL" clId="{149377C5-A92E-46AC-97E1-3252C332ECA5}" dt="2024-07-13T08:17:51.117" v="387" actId="478"/>
          <ac:graphicFrameMkLst>
            <pc:docMk/>
            <pc:sldMk cId="1145538360" sldId="268"/>
            <ac:graphicFrameMk id="5" creationId="{D4C27633-D4BE-5A2F-D954-A0E873E4A2F8}"/>
          </ac:graphicFrameMkLst>
        </pc:graphicFrameChg>
        <pc:picChg chg="add mod">
          <ac:chgData name="NOZAKI Manato" userId="d64e5933-2bfb-46ea-b4e0-5848f381612e" providerId="ADAL" clId="{149377C5-A92E-46AC-97E1-3252C332ECA5}" dt="2024-07-13T09:31:32.978" v="1012" actId="1076"/>
          <ac:picMkLst>
            <pc:docMk/>
            <pc:sldMk cId="1145538360" sldId="268"/>
            <ac:picMk id="2" creationId="{4596E704-1589-3044-91BD-CB8967C5D3EF}"/>
          </ac:picMkLst>
        </pc:picChg>
        <pc:cxnChg chg="mod">
          <ac:chgData name="NOZAKI Manato" userId="d64e5933-2bfb-46ea-b4e0-5848f381612e" providerId="ADAL" clId="{149377C5-A92E-46AC-97E1-3252C332ECA5}" dt="2024-07-13T09:32:03.715" v="1062" actId="14100"/>
          <ac:cxnSpMkLst>
            <pc:docMk/>
            <pc:sldMk cId="1145538360" sldId="268"/>
            <ac:cxnSpMk id="9" creationId="{53855C5B-838A-4BDE-77A0-DCD3D4CEE23D}"/>
          </ac:cxnSpMkLst>
        </pc:cxnChg>
        <pc:cxnChg chg="mod">
          <ac:chgData name="NOZAKI Manato" userId="d64e5933-2bfb-46ea-b4e0-5848f381612e" providerId="ADAL" clId="{149377C5-A92E-46AC-97E1-3252C332ECA5}" dt="2024-07-13T09:31:37.474" v="1013" actId="1076"/>
          <ac:cxnSpMkLst>
            <pc:docMk/>
            <pc:sldMk cId="1145538360" sldId="268"/>
            <ac:cxnSpMk id="11" creationId="{24465E17-A4F9-958C-8D93-096D65399243}"/>
          </ac:cxnSpMkLst>
        </pc:cxnChg>
        <pc:cxnChg chg="add mod">
          <ac:chgData name="NOZAKI Manato" userId="d64e5933-2bfb-46ea-b4e0-5848f381612e" providerId="ADAL" clId="{149377C5-A92E-46AC-97E1-3252C332ECA5}" dt="2024-07-13T09:32:21.329" v="1067" actId="14100"/>
          <ac:cxnSpMkLst>
            <pc:docMk/>
            <pc:sldMk cId="1145538360" sldId="268"/>
            <ac:cxnSpMk id="12" creationId="{9275ADC0-F1F6-DAED-49D0-8007EB0E6659}"/>
          </ac:cxnSpMkLst>
        </pc:cxnChg>
        <pc:cxnChg chg="mod">
          <ac:chgData name="NOZAKI Manato" userId="d64e5933-2bfb-46ea-b4e0-5848f381612e" providerId="ADAL" clId="{149377C5-A92E-46AC-97E1-3252C332ECA5}" dt="2024-07-13T09:31:37.474" v="1013" actId="1076"/>
          <ac:cxnSpMkLst>
            <pc:docMk/>
            <pc:sldMk cId="1145538360" sldId="268"/>
            <ac:cxnSpMk id="13" creationId="{FA490F03-F431-5699-CCAE-83911BA79AF1}"/>
          </ac:cxnSpMkLst>
        </pc:cxnChg>
        <pc:cxnChg chg="add mod">
          <ac:chgData name="NOZAKI Manato" userId="d64e5933-2bfb-46ea-b4e0-5848f381612e" providerId="ADAL" clId="{149377C5-A92E-46AC-97E1-3252C332ECA5}" dt="2024-07-13T09:47:39.916" v="1091" actId="14100"/>
          <ac:cxnSpMkLst>
            <pc:docMk/>
            <pc:sldMk cId="1145538360" sldId="268"/>
            <ac:cxnSpMk id="18" creationId="{D1F60CEB-3F82-0B53-E34C-C9504658A058}"/>
          </ac:cxnSpMkLst>
        </pc:cxnChg>
        <pc:cxnChg chg="add mod">
          <ac:chgData name="NOZAKI Manato" userId="d64e5933-2bfb-46ea-b4e0-5848f381612e" providerId="ADAL" clId="{149377C5-A92E-46AC-97E1-3252C332ECA5}" dt="2024-07-13T09:47:50.971" v="1093" actId="1582"/>
          <ac:cxnSpMkLst>
            <pc:docMk/>
            <pc:sldMk cId="1145538360" sldId="268"/>
            <ac:cxnSpMk id="22" creationId="{B42BA7AF-D496-31E5-13D4-36DE1F7E42C3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8T05:10:55.113" v="1663" actId="14100"/>
        <pc:sldMkLst>
          <pc:docMk/>
          <pc:sldMk cId="1584925293" sldId="269"/>
        </pc:sldMkLst>
        <pc:spChg chg="mod">
          <ac:chgData name="NOZAKI Manato" userId="d64e5933-2bfb-46ea-b4e0-5848f381612e" providerId="ADAL" clId="{149377C5-A92E-46AC-97E1-3252C332ECA5}" dt="2024-07-13T08:25:37.042" v="580" actId="1076"/>
          <ac:spMkLst>
            <pc:docMk/>
            <pc:sldMk cId="1584925293" sldId="269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08:25:37.042" v="580" actId="1076"/>
          <ac:spMkLst>
            <pc:docMk/>
            <pc:sldMk cId="1584925293" sldId="269"/>
            <ac:spMk id="7" creationId="{4350C296-B23C-DCDF-C76A-7563D4728EC8}"/>
          </ac:spMkLst>
        </pc:spChg>
        <pc:spChg chg="mod">
          <ac:chgData name="NOZAKI Manato" userId="d64e5933-2bfb-46ea-b4e0-5848f381612e" providerId="ADAL" clId="{149377C5-A92E-46AC-97E1-3252C332ECA5}" dt="2024-07-18T05:10:48.866" v="1660" actId="1076"/>
          <ac:spMkLst>
            <pc:docMk/>
            <pc:sldMk cId="1584925293" sldId="269"/>
            <ac:spMk id="8" creationId="{23C7E241-0263-21A7-C4F8-A8B7F4EA87E3}"/>
          </ac:spMkLst>
        </pc:spChg>
        <pc:spChg chg="add mod">
          <ac:chgData name="NOZAKI Manato" userId="d64e5933-2bfb-46ea-b4e0-5848f381612e" providerId="ADAL" clId="{149377C5-A92E-46AC-97E1-3252C332ECA5}" dt="2024-07-13T08:25:37.042" v="580" actId="1076"/>
          <ac:spMkLst>
            <pc:docMk/>
            <pc:sldMk cId="1584925293" sldId="269"/>
            <ac:spMk id="14" creationId="{A67ED4EB-844A-D130-7E0F-4DE60EA9E18C}"/>
          </ac:spMkLst>
        </pc:spChg>
        <pc:spChg chg="add mod">
          <ac:chgData name="NOZAKI Manato" userId="d64e5933-2bfb-46ea-b4e0-5848f381612e" providerId="ADAL" clId="{149377C5-A92E-46AC-97E1-3252C332ECA5}" dt="2024-07-13T09:48:22.196" v="1122" actId="20577"/>
          <ac:spMkLst>
            <pc:docMk/>
            <pc:sldMk cId="1584925293" sldId="269"/>
            <ac:spMk id="18" creationId="{42B15DA7-0DBE-2715-A7B1-807FC8146128}"/>
          </ac:spMkLst>
        </pc:spChg>
        <pc:graphicFrameChg chg="del">
          <ac:chgData name="NOZAKI Manato" userId="d64e5933-2bfb-46ea-b4e0-5848f381612e" providerId="ADAL" clId="{149377C5-A92E-46AC-97E1-3252C332ECA5}" dt="2024-07-13T08:18:56.032" v="398" actId="478"/>
          <ac:graphicFrameMkLst>
            <pc:docMk/>
            <pc:sldMk cId="1584925293" sldId="269"/>
            <ac:graphicFrameMk id="4" creationId="{567BD16F-DF69-2DF3-FD34-F6E48222B1F9}"/>
          </ac:graphicFrameMkLst>
        </pc:graphicFrameChg>
        <pc:picChg chg="mod">
          <ac:chgData name="NOZAKI Manato" userId="d64e5933-2bfb-46ea-b4e0-5848f381612e" providerId="ADAL" clId="{149377C5-A92E-46AC-97E1-3252C332ECA5}" dt="2024-07-13T08:25:37.042" v="580" actId="1076"/>
          <ac:picMkLst>
            <pc:docMk/>
            <pc:sldMk cId="1584925293" sldId="269"/>
            <ac:picMk id="2" creationId="{4596E704-1589-3044-91BD-CB8967C5D3EF}"/>
          </ac:picMkLst>
        </pc:picChg>
        <pc:cxnChg chg="mod">
          <ac:chgData name="NOZAKI Manato" userId="d64e5933-2bfb-46ea-b4e0-5848f381612e" providerId="ADAL" clId="{149377C5-A92E-46AC-97E1-3252C332ECA5}" dt="2024-07-18T05:10:55.113" v="1663" actId="14100"/>
          <ac:cxnSpMkLst>
            <pc:docMk/>
            <pc:sldMk cId="1584925293" sldId="269"/>
            <ac:cxnSpMk id="3" creationId="{DFCA0772-AFBD-D6F3-D0B9-5F9883801407}"/>
          </ac:cxnSpMkLst>
        </pc:cxnChg>
        <pc:cxnChg chg="mod">
          <ac:chgData name="NOZAKI Manato" userId="d64e5933-2bfb-46ea-b4e0-5848f381612e" providerId="ADAL" clId="{149377C5-A92E-46AC-97E1-3252C332ECA5}" dt="2024-07-13T08:25:37.042" v="580" actId="1076"/>
          <ac:cxnSpMkLst>
            <pc:docMk/>
            <pc:sldMk cId="1584925293" sldId="269"/>
            <ac:cxnSpMk id="9" creationId="{53855C5B-838A-4BDE-77A0-DCD3D4CEE23D}"/>
          </ac:cxnSpMkLst>
        </pc:cxnChg>
        <pc:cxnChg chg="mod">
          <ac:chgData name="NOZAKI Manato" userId="d64e5933-2bfb-46ea-b4e0-5848f381612e" providerId="ADAL" clId="{149377C5-A92E-46AC-97E1-3252C332ECA5}" dt="2024-07-13T08:25:37.042" v="580" actId="1076"/>
          <ac:cxnSpMkLst>
            <pc:docMk/>
            <pc:sldMk cId="1584925293" sldId="269"/>
            <ac:cxnSpMk id="11" creationId="{24465E17-A4F9-958C-8D93-096D65399243}"/>
          </ac:cxnSpMkLst>
        </pc:cxnChg>
        <pc:cxnChg chg="mod">
          <ac:chgData name="NOZAKI Manato" userId="d64e5933-2bfb-46ea-b4e0-5848f381612e" providerId="ADAL" clId="{149377C5-A92E-46AC-97E1-3252C332ECA5}" dt="2024-07-13T08:25:37.042" v="580" actId="1076"/>
          <ac:cxnSpMkLst>
            <pc:docMk/>
            <pc:sldMk cId="1584925293" sldId="269"/>
            <ac:cxnSpMk id="13" creationId="{FA490F03-F431-5699-CCAE-83911BA79AF1}"/>
          </ac:cxnSpMkLst>
        </pc:cxnChg>
        <pc:cxnChg chg="add mod">
          <ac:chgData name="NOZAKI Manato" userId="d64e5933-2bfb-46ea-b4e0-5848f381612e" providerId="ADAL" clId="{149377C5-A92E-46AC-97E1-3252C332ECA5}" dt="2024-07-13T08:25:37.042" v="580" actId="1076"/>
          <ac:cxnSpMkLst>
            <pc:docMk/>
            <pc:sldMk cId="1584925293" sldId="269"/>
            <ac:cxnSpMk id="17" creationId="{FF81C993-7DD3-48B3-DF1D-E700D7532F55}"/>
          </ac:cxnSpMkLst>
        </pc:cxnChg>
        <pc:cxnChg chg="add mod">
          <ac:chgData name="NOZAKI Manato" userId="d64e5933-2bfb-46ea-b4e0-5848f381612e" providerId="ADAL" clId="{149377C5-A92E-46AC-97E1-3252C332ECA5}" dt="2024-07-13T09:48:32.934" v="1126" actId="14100"/>
          <ac:cxnSpMkLst>
            <pc:docMk/>
            <pc:sldMk cId="1584925293" sldId="269"/>
            <ac:cxnSpMk id="19" creationId="{51C380C1-26D5-3E17-B88B-1A7513DCFDFB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3T10:50:01.168" v="1549" actId="14100"/>
        <pc:sldMkLst>
          <pc:docMk/>
          <pc:sldMk cId="600900750" sldId="270"/>
        </pc:sldMkLst>
        <pc:spChg chg="mod">
          <ac:chgData name="NOZAKI Manato" userId="d64e5933-2bfb-46ea-b4e0-5848f381612e" providerId="ADAL" clId="{149377C5-A92E-46AC-97E1-3252C332ECA5}" dt="2024-07-13T08:25:21.905" v="579" actId="1076"/>
          <ac:spMkLst>
            <pc:docMk/>
            <pc:sldMk cId="600900750" sldId="270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08:48:41.895" v="787" actId="1076"/>
          <ac:spMkLst>
            <pc:docMk/>
            <pc:sldMk cId="600900750" sldId="270"/>
            <ac:spMk id="7" creationId="{4350C296-B23C-DCDF-C76A-7563D4728EC8}"/>
          </ac:spMkLst>
        </pc:spChg>
        <pc:spChg chg="add mod">
          <ac:chgData name="NOZAKI Manato" userId="d64e5933-2bfb-46ea-b4e0-5848f381612e" providerId="ADAL" clId="{149377C5-A92E-46AC-97E1-3252C332ECA5}" dt="2024-07-13T08:50:52.026" v="819" actId="1076"/>
          <ac:spMkLst>
            <pc:docMk/>
            <pc:sldMk cId="600900750" sldId="270"/>
            <ac:spMk id="8" creationId="{B0C46743-6FFC-2C07-9516-8B94B3D41EB8}"/>
          </ac:spMkLst>
        </pc:spChg>
        <pc:spChg chg="mod">
          <ac:chgData name="NOZAKI Manato" userId="d64e5933-2bfb-46ea-b4e0-5848f381612e" providerId="ADAL" clId="{149377C5-A92E-46AC-97E1-3252C332ECA5}" dt="2024-07-13T08:46:48.896" v="705" actId="1076"/>
          <ac:spMkLst>
            <pc:docMk/>
            <pc:sldMk cId="600900750" sldId="270"/>
            <ac:spMk id="14" creationId="{A67ED4EB-844A-D130-7E0F-4DE60EA9E18C}"/>
          </ac:spMkLst>
        </pc:spChg>
        <pc:spChg chg="add mod">
          <ac:chgData name="NOZAKI Manato" userId="d64e5933-2bfb-46ea-b4e0-5848f381612e" providerId="ADAL" clId="{149377C5-A92E-46AC-97E1-3252C332ECA5}" dt="2024-07-13T08:52:20.649" v="855" actId="1076"/>
          <ac:spMkLst>
            <pc:docMk/>
            <pc:sldMk cId="600900750" sldId="270"/>
            <ac:spMk id="26" creationId="{219F3548-778E-31F0-DF28-FD16743C5C09}"/>
          </ac:spMkLst>
        </pc:spChg>
        <pc:spChg chg="add del mod">
          <ac:chgData name="NOZAKI Manato" userId="d64e5933-2bfb-46ea-b4e0-5848f381612e" providerId="ADAL" clId="{149377C5-A92E-46AC-97E1-3252C332ECA5}" dt="2024-07-13T08:50:45.244" v="818" actId="478"/>
          <ac:spMkLst>
            <pc:docMk/>
            <pc:sldMk cId="600900750" sldId="270"/>
            <ac:spMk id="31" creationId="{2DD0CEC2-485A-99C3-0F6E-733B5AEBCC85}"/>
          </ac:spMkLst>
        </pc:spChg>
        <pc:spChg chg="add mod">
          <ac:chgData name="NOZAKI Manato" userId="d64e5933-2bfb-46ea-b4e0-5848f381612e" providerId="ADAL" clId="{149377C5-A92E-46AC-97E1-3252C332ECA5}" dt="2024-07-13T08:52:09.627" v="853" actId="20577"/>
          <ac:spMkLst>
            <pc:docMk/>
            <pc:sldMk cId="600900750" sldId="270"/>
            <ac:spMk id="49" creationId="{30C7FCF7-520E-74FF-0EF4-A0D83D14D497}"/>
          </ac:spMkLst>
        </pc:spChg>
        <pc:spChg chg="add mod">
          <ac:chgData name="NOZAKI Manato" userId="d64e5933-2bfb-46ea-b4e0-5848f381612e" providerId="ADAL" clId="{149377C5-A92E-46AC-97E1-3252C332ECA5}" dt="2024-07-13T10:49:53.643" v="1546" actId="1076"/>
          <ac:spMkLst>
            <pc:docMk/>
            <pc:sldMk cId="600900750" sldId="270"/>
            <ac:spMk id="54" creationId="{F69D9663-B072-7076-2E41-134EFC42073A}"/>
          </ac:spMkLst>
        </pc:spChg>
        <pc:spChg chg="add mod">
          <ac:chgData name="NOZAKI Manato" userId="d64e5933-2bfb-46ea-b4e0-5848f381612e" providerId="ADAL" clId="{149377C5-A92E-46AC-97E1-3252C332ECA5}" dt="2024-07-13T09:49:57.975" v="1187" actId="1076"/>
          <ac:spMkLst>
            <pc:docMk/>
            <pc:sldMk cId="600900750" sldId="270"/>
            <ac:spMk id="58" creationId="{F5913D71-05B6-BDE9-A44B-BF35474F8265}"/>
          </ac:spMkLst>
        </pc:spChg>
        <pc:spChg chg="add mod">
          <ac:chgData name="NOZAKI Manato" userId="d64e5933-2bfb-46ea-b4e0-5848f381612e" providerId="ADAL" clId="{149377C5-A92E-46AC-97E1-3252C332ECA5}" dt="2024-07-13T10:49:55.061" v="1547" actId="1076"/>
          <ac:spMkLst>
            <pc:docMk/>
            <pc:sldMk cId="600900750" sldId="270"/>
            <ac:spMk id="67" creationId="{1354E099-A5A8-2424-1DEA-AC3781006DEE}"/>
          </ac:spMkLst>
        </pc:spChg>
        <pc:spChg chg="add mod">
          <ac:chgData name="NOZAKI Manato" userId="d64e5933-2bfb-46ea-b4e0-5848f381612e" providerId="ADAL" clId="{149377C5-A92E-46AC-97E1-3252C332ECA5}" dt="2024-07-13T10:49:58.398" v="1548" actId="1076"/>
          <ac:spMkLst>
            <pc:docMk/>
            <pc:sldMk cId="600900750" sldId="270"/>
            <ac:spMk id="74" creationId="{1C75C638-78EE-B3DF-B3C2-79983B0FE3FD}"/>
          </ac:spMkLst>
        </pc:spChg>
        <pc:picChg chg="mod">
          <ac:chgData name="NOZAKI Manato" userId="d64e5933-2bfb-46ea-b4e0-5848f381612e" providerId="ADAL" clId="{149377C5-A92E-46AC-97E1-3252C332ECA5}" dt="2024-07-13T08:25:21.905" v="579" actId="1076"/>
          <ac:picMkLst>
            <pc:docMk/>
            <pc:sldMk cId="600900750" sldId="270"/>
            <ac:picMk id="2" creationId="{4596E704-1589-3044-91BD-CB8967C5D3EF}"/>
          </ac:picMkLst>
        </pc:picChg>
        <pc:cxnChg chg="mod">
          <ac:chgData name="NOZAKI Manato" userId="d64e5933-2bfb-46ea-b4e0-5848f381612e" providerId="ADAL" clId="{149377C5-A92E-46AC-97E1-3252C332ECA5}" dt="2024-07-13T08:25:21.905" v="579" actId="1076"/>
          <ac:cxnSpMkLst>
            <pc:docMk/>
            <pc:sldMk cId="600900750" sldId="270"/>
            <ac:cxnSpMk id="9" creationId="{53855C5B-838A-4BDE-77A0-DCD3D4CEE23D}"/>
          </ac:cxnSpMkLst>
        </pc:cxnChg>
        <pc:cxnChg chg="mod">
          <ac:chgData name="NOZAKI Manato" userId="d64e5933-2bfb-46ea-b4e0-5848f381612e" providerId="ADAL" clId="{149377C5-A92E-46AC-97E1-3252C332ECA5}" dt="2024-07-13T08:46:56.602" v="706" actId="14100"/>
          <ac:cxnSpMkLst>
            <pc:docMk/>
            <pc:sldMk cId="600900750" sldId="270"/>
            <ac:cxnSpMk id="11" creationId="{24465E17-A4F9-958C-8D93-096D65399243}"/>
          </ac:cxnSpMkLst>
        </pc:cxnChg>
        <pc:cxnChg chg="add mod">
          <ac:chgData name="NOZAKI Manato" userId="d64e5933-2bfb-46ea-b4e0-5848f381612e" providerId="ADAL" clId="{149377C5-A92E-46AC-97E1-3252C332ECA5}" dt="2024-07-13T08:51:15.042" v="825" actId="14100"/>
          <ac:cxnSpMkLst>
            <pc:docMk/>
            <pc:sldMk cId="600900750" sldId="270"/>
            <ac:cxnSpMk id="12" creationId="{69DF724A-20D6-BDCE-A266-8D28947294D9}"/>
          </ac:cxnSpMkLst>
        </pc:cxnChg>
        <pc:cxnChg chg="mod">
          <ac:chgData name="NOZAKI Manato" userId="d64e5933-2bfb-46ea-b4e0-5848f381612e" providerId="ADAL" clId="{149377C5-A92E-46AC-97E1-3252C332ECA5}" dt="2024-07-13T08:51:18.668" v="826" actId="14100"/>
          <ac:cxnSpMkLst>
            <pc:docMk/>
            <pc:sldMk cId="600900750" sldId="270"/>
            <ac:cxnSpMk id="13" creationId="{FA490F03-F431-5699-CCAE-83911BA79AF1}"/>
          </ac:cxnSpMkLst>
        </pc:cxnChg>
        <pc:cxnChg chg="mod">
          <ac:chgData name="NOZAKI Manato" userId="d64e5933-2bfb-46ea-b4e0-5848f381612e" providerId="ADAL" clId="{149377C5-A92E-46AC-97E1-3252C332ECA5}" dt="2024-07-13T08:52:20.649" v="855" actId="1076"/>
          <ac:cxnSpMkLst>
            <pc:docMk/>
            <pc:sldMk cId="600900750" sldId="270"/>
            <ac:cxnSpMk id="17" creationId="{FF81C993-7DD3-48B3-DF1D-E700D7532F55}"/>
          </ac:cxnSpMkLst>
        </pc:cxnChg>
        <pc:cxnChg chg="add mod">
          <ac:chgData name="NOZAKI Manato" userId="d64e5933-2bfb-46ea-b4e0-5848f381612e" providerId="ADAL" clId="{149377C5-A92E-46AC-97E1-3252C332ECA5}" dt="2024-07-13T08:51:45.151" v="827" actId="14100"/>
          <ac:cxnSpMkLst>
            <pc:docMk/>
            <pc:sldMk cId="600900750" sldId="270"/>
            <ac:cxnSpMk id="29" creationId="{7F87CCDE-4389-D234-C28F-BF7020C1F7E9}"/>
          </ac:cxnSpMkLst>
        </pc:cxnChg>
        <pc:cxnChg chg="add mod">
          <ac:chgData name="NOZAKI Manato" userId="d64e5933-2bfb-46ea-b4e0-5848f381612e" providerId="ADAL" clId="{149377C5-A92E-46AC-97E1-3252C332ECA5}" dt="2024-07-13T08:52:25.939" v="856" actId="1582"/>
          <ac:cxnSpMkLst>
            <pc:docMk/>
            <pc:sldMk cId="600900750" sldId="270"/>
            <ac:cxnSpMk id="51" creationId="{17D1B653-73C5-5E08-279C-F08CD8BB98DF}"/>
          </ac:cxnSpMkLst>
        </pc:cxnChg>
        <pc:cxnChg chg="add mod">
          <ac:chgData name="NOZAKI Manato" userId="d64e5933-2bfb-46ea-b4e0-5848f381612e" providerId="ADAL" clId="{149377C5-A92E-46AC-97E1-3252C332ECA5}" dt="2024-07-13T10:49:53.643" v="1546" actId="1076"/>
          <ac:cxnSpMkLst>
            <pc:docMk/>
            <pc:sldMk cId="600900750" sldId="270"/>
            <ac:cxnSpMk id="55" creationId="{585B87AC-9E15-4F22-C683-194BC86E798E}"/>
          </ac:cxnSpMkLst>
        </pc:cxnChg>
        <pc:cxnChg chg="add mod">
          <ac:chgData name="NOZAKI Manato" userId="d64e5933-2bfb-46ea-b4e0-5848f381612e" providerId="ADAL" clId="{149377C5-A92E-46AC-97E1-3252C332ECA5}" dt="2024-07-13T09:50:06.588" v="1191" actId="14100"/>
          <ac:cxnSpMkLst>
            <pc:docMk/>
            <pc:sldMk cId="600900750" sldId="270"/>
            <ac:cxnSpMk id="59" creationId="{888379BF-5BD5-243B-5D42-EECA37140F82}"/>
          </ac:cxnSpMkLst>
        </pc:cxnChg>
        <pc:cxnChg chg="add mod">
          <ac:chgData name="NOZAKI Manato" userId="d64e5933-2bfb-46ea-b4e0-5848f381612e" providerId="ADAL" clId="{149377C5-A92E-46AC-97E1-3252C332ECA5}" dt="2024-07-13T10:49:53.643" v="1546" actId="1076"/>
          <ac:cxnSpMkLst>
            <pc:docMk/>
            <pc:sldMk cId="600900750" sldId="270"/>
            <ac:cxnSpMk id="68" creationId="{B6F4A7D8-CFDA-A2B4-6E0E-E29AACAC940D}"/>
          </ac:cxnSpMkLst>
        </pc:cxnChg>
        <pc:cxnChg chg="add mod">
          <ac:chgData name="NOZAKI Manato" userId="d64e5933-2bfb-46ea-b4e0-5848f381612e" providerId="ADAL" clId="{149377C5-A92E-46AC-97E1-3252C332ECA5}" dt="2024-07-13T10:49:55.061" v="1547" actId="1076"/>
          <ac:cxnSpMkLst>
            <pc:docMk/>
            <pc:sldMk cId="600900750" sldId="270"/>
            <ac:cxnSpMk id="71" creationId="{8A6AFF8A-DAA4-2C11-314F-7183AB8DD4CE}"/>
          </ac:cxnSpMkLst>
        </pc:cxnChg>
        <pc:cxnChg chg="add mod">
          <ac:chgData name="NOZAKI Manato" userId="d64e5933-2bfb-46ea-b4e0-5848f381612e" providerId="ADAL" clId="{149377C5-A92E-46AC-97E1-3252C332ECA5}" dt="2024-07-13T10:50:01.168" v="1549" actId="14100"/>
          <ac:cxnSpMkLst>
            <pc:docMk/>
            <pc:sldMk cId="600900750" sldId="270"/>
            <ac:cxnSpMk id="76" creationId="{70D5BAFE-4C6E-9FD3-84BC-29919FB26FCC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3T09:53:09.261" v="1234" actId="14100"/>
        <pc:sldMkLst>
          <pc:docMk/>
          <pc:sldMk cId="3051349260" sldId="271"/>
        </pc:sldMkLst>
        <pc:spChg chg="add mod">
          <ac:chgData name="NOZAKI Manato" userId="d64e5933-2bfb-46ea-b4e0-5848f381612e" providerId="ADAL" clId="{149377C5-A92E-46AC-97E1-3252C332ECA5}" dt="2024-07-13T08:27:43.704" v="622" actId="1076"/>
          <ac:spMkLst>
            <pc:docMk/>
            <pc:sldMk cId="3051349260" sldId="271"/>
            <ac:spMk id="5" creationId="{F74B3120-584C-347D-0F1D-CF6D9102B4CA}"/>
          </ac:spMkLst>
        </pc:spChg>
        <pc:spChg chg="mod">
          <ac:chgData name="NOZAKI Manato" userId="d64e5933-2bfb-46ea-b4e0-5848f381612e" providerId="ADAL" clId="{149377C5-A92E-46AC-97E1-3252C332ECA5}" dt="2024-07-13T08:28:06.468" v="627" actId="1076"/>
          <ac:spMkLst>
            <pc:docMk/>
            <pc:sldMk cId="3051349260" sldId="271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08:28:19.768" v="631" actId="1076"/>
          <ac:spMkLst>
            <pc:docMk/>
            <pc:sldMk cId="3051349260" sldId="271"/>
            <ac:spMk id="7" creationId="{4350C296-B23C-DCDF-C76A-7563D4728EC8}"/>
          </ac:spMkLst>
        </pc:spChg>
        <pc:spChg chg="add mod">
          <ac:chgData name="NOZAKI Manato" userId="d64e5933-2bfb-46ea-b4e0-5848f381612e" providerId="ADAL" clId="{149377C5-A92E-46AC-97E1-3252C332ECA5}" dt="2024-07-13T08:28:21.860" v="632" actId="1076"/>
          <ac:spMkLst>
            <pc:docMk/>
            <pc:sldMk cId="3051349260" sldId="271"/>
            <ac:spMk id="12" creationId="{28222853-9B3E-FDAD-D43D-C75FA331005E}"/>
          </ac:spMkLst>
        </pc:spChg>
        <pc:spChg chg="add mod">
          <ac:chgData name="NOZAKI Manato" userId="d64e5933-2bfb-46ea-b4e0-5848f381612e" providerId="ADAL" clId="{149377C5-A92E-46AC-97E1-3252C332ECA5}" dt="2024-07-13T09:52:43.861" v="1230" actId="20577"/>
          <ac:spMkLst>
            <pc:docMk/>
            <pc:sldMk cId="3051349260" sldId="271"/>
            <ac:spMk id="24" creationId="{84BFFEFD-F647-DAFA-424C-FB38B5E5E9E5}"/>
          </ac:spMkLst>
        </pc:spChg>
        <pc:graphicFrameChg chg="add mod modGraphic">
          <ac:chgData name="NOZAKI Manato" userId="d64e5933-2bfb-46ea-b4e0-5848f381612e" providerId="ADAL" clId="{149377C5-A92E-46AC-97E1-3252C332ECA5}" dt="2024-07-13T08:27:08.628" v="610" actId="1076"/>
          <ac:graphicFrameMkLst>
            <pc:docMk/>
            <pc:sldMk cId="3051349260" sldId="271"/>
            <ac:graphicFrameMk id="3" creationId="{188E5B5B-CA8C-D5A7-9518-269C676831D6}"/>
          </ac:graphicFrameMkLst>
        </pc:graphicFrameChg>
        <pc:graphicFrameChg chg="del">
          <ac:chgData name="NOZAKI Manato" userId="d64e5933-2bfb-46ea-b4e0-5848f381612e" providerId="ADAL" clId="{149377C5-A92E-46AC-97E1-3252C332ECA5}" dt="2024-07-13T08:26:08.520" v="582" actId="478"/>
          <ac:graphicFrameMkLst>
            <pc:docMk/>
            <pc:sldMk cId="3051349260" sldId="271"/>
            <ac:graphicFrameMk id="4" creationId="{567BD16F-DF69-2DF3-FD34-F6E48222B1F9}"/>
          </ac:graphicFrameMkLst>
        </pc:graphicFrameChg>
        <pc:picChg chg="mod">
          <ac:chgData name="NOZAKI Manato" userId="d64e5933-2bfb-46ea-b4e0-5848f381612e" providerId="ADAL" clId="{149377C5-A92E-46AC-97E1-3252C332ECA5}" dt="2024-07-13T08:26:15.181" v="583" actId="1076"/>
          <ac:picMkLst>
            <pc:docMk/>
            <pc:sldMk cId="3051349260" sldId="271"/>
            <ac:picMk id="2" creationId="{4596E704-1589-3044-91BD-CB8967C5D3EF}"/>
          </ac:picMkLst>
        </pc:picChg>
        <pc:cxnChg chg="mod">
          <ac:chgData name="NOZAKI Manato" userId="d64e5933-2bfb-46ea-b4e0-5848f381612e" providerId="ADAL" clId="{149377C5-A92E-46AC-97E1-3252C332ECA5}" dt="2024-07-13T08:28:06.468" v="627" actId="1076"/>
          <ac:cxnSpMkLst>
            <pc:docMk/>
            <pc:sldMk cId="3051349260" sldId="271"/>
            <ac:cxnSpMk id="9" creationId="{53855C5B-838A-4BDE-77A0-DCD3D4CEE23D}"/>
          </ac:cxnSpMkLst>
        </pc:cxnChg>
        <pc:cxnChg chg="add mod">
          <ac:chgData name="NOZAKI Manato" userId="d64e5933-2bfb-46ea-b4e0-5848f381612e" providerId="ADAL" clId="{149377C5-A92E-46AC-97E1-3252C332ECA5}" dt="2024-07-13T08:27:55.762" v="624" actId="1582"/>
          <ac:cxnSpMkLst>
            <pc:docMk/>
            <pc:sldMk cId="3051349260" sldId="271"/>
            <ac:cxnSpMk id="10" creationId="{B5890949-C49C-0724-BFFF-A3E58334A1FD}"/>
          </ac:cxnSpMkLst>
        </pc:cxnChg>
        <pc:cxnChg chg="mod">
          <ac:chgData name="NOZAKI Manato" userId="d64e5933-2bfb-46ea-b4e0-5848f381612e" providerId="ADAL" clId="{149377C5-A92E-46AC-97E1-3252C332ECA5}" dt="2024-07-13T08:28:56.835" v="643" actId="14100"/>
          <ac:cxnSpMkLst>
            <pc:docMk/>
            <pc:sldMk cId="3051349260" sldId="271"/>
            <ac:cxnSpMk id="11" creationId="{24465E17-A4F9-958C-8D93-096D65399243}"/>
          </ac:cxnSpMkLst>
        </pc:cxnChg>
        <pc:cxnChg chg="mod">
          <ac:chgData name="NOZAKI Manato" userId="d64e5933-2bfb-46ea-b4e0-5848f381612e" providerId="ADAL" clId="{149377C5-A92E-46AC-97E1-3252C332ECA5}" dt="2024-07-13T08:28:19.768" v="631" actId="1076"/>
          <ac:cxnSpMkLst>
            <pc:docMk/>
            <pc:sldMk cId="3051349260" sldId="271"/>
            <ac:cxnSpMk id="13" creationId="{FA490F03-F431-5699-CCAE-83911BA79AF1}"/>
          </ac:cxnSpMkLst>
        </pc:cxnChg>
        <pc:cxnChg chg="add mod">
          <ac:chgData name="NOZAKI Manato" userId="d64e5933-2bfb-46ea-b4e0-5848f381612e" providerId="ADAL" clId="{149377C5-A92E-46AC-97E1-3252C332ECA5}" dt="2024-07-13T08:29:06.230" v="644" actId="14100"/>
          <ac:cxnSpMkLst>
            <pc:docMk/>
            <pc:sldMk cId="3051349260" sldId="271"/>
            <ac:cxnSpMk id="17" creationId="{DDB99036-649B-B6DD-F624-DB25EB2808BF}"/>
          </ac:cxnSpMkLst>
        </pc:cxnChg>
        <pc:cxnChg chg="add mod">
          <ac:chgData name="NOZAKI Manato" userId="d64e5933-2bfb-46ea-b4e0-5848f381612e" providerId="ADAL" clId="{149377C5-A92E-46AC-97E1-3252C332ECA5}" dt="2024-07-13T08:28:40.070" v="638" actId="14100"/>
          <ac:cxnSpMkLst>
            <pc:docMk/>
            <pc:sldMk cId="3051349260" sldId="271"/>
            <ac:cxnSpMk id="18" creationId="{C0E58C73-C2F9-6176-60D0-B570AC957791}"/>
          </ac:cxnSpMkLst>
        </pc:cxnChg>
        <pc:cxnChg chg="add mod">
          <ac:chgData name="NOZAKI Manato" userId="d64e5933-2bfb-46ea-b4e0-5848f381612e" providerId="ADAL" clId="{149377C5-A92E-46AC-97E1-3252C332ECA5}" dt="2024-07-13T09:53:09.261" v="1234" actId="14100"/>
          <ac:cxnSpMkLst>
            <pc:docMk/>
            <pc:sldMk cId="3051349260" sldId="271"/>
            <ac:cxnSpMk id="25" creationId="{C387C428-7C39-56E0-1DBE-2D16D0E18F23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3T10:14:15.840" v="1457" actId="1076"/>
        <pc:sldMkLst>
          <pc:docMk/>
          <pc:sldMk cId="3222323068" sldId="272"/>
        </pc:sldMkLst>
        <pc:spChg chg="mod">
          <ac:chgData name="NOZAKI Manato" userId="d64e5933-2bfb-46ea-b4e0-5848f381612e" providerId="ADAL" clId="{149377C5-A92E-46AC-97E1-3252C332ECA5}" dt="2024-07-13T08:30:10.375" v="674" actId="14100"/>
          <ac:spMkLst>
            <pc:docMk/>
            <pc:sldMk cId="3222323068" sldId="272"/>
            <ac:spMk id="6" creationId="{E764B918-AF7B-3D4C-9896-8B7F65E8EFE7}"/>
          </ac:spMkLst>
        </pc:spChg>
        <pc:spChg chg="add mod">
          <ac:chgData name="NOZAKI Manato" userId="d64e5933-2bfb-46ea-b4e0-5848f381612e" providerId="ADAL" clId="{149377C5-A92E-46AC-97E1-3252C332ECA5}" dt="2024-07-13T10:14:15.840" v="1457" actId="1076"/>
          <ac:spMkLst>
            <pc:docMk/>
            <pc:sldMk cId="3222323068" sldId="272"/>
            <ac:spMk id="14" creationId="{1E2658E0-99BD-69BB-6C32-3B70CDEED742}"/>
          </ac:spMkLst>
        </pc:spChg>
        <pc:graphicFrameChg chg="del modGraphic">
          <ac:chgData name="NOZAKI Manato" userId="d64e5933-2bfb-46ea-b4e0-5848f381612e" providerId="ADAL" clId="{149377C5-A92E-46AC-97E1-3252C332ECA5}" dt="2024-07-13T08:29:28.598" v="658" actId="478"/>
          <ac:graphicFrameMkLst>
            <pc:docMk/>
            <pc:sldMk cId="3222323068" sldId="272"/>
            <ac:graphicFrameMk id="3" creationId="{188E5B5B-CA8C-D5A7-9518-269C676831D6}"/>
          </ac:graphicFrameMkLst>
        </pc:graphicFrameChg>
        <pc:picChg chg="add mod">
          <ac:chgData name="NOZAKI Manato" userId="d64e5933-2bfb-46ea-b4e0-5848f381612e" providerId="ADAL" clId="{149377C5-A92E-46AC-97E1-3252C332ECA5}" dt="2024-07-13T08:29:58.330" v="662" actId="14100"/>
          <ac:picMkLst>
            <pc:docMk/>
            <pc:sldMk cId="3222323068" sldId="272"/>
            <ac:picMk id="4" creationId="{54125C7F-1DF2-F19A-45AD-99E3C302D6DA}"/>
          </ac:picMkLst>
        </pc:picChg>
        <pc:cxnChg chg="mod">
          <ac:chgData name="NOZAKI Manato" userId="d64e5933-2bfb-46ea-b4e0-5848f381612e" providerId="ADAL" clId="{149377C5-A92E-46AC-97E1-3252C332ECA5}" dt="2024-07-13T08:30:10.375" v="674" actId="14100"/>
          <ac:cxnSpMkLst>
            <pc:docMk/>
            <pc:sldMk cId="3222323068" sldId="272"/>
            <ac:cxnSpMk id="9" creationId="{53855C5B-838A-4BDE-77A0-DCD3D4CEE23D}"/>
          </ac:cxnSpMkLst>
        </pc:cxnChg>
        <pc:cxnChg chg="add mod">
          <ac:chgData name="NOZAKI Manato" userId="d64e5933-2bfb-46ea-b4e0-5848f381612e" providerId="ADAL" clId="{149377C5-A92E-46AC-97E1-3252C332ECA5}" dt="2024-07-13T10:14:15.840" v="1457" actId="1076"/>
          <ac:cxnSpMkLst>
            <pc:docMk/>
            <pc:sldMk cId="3222323068" sldId="272"/>
            <ac:cxnSpMk id="15" creationId="{4848BBB0-423C-92CD-A912-FA5B00E0736B}"/>
          </ac:cxnSpMkLst>
        </pc:cxnChg>
      </pc:sldChg>
      <pc:sldChg chg="addSp delSp modSp add mod">
        <pc:chgData name="NOZAKI Manato" userId="d64e5933-2bfb-46ea-b4e0-5848f381612e" providerId="ADAL" clId="{149377C5-A92E-46AC-97E1-3252C332ECA5}" dt="2024-07-13T08:30:55.010" v="703" actId="1076"/>
        <pc:sldMkLst>
          <pc:docMk/>
          <pc:sldMk cId="383160452" sldId="273"/>
        </pc:sldMkLst>
        <pc:spChg chg="mod">
          <ac:chgData name="NOZAKI Manato" userId="d64e5933-2bfb-46ea-b4e0-5848f381612e" providerId="ADAL" clId="{149377C5-A92E-46AC-97E1-3252C332ECA5}" dt="2024-07-13T08:30:36.715" v="699" actId="20577"/>
          <ac:spMkLst>
            <pc:docMk/>
            <pc:sldMk cId="383160452" sldId="273"/>
            <ac:spMk id="6" creationId="{E764B918-AF7B-3D4C-9896-8B7F65E8EFE7}"/>
          </ac:spMkLst>
        </pc:spChg>
        <pc:picChg chg="add mod">
          <ac:chgData name="NOZAKI Manato" userId="d64e5933-2bfb-46ea-b4e0-5848f381612e" providerId="ADAL" clId="{149377C5-A92E-46AC-97E1-3252C332ECA5}" dt="2024-07-13T08:30:55.010" v="703" actId="1076"/>
          <ac:picMkLst>
            <pc:docMk/>
            <pc:sldMk cId="383160452" sldId="273"/>
            <ac:picMk id="3" creationId="{C829828F-D28F-53F4-3D35-B81C65886285}"/>
          </ac:picMkLst>
        </pc:picChg>
        <pc:picChg chg="del">
          <ac:chgData name="NOZAKI Manato" userId="d64e5933-2bfb-46ea-b4e0-5848f381612e" providerId="ADAL" clId="{149377C5-A92E-46AC-97E1-3252C332ECA5}" dt="2024-07-13T08:30:40.553" v="700" actId="478"/>
          <ac:picMkLst>
            <pc:docMk/>
            <pc:sldMk cId="383160452" sldId="273"/>
            <ac:picMk id="4" creationId="{54125C7F-1DF2-F19A-45AD-99E3C302D6DA}"/>
          </ac:picMkLst>
        </pc:picChg>
      </pc:sldChg>
      <pc:sldChg chg="addSp delSp modSp add mod">
        <pc:chgData name="NOZAKI Manato" userId="d64e5933-2bfb-46ea-b4e0-5848f381612e" providerId="ADAL" clId="{149377C5-A92E-46AC-97E1-3252C332ECA5}" dt="2024-07-13T10:14:05.094" v="1456" actId="20577"/>
        <pc:sldMkLst>
          <pc:docMk/>
          <pc:sldMk cId="3322887455" sldId="274"/>
        </pc:sldMkLst>
        <pc:spChg chg="del">
          <ac:chgData name="NOZAKI Manato" userId="d64e5933-2bfb-46ea-b4e0-5848f381612e" providerId="ADAL" clId="{149377C5-A92E-46AC-97E1-3252C332ECA5}" dt="2024-07-13T09:55:33.080" v="1351" actId="478"/>
          <ac:spMkLst>
            <pc:docMk/>
            <pc:sldMk cId="3322887455" sldId="274"/>
            <ac:spMk id="5" creationId="{F74B3120-584C-347D-0F1D-CF6D9102B4CA}"/>
          </ac:spMkLst>
        </pc:spChg>
        <pc:spChg chg="add del mod">
          <ac:chgData name="NOZAKI Manato" userId="d64e5933-2bfb-46ea-b4e0-5848f381612e" providerId="ADAL" clId="{149377C5-A92E-46AC-97E1-3252C332ECA5}" dt="2024-07-13T10:14:05.094" v="1456" actId="20577"/>
          <ac:spMkLst>
            <pc:docMk/>
            <pc:sldMk cId="3322887455" sldId="274"/>
            <ac:spMk id="6" creationId="{E764B918-AF7B-3D4C-9896-8B7F65E8EFE7}"/>
          </ac:spMkLst>
        </pc:spChg>
        <pc:spChg chg="mod">
          <ac:chgData name="NOZAKI Manato" userId="d64e5933-2bfb-46ea-b4e0-5848f381612e" providerId="ADAL" clId="{149377C5-A92E-46AC-97E1-3252C332ECA5}" dt="2024-07-13T10:01:11.106" v="1370" actId="1076"/>
          <ac:spMkLst>
            <pc:docMk/>
            <pc:sldMk cId="3322887455" sldId="274"/>
            <ac:spMk id="7" creationId="{4350C296-B23C-DCDF-C76A-7563D4728EC8}"/>
          </ac:spMkLst>
        </pc:spChg>
        <pc:spChg chg="del">
          <ac:chgData name="NOZAKI Manato" userId="d64e5933-2bfb-46ea-b4e0-5848f381612e" providerId="ADAL" clId="{149377C5-A92E-46AC-97E1-3252C332ECA5}" dt="2024-07-13T09:55:33.825" v="1352" actId="478"/>
          <ac:spMkLst>
            <pc:docMk/>
            <pc:sldMk cId="3322887455" sldId="274"/>
            <ac:spMk id="12" creationId="{28222853-9B3E-FDAD-D43D-C75FA331005E}"/>
          </ac:spMkLst>
        </pc:spChg>
        <pc:spChg chg="add mod">
          <ac:chgData name="NOZAKI Manato" userId="d64e5933-2bfb-46ea-b4e0-5848f381612e" providerId="ADAL" clId="{149377C5-A92E-46AC-97E1-3252C332ECA5}" dt="2024-07-13T10:02:25.888" v="1403" actId="1076"/>
          <ac:spMkLst>
            <pc:docMk/>
            <pc:sldMk cId="3322887455" sldId="274"/>
            <ac:spMk id="20" creationId="{B5A29906-045E-B0B8-9B8E-6FFA3C1DFFE2}"/>
          </ac:spMkLst>
        </pc:spChg>
        <pc:picChg chg="del">
          <ac:chgData name="NOZAKI Manato" userId="d64e5933-2bfb-46ea-b4e0-5848f381612e" providerId="ADAL" clId="{149377C5-A92E-46AC-97E1-3252C332ECA5}" dt="2024-07-13T09:55:24.649" v="1349" actId="478"/>
          <ac:picMkLst>
            <pc:docMk/>
            <pc:sldMk cId="3322887455" sldId="274"/>
            <ac:picMk id="2" creationId="{4596E704-1589-3044-91BD-CB8967C5D3EF}"/>
          </ac:picMkLst>
        </pc:picChg>
        <pc:picChg chg="mod">
          <ac:chgData name="NOZAKI Manato" userId="d64e5933-2bfb-46ea-b4e0-5848f381612e" providerId="ADAL" clId="{149377C5-A92E-46AC-97E1-3252C332ECA5}" dt="2024-07-13T09:55:29.228" v="1350" actId="1076"/>
          <ac:picMkLst>
            <pc:docMk/>
            <pc:sldMk cId="3322887455" sldId="274"/>
            <ac:picMk id="3" creationId="{C829828F-D28F-53F4-3D35-B81C65886285}"/>
          </ac:picMkLst>
        </pc:picChg>
        <pc:cxnChg chg="mod">
          <ac:chgData name="NOZAKI Manato" userId="d64e5933-2bfb-46ea-b4e0-5848f381612e" providerId="ADAL" clId="{149377C5-A92E-46AC-97E1-3252C332ECA5}" dt="2024-07-13T10:13:49.564" v="1453" actId="1076"/>
          <ac:cxnSpMkLst>
            <pc:docMk/>
            <pc:sldMk cId="3322887455" sldId="274"/>
            <ac:cxnSpMk id="9" creationId="{53855C5B-838A-4BDE-77A0-DCD3D4CEE23D}"/>
          </ac:cxnSpMkLst>
        </pc:cxnChg>
        <pc:cxnChg chg="del mod">
          <ac:chgData name="NOZAKI Manato" userId="d64e5933-2bfb-46ea-b4e0-5848f381612e" providerId="ADAL" clId="{149377C5-A92E-46AC-97E1-3252C332ECA5}" dt="2024-07-13T09:55:35.542" v="1355" actId="478"/>
          <ac:cxnSpMkLst>
            <pc:docMk/>
            <pc:sldMk cId="3322887455" sldId="274"/>
            <ac:cxnSpMk id="10" creationId="{B5890949-C49C-0724-BFFF-A3E58334A1FD}"/>
          </ac:cxnSpMkLst>
        </pc:cxnChg>
        <pc:cxnChg chg="mod">
          <ac:chgData name="NOZAKI Manato" userId="d64e5933-2bfb-46ea-b4e0-5848f381612e" providerId="ADAL" clId="{149377C5-A92E-46AC-97E1-3252C332ECA5}" dt="2024-07-13T10:13:49.564" v="1453" actId="1076"/>
          <ac:cxnSpMkLst>
            <pc:docMk/>
            <pc:sldMk cId="3322887455" sldId="274"/>
            <ac:cxnSpMk id="11" creationId="{24465E17-A4F9-958C-8D93-096D65399243}"/>
          </ac:cxnSpMkLst>
        </pc:cxnChg>
        <pc:cxnChg chg="mod">
          <ac:chgData name="NOZAKI Manato" userId="d64e5933-2bfb-46ea-b4e0-5848f381612e" providerId="ADAL" clId="{149377C5-A92E-46AC-97E1-3252C332ECA5}" dt="2024-07-13T10:01:27.927" v="1377" actId="14100"/>
          <ac:cxnSpMkLst>
            <pc:docMk/>
            <pc:sldMk cId="3322887455" sldId="274"/>
            <ac:cxnSpMk id="13" creationId="{FA490F03-F431-5699-CCAE-83911BA79AF1}"/>
          </ac:cxnSpMkLst>
        </pc:cxnChg>
        <pc:cxnChg chg="del mod">
          <ac:chgData name="NOZAKI Manato" userId="d64e5933-2bfb-46ea-b4e0-5848f381612e" providerId="ADAL" clId="{149377C5-A92E-46AC-97E1-3252C332ECA5}" dt="2024-07-13T09:55:34.992" v="1354" actId="478"/>
          <ac:cxnSpMkLst>
            <pc:docMk/>
            <pc:sldMk cId="3322887455" sldId="274"/>
            <ac:cxnSpMk id="17" creationId="{DDB99036-649B-B6DD-F624-DB25EB2808BF}"/>
          </ac:cxnSpMkLst>
        </pc:cxnChg>
        <pc:cxnChg chg="del mod">
          <ac:chgData name="NOZAKI Manato" userId="d64e5933-2bfb-46ea-b4e0-5848f381612e" providerId="ADAL" clId="{149377C5-A92E-46AC-97E1-3252C332ECA5}" dt="2024-07-13T09:55:34.389" v="1353" actId="478"/>
          <ac:cxnSpMkLst>
            <pc:docMk/>
            <pc:sldMk cId="3322887455" sldId="274"/>
            <ac:cxnSpMk id="18" creationId="{C0E58C73-C2F9-6176-60D0-B570AC957791}"/>
          </ac:cxnSpMkLst>
        </pc:cxnChg>
        <pc:cxnChg chg="add mod">
          <ac:chgData name="NOZAKI Manato" userId="d64e5933-2bfb-46ea-b4e0-5848f381612e" providerId="ADAL" clId="{149377C5-A92E-46AC-97E1-3252C332ECA5}" dt="2024-07-13T10:13:49.564" v="1453" actId="1076"/>
          <ac:cxnSpMkLst>
            <pc:docMk/>
            <pc:sldMk cId="3322887455" sldId="274"/>
            <ac:cxnSpMk id="21" creationId="{FF68F214-192B-B6C3-3974-DD6CD0A9624B}"/>
          </ac:cxnSpMkLst>
        </pc:cxnChg>
      </pc:sldChg>
      <pc:sldChg chg="delSp modSp new mod">
        <pc:chgData name="NOZAKI Manato" userId="d64e5933-2bfb-46ea-b4e0-5848f381612e" providerId="ADAL" clId="{149377C5-A92E-46AC-97E1-3252C332ECA5}" dt="2024-07-13T10:44:57.005" v="1543" actId="1076"/>
        <pc:sldMkLst>
          <pc:docMk/>
          <pc:sldMk cId="9989205" sldId="275"/>
        </pc:sldMkLst>
        <pc:spChg chg="mod">
          <ac:chgData name="NOZAKI Manato" userId="d64e5933-2bfb-46ea-b4e0-5848f381612e" providerId="ADAL" clId="{149377C5-A92E-46AC-97E1-3252C332ECA5}" dt="2024-07-13T10:44:57.005" v="1543" actId="1076"/>
          <ac:spMkLst>
            <pc:docMk/>
            <pc:sldMk cId="9989205" sldId="275"/>
            <ac:spMk id="2" creationId="{51CFD122-B46E-D988-EA79-304815AEEEDB}"/>
          </ac:spMkLst>
        </pc:spChg>
        <pc:spChg chg="del">
          <ac:chgData name="NOZAKI Manato" userId="d64e5933-2bfb-46ea-b4e0-5848f381612e" providerId="ADAL" clId="{149377C5-A92E-46AC-97E1-3252C332ECA5}" dt="2024-07-13T10:36:14.268" v="1524" actId="478"/>
          <ac:spMkLst>
            <pc:docMk/>
            <pc:sldMk cId="9989205" sldId="275"/>
            <ac:spMk id="3" creationId="{1BE59369-69E7-CC5A-8D2F-76DA2E65C845}"/>
          </ac:spMkLst>
        </pc:spChg>
      </pc:sldChg>
      <pc:sldChg chg="add del">
        <pc:chgData name="NOZAKI Manato" userId="d64e5933-2bfb-46ea-b4e0-5848f381612e" providerId="ADAL" clId="{149377C5-A92E-46AC-97E1-3252C332ECA5}" dt="2024-07-13T10:00:45.110" v="1362"/>
        <pc:sldMkLst>
          <pc:docMk/>
          <pc:sldMk cId="2979941984" sldId="275"/>
        </pc:sldMkLst>
      </pc:sldChg>
      <pc:sldChg chg="addSp delSp modSp new mod">
        <pc:chgData name="NOZAKI Manato" userId="d64e5933-2bfb-46ea-b4e0-5848f381612e" providerId="ADAL" clId="{149377C5-A92E-46AC-97E1-3252C332ECA5}" dt="2024-07-24T08:13:51.914" v="1737" actId="14100"/>
        <pc:sldMkLst>
          <pc:docMk/>
          <pc:sldMk cId="2447964224" sldId="276"/>
        </pc:sldMkLst>
        <pc:spChg chg="del">
          <ac:chgData name="NOZAKI Manato" userId="d64e5933-2bfb-46ea-b4e0-5848f381612e" providerId="ADAL" clId="{149377C5-A92E-46AC-97E1-3252C332ECA5}" dt="2024-07-13T10:45:05.244" v="1545" actId="478"/>
          <ac:spMkLst>
            <pc:docMk/>
            <pc:sldMk cId="2447964224" sldId="276"/>
            <ac:spMk id="2" creationId="{8B15EE4E-2446-40F0-B090-E3D8544D541C}"/>
          </ac:spMkLst>
        </pc:spChg>
        <pc:spChg chg="del">
          <ac:chgData name="NOZAKI Manato" userId="d64e5933-2bfb-46ea-b4e0-5848f381612e" providerId="ADAL" clId="{149377C5-A92E-46AC-97E1-3252C332ECA5}" dt="2024-07-13T10:45:02.812" v="1544" actId="478"/>
          <ac:spMkLst>
            <pc:docMk/>
            <pc:sldMk cId="2447964224" sldId="276"/>
            <ac:spMk id="3" creationId="{E9F45A6E-45CA-6668-C977-C40DBBA6A05E}"/>
          </ac:spMkLst>
        </pc:spChg>
        <pc:spChg chg="add mod">
          <ac:chgData name="NOZAKI Manato" userId="d64e5933-2bfb-46ea-b4e0-5848f381612e" providerId="ADAL" clId="{149377C5-A92E-46AC-97E1-3252C332ECA5}" dt="2024-07-24T08:12:49.083" v="1682" actId="20577"/>
          <ac:spMkLst>
            <pc:docMk/>
            <pc:sldMk cId="2447964224" sldId="276"/>
            <ac:spMk id="5" creationId="{DF3EB87B-C69C-371D-7DA9-CE2AC8C5E45E}"/>
          </ac:spMkLst>
        </pc:spChg>
        <pc:spChg chg="add mod">
          <ac:chgData name="NOZAKI Manato" userId="d64e5933-2bfb-46ea-b4e0-5848f381612e" providerId="ADAL" clId="{149377C5-A92E-46AC-97E1-3252C332ECA5}" dt="2024-07-24T08:13:20.217" v="1714" actId="20577"/>
          <ac:spMkLst>
            <pc:docMk/>
            <pc:sldMk cId="2447964224" sldId="276"/>
            <ac:spMk id="7" creationId="{14D3FF21-CD6C-A6D2-CD0F-0AFF76F1DF97}"/>
          </ac:spMkLst>
        </pc:spChg>
        <pc:spChg chg="add mod">
          <ac:chgData name="NOZAKI Manato" userId="d64e5933-2bfb-46ea-b4e0-5848f381612e" providerId="ADAL" clId="{149377C5-A92E-46AC-97E1-3252C332ECA5}" dt="2024-07-24T08:13:34.226" v="1733" actId="20577"/>
          <ac:spMkLst>
            <pc:docMk/>
            <pc:sldMk cId="2447964224" sldId="276"/>
            <ac:spMk id="9" creationId="{B9D32CE8-EE76-8E1A-726A-2C1E19EEA44A}"/>
          </ac:spMkLst>
        </pc:spChg>
        <pc:cxnChg chg="add mod">
          <ac:chgData name="NOZAKI Manato" userId="d64e5933-2bfb-46ea-b4e0-5848f381612e" providerId="ADAL" clId="{149377C5-A92E-46AC-97E1-3252C332ECA5}" dt="2024-07-24T08:13:51.914" v="1737" actId="14100"/>
          <ac:cxnSpMkLst>
            <pc:docMk/>
            <pc:sldMk cId="2447964224" sldId="276"/>
            <ac:cxnSpMk id="3" creationId="{9DBD2351-4BEF-F741-4A73-E44D78A261BC}"/>
          </ac:cxnSpMkLst>
        </pc:cxnChg>
        <pc:cxnChg chg="add mod">
          <ac:chgData name="NOZAKI Manato" userId="d64e5933-2bfb-46ea-b4e0-5848f381612e" providerId="ADAL" clId="{149377C5-A92E-46AC-97E1-3252C332ECA5}" dt="2024-07-24T08:13:44.722" v="1735" actId="14100"/>
          <ac:cxnSpMkLst>
            <pc:docMk/>
            <pc:sldMk cId="2447964224" sldId="276"/>
            <ac:cxnSpMk id="6" creationId="{28236116-821B-93C3-6472-162B579DD01D}"/>
          </ac:cxnSpMkLst>
        </pc:cxnChg>
      </pc:sldChg>
    </pc:docChg>
  </pc:docChgLst>
  <pc:docChgLst>
    <pc:chgData name="NOZAKI Manato" userId="d64e5933-2bfb-46ea-b4e0-5848f381612e" providerId="ADAL" clId="{71D043CD-C862-4119-8B37-CB51E8E4C0A4}"/>
    <pc:docChg chg="undo custSel addSld delSld modSld sldOrd">
      <pc:chgData name="NOZAKI Manato" userId="d64e5933-2bfb-46ea-b4e0-5848f381612e" providerId="ADAL" clId="{71D043CD-C862-4119-8B37-CB51E8E4C0A4}" dt="2024-07-15T13:51:16.766" v="983" actId="20577"/>
      <pc:docMkLst>
        <pc:docMk/>
      </pc:docMkLst>
      <pc:sldChg chg="addSp delSp modSp mod ord">
        <pc:chgData name="NOZAKI Manato" userId="d64e5933-2bfb-46ea-b4e0-5848f381612e" providerId="ADAL" clId="{71D043CD-C862-4119-8B37-CB51E8E4C0A4}" dt="2024-07-15T13:51:16.766" v="983" actId="20577"/>
        <pc:sldMkLst>
          <pc:docMk/>
          <pc:sldMk cId="731923603" sldId="258"/>
        </pc:sldMkLst>
        <pc:graphicFrameChg chg="mod modGraphic">
          <ac:chgData name="NOZAKI Manato" userId="d64e5933-2bfb-46ea-b4e0-5848f381612e" providerId="ADAL" clId="{71D043CD-C862-4119-8B37-CB51E8E4C0A4}" dt="2024-07-15T13:51:16.766" v="983" actId="20577"/>
          <ac:graphicFrameMkLst>
            <pc:docMk/>
            <pc:sldMk cId="731923603" sldId="258"/>
            <ac:graphicFrameMk id="9" creationId="{71EF5461-18B2-C948-E1EF-8404683034C8}"/>
          </ac:graphicFrameMkLst>
        </pc:graphicFrameChg>
        <pc:picChg chg="add mod">
          <ac:chgData name="NOZAKI Manato" userId="d64e5933-2bfb-46ea-b4e0-5848f381612e" providerId="ADAL" clId="{71D043CD-C862-4119-8B37-CB51E8E4C0A4}" dt="2024-07-10T06:31:29.876" v="209" actId="1076"/>
          <ac:picMkLst>
            <pc:docMk/>
            <pc:sldMk cId="731923603" sldId="258"/>
            <ac:picMk id="4" creationId="{83017BEF-5E2B-356E-1064-E82B64C70866}"/>
          </ac:picMkLst>
        </pc:picChg>
        <pc:picChg chg="del">
          <ac:chgData name="NOZAKI Manato" userId="d64e5933-2bfb-46ea-b4e0-5848f381612e" providerId="ADAL" clId="{71D043CD-C862-4119-8B37-CB51E8E4C0A4}" dt="2024-07-10T06:31:21.575" v="204" actId="478"/>
          <ac:picMkLst>
            <pc:docMk/>
            <pc:sldMk cId="731923603" sldId="258"/>
            <ac:picMk id="5" creationId="{5CB330CF-3CA5-AB6E-BFEF-17ABE1BBD59F}"/>
          </ac:picMkLst>
        </pc:picChg>
      </pc:sldChg>
      <pc:sldChg chg="modSp mod">
        <pc:chgData name="NOZAKI Manato" userId="d64e5933-2bfb-46ea-b4e0-5848f381612e" providerId="ADAL" clId="{71D043CD-C862-4119-8B37-CB51E8E4C0A4}" dt="2024-07-10T07:00:07.757" v="449" actId="170"/>
        <pc:sldMkLst>
          <pc:docMk/>
          <pc:sldMk cId="1289479646" sldId="259"/>
        </pc:sldMkLst>
        <pc:spChg chg="ord">
          <ac:chgData name="NOZAKI Manato" userId="d64e5933-2bfb-46ea-b4e0-5848f381612e" providerId="ADAL" clId="{71D043CD-C862-4119-8B37-CB51E8E4C0A4}" dt="2024-07-10T07:00:07.757" v="449" actId="170"/>
          <ac:spMkLst>
            <pc:docMk/>
            <pc:sldMk cId="1289479646" sldId="259"/>
            <ac:spMk id="8" creationId="{3E9553AD-5107-5391-4766-E7DBE45C1482}"/>
          </ac:spMkLst>
        </pc:spChg>
        <pc:graphicFrameChg chg="mod modGraphic">
          <ac:chgData name="NOZAKI Manato" userId="d64e5933-2bfb-46ea-b4e0-5848f381612e" providerId="ADAL" clId="{71D043CD-C862-4119-8B37-CB51E8E4C0A4}" dt="2024-07-10T06:57:04.332" v="437"/>
          <ac:graphicFrameMkLst>
            <pc:docMk/>
            <pc:sldMk cId="1289479646" sldId="259"/>
            <ac:graphicFrameMk id="9" creationId="{71EF5461-18B2-C948-E1EF-8404683034C8}"/>
          </ac:graphicFrameMkLst>
        </pc:graphicFrameChg>
        <pc:picChg chg="mod">
          <ac:chgData name="NOZAKI Manato" userId="d64e5933-2bfb-46ea-b4e0-5848f381612e" providerId="ADAL" clId="{71D043CD-C862-4119-8B37-CB51E8E4C0A4}" dt="2024-07-10T07:00:02.213" v="447" actId="14100"/>
          <ac:picMkLst>
            <pc:docMk/>
            <pc:sldMk cId="1289479646" sldId="259"/>
            <ac:picMk id="7" creationId="{69A5BDA7-FAB9-AF92-C5EF-8483D3928922}"/>
          </ac:picMkLst>
        </pc:picChg>
      </pc:sldChg>
      <pc:sldChg chg="modSp mod">
        <pc:chgData name="NOZAKI Manato" userId="d64e5933-2bfb-46ea-b4e0-5848f381612e" providerId="ADAL" clId="{71D043CD-C862-4119-8B37-CB51E8E4C0A4}" dt="2024-07-10T06:24:42.144" v="72" actId="20577"/>
        <pc:sldMkLst>
          <pc:docMk/>
          <pc:sldMk cId="470271170" sldId="260"/>
        </pc:sldMkLst>
        <pc:spChg chg="mod">
          <ac:chgData name="NOZAKI Manato" userId="d64e5933-2bfb-46ea-b4e0-5848f381612e" providerId="ADAL" clId="{71D043CD-C862-4119-8B37-CB51E8E4C0A4}" dt="2024-07-10T06:24:36.944" v="64" actId="20577"/>
          <ac:spMkLst>
            <pc:docMk/>
            <pc:sldMk cId="470271170" sldId="260"/>
            <ac:spMk id="2" creationId="{F4E14288-EFC1-665A-B32F-3C85EEA4AED1}"/>
          </ac:spMkLst>
        </pc:spChg>
        <pc:graphicFrameChg chg="modGraphic">
          <ac:chgData name="NOZAKI Manato" userId="d64e5933-2bfb-46ea-b4e0-5848f381612e" providerId="ADAL" clId="{71D043CD-C862-4119-8B37-CB51E8E4C0A4}" dt="2024-07-10T06:24:42.144" v="72" actId="20577"/>
          <ac:graphicFrameMkLst>
            <pc:docMk/>
            <pc:sldMk cId="470271170" sldId="260"/>
            <ac:graphicFrameMk id="9" creationId="{71EF5461-18B2-C948-E1EF-8404683034C8}"/>
          </ac:graphicFrameMkLst>
        </pc:graphicFrameChg>
      </pc:sldChg>
      <pc:sldChg chg="addSp modSp mod">
        <pc:chgData name="NOZAKI Manato" userId="d64e5933-2bfb-46ea-b4e0-5848f381612e" providerId="ADAL" clId="{71D043CD-C862-4119-8B37-CB51E8E4C0A4}" dt="2024-07-15T13:28:10.904" v="467" actId="20577"/>
        <pc:sldMkLst>
          <pc:docMk/>
          <pc:sldMk cId="1066645474" sldId="262"/>
        </pc:sldMkLst>
        <pc:spChg chg="add mod">
          <ac:chgData name="NOZAKI Manato" userId="d64e5933-2bfb-46ea-b4e0-5848f381612e" providerId="ADAL" clId="{71D043CD-C862-4119-8B37-CB51E8E4C0A4}" dt="2024-07-10T05:58:53.698" v="0"/>
          <ac:spMkLst>
            <pc:docMk/>
            <pc:sldMk cId="1066645474" sldId="262"/>
            <ac:spMk id="3" creationId="{B23DA7C6-F439-6D84-7E06-4BD4B834207C}"/>
          </ac:spMkLst>
        </pc:spChg>
        <pc:graphicFrameChg chg="mod modGraphic">
          <ac:chgData name="NOZAKI Manato" userId="d64e5933-2bfb-46ea-b4e0-5848f381612e" providerId="ADAL" clId="{71D043CD-C862-4119-8B37-CB51E8E4C0A4}" dt="2024-07-15T13:28:10.904" v="467" actId="20577"/>
          <ac:graphicFrameMkLst>
            <pc:docMk/>
            <pc:sldMk cId="1066645474" sldId="262"/>
            <ac:graphicFrameMk id="9" creationId="{71EF5461-18B2-C948-E1EF-8404683034C8}"/>
          </ac:graphicFrameMkLst>
        </pc:graphicFrameChg>
      </pc:sldChg>
      <pc:sldChg chg="addSp delSp modSp mod ord">
        <pc:chgData name="NOZAKI Manato" userId="d64e5933-2bfb-46ea-b4e0-5848f381612e" providerId="ADAL" clId="{71D043CD-C862-4119-8B37-CB51E8E4C0A4}" dt="2024-07-10T06:59:45.535" v="446" actId="170"/>
        <pc:sldMkLst>
          <pc:docMk/>
          <pc:sldMk cId="3759705937" sldId="263"/>
        </pc:sldMkLst>
        <pc:spChg chg="mod ord">
          <ac:chgData name="NOZAKI Manato" userId="d64e5933-2bfb-46ea-b4e0-5848f381612e" providerId="ADAL" clId="{71D043CD-C862-4119-8B37-CB51E8E4C0A4}" dt="2024-07-10T06:59:45.535" v="446" actId="170"/>
          <ac:spMkLst>
            <pc:docMk/>
            <pc:sldMk cId="3759705937" sldId="263"/>
            <ac:spMk id="8" creationId="{3E9553AD-5107-5391-4766-E7DBE45C1482}"/>
          </ac:spMkLst>
        </pc:spChg>
        <pc:graphicFrameChg chg="mod modGraphic">
          <ac:chgData name="NOZAKI Manato" userId="d64e5933-2bfb-46ea-b4e0-5848f381612e" providerId="ADAL" clId="{71D043CD-C862-4119-8B37-CB51E8E4C0A4}" dt="2024-07-10T06:45:41.686" v="378"/>
          <ac:graphicFrameMkLst>
            <pc:docMk/>
            <pc:sldMk cId="3759705937" sldId="263"/>
            <ac:graphicFrameMk id="9" creationId="{71EF5461-18B2-C948-E1EF-8404683034C8}"/>
          </ac:graphicFrameMkLst>
        </pc:graphicFrameChg>
        <pc:picChg chg="add mod">
          <ac:chgData name="NOZAKI Manato" userId="d64e5933-2bfb-46ea-b4e0-5848f381612e" providerId="ADAL" clId="{71D043CD-C862-4119-8B37-CB51E8E4C0A4}" dt="2024-07-10T06:59:40.857" v="444" actId="14100"/>
          <ac:picMkLst>
            <pc:docMk/>
            <pc:sldMk cId="3759705937" sldId="263"/>
            <ac:picMk id="4" creationId="{CF1CB90D-6C54-88F2-1481-A29F3C1DD4D2}"/>
          </ac:picMkLst>
        </pc:picChg>
        <pc:picChg chg="del">
          <ac:chgData name="NOZAKI Manato" userId="d64e5933-2bfb-46ea-b4e0-5848f381612e" providerId="ADAL" clId="{71D043CD-C862-4119-8B37-CB51E8E4C0A4}" dt="2024-07-10T06:24:58.406" v="73" actId="478"/>
          <ac:picMkLst>
            <pc:docMk/>
            <pc:sldMk cId="3759705937" sldId="263"/>
            <ac:picMk id="5" creationId="{5CB330CF-3CA5-AB6E-BFEF-17ABE1BBD59F}"/>
          </ac:picMkLst>
        </pc:picChg>
      </pc:sldChg>
      <pc:sldChg chg="add del">
        <pc:chgData name="NOZAKI Manato" userId="d64e5933-2bfb-46ea-b4e0-5848f381612e" providerId="ADAL" clId="{71D043CD-C862-4119-8B37-CB51E8E4C0A4}" dt="2024-07-10T05:59:43.814" v="10" actId="47"/>
        <pc:sldMkLst>
          <pc:docMk/>
          <pc:sldMk cId="779245966" sldId="264"/>
        </pc:sldMkLst>
      </pc:sldChg>
      <pc:sldChg chg="addSp delSp modSp add mod">
        <pc:chgData name="NOZAKI Manato" userId="d64e5933-2bfb-46ea-b4e0-5848f381612e" providerId="ADAL" clId="{71D043CD-C862-4119-8B37-CB51E8E4C0A4}" dt="2024-07-10T06:54:51.958" v="392" actId="20577"/>
        <pc:sldMkLst>
          <pc:docMk/>
          <pc:sldMk cId="1298935157" sldId="264"/>
        </pc:sldMkLst>
        <pc:spChg chg="mod">
          <ac:chgData name="NOZAKI Manato" userId="d64e5933-2bfb-46ea-b4e0-5848f381612e" providerId="ADAL" clId="{71D043CD-C862-4119-8B37-CB51E8E4C0A4}" dt="2024-07-10T06:25:52.206" v="105"/>
          <ac:spMkLst>
            <pc:docMk/>
            <pc:sldMk cId="1298935157" sldId="264"/>
            <ac:spMk id="2" creationId="{F4E14288-EFC1-665A-B32F-3C85EEA4AED1}"/>
          </ac:spMkLst>
        </pc:spChg>
        <pc:graphicFrameChg chg="mod modGraphic">
          <ac:chgData name="NOZAKI Manato" userId="d64e5933-2bfb-46ea-b4e0-5848f381612e" providerId="ADAL" clId="{71D043CD-C862-4119-8B37-CB51E8E4C0A4}" dt="2024-07-10T06:54:51.958" v="392" actId="20577"/>
          <ac:graphicFrameMkLst>
            <pc:docMk/>
            <pc:sldMk cId="1298935157" sldId="264"/>
            <ac:graphicFrameMk id="9" creationId="{71EF5461-18B2-C948-E1EF-8404683034C8}"/>
          </ac:graphicFrameMkLst>
        </pc:graphicFrameChg>
        <pc:picChg chg="add mod">
          <ac:chgData name="NOZAKI Manato" userId="d64e5933-2bfb-46ea-b4e0-5848f381612e" providerId="ADAL" clId="{71D043CD-C862-4119-8B37-CB51E8E4C0A4}" dt="2024-07-10T06:28:34.244" v="110" actId="1076"/>
          <ac:picMkLst>
            <pc:docMk/>
            <pc:sldMk cId="1298935157" sldId="264"/>
            <ac:picMk id="4" creationId="{40EAAB0A-0C41-DABA-F2C5-352D47F23E2C}"/>
          </ac:picMkLst>
        </pc:picChg>
        <pc:picChg chg="del">
          <ac:chgData name="NOZAKI Manato" userId="d64e5933-2bfb-46ea-b4e0-5848f381612e" providerId="ADAL" clId="{71D043CD-C862-4119-8B37-CB51E8E4C0A4}" dt="2024-07-10T06:25:55.102" v="106" actId="478"/>
          <ac:picMkLst>
            <pc:docMk/>
            <pc:sldMk cId="1298935157" sldId="264"/>
            <ac:picMk id="5" creationId="{5CB330CF-3CA5-AB6E-BFEF-17ABE1BBD59F}"/>
          </ac:picMkLst>
        </pc:picChg>
      </pc:sldChg>
      <pc:sldChg chg="modSp mod">
        <pc:chgData name="NOZAKI Manato" userId="d64e5933-2bfb-46ea-b4e0-5848f381612e" providerId="ADAL" clId="{71D043CD-C862-4119-8B37-CB51E8E4C0A4}" dt="2024-07-15T13:28:26.924" v="485" actId="20577"/>
        <pc:sldMkLst>
          <pc:docMk/>
          <pc:sldMk cId="2941840977" sldId="265"/>
        </pc:sldMkLst>
        <pc:graphicFrameChg chg="modGraphic">
          <ac:chgData name="NOZAKI Manato" userId="d64e5933-2bfb-46ea-b4e0-5848f381612e" providerId="ADAL" clId="{71D043CD-C862-4119-8B37-CB51E8E4C0A4}" dt="2024-07-15T13:28:26.924" v="485" actId="20577"/>
          <ac:graphicFrameMkLst>
            <pc:docMk/>
            <pc:sldMk cId="2941840977" sldId="265"/>
            <ac:graphicFrameMk id="5" creationId="{D4C27633-D4BE-5A2F-D954-A0E873E4A2F8}"/>
          </ac:graphicFrameMkLst>
        </pc:graphicFrameChg>
      </pc:sldChg>
      <pc:sldChg chg="modSp mod">
        <pc:chgData name="NOZAKI Manato" userId="d64e5933-2bfb-46ea-b4e0-5848f381612e" providerId="ADAL" clId="{71D043CD-C862-4119-8B37-CB51E8E4C0A4}" dt="2024-07-15T13:28:41.752" v="503" actId="20577"/>
        <pc:sldMkLst>
          <pc:docMk/>
          <pc:sldMk cId="3313544021" sldId="266"/>
        </pc:sldMkLst>
        <pc:graphicFrameChg chg="modGraphic">
          <ac:chgData name="NOZAKI Manato" userId="d64e5933-2bfb-46ea-b4e0-5848f381612e" providerId="ADAL" clId="{71D043CD-C862-4119-8B37-CB51E8E4C0A4}" dt="2024-07-15T13:28:41.752" v="503" actId="20577"/>
          <ac:graphicFrameMkLst>
            <pc:docMk/>
            <pc:sldMk cId="3313544021" sldId="266"/>
            <ac:graphicFrameMk id="5" creationId="{D4C27633-D4BE-5A2F-D954-A0E873E4A2F8}"/>
          </ac:graphicFrameMkLst>
        </pc:graphicFrameChg>
      </pc:sldChg>
      <pc:sldChg chg="modSp mod">
        <pc:chgData name="NOZAKI Manato" userId="d64e5933-2bfb-46ea-b4e0-5848f381612e" providerId="ADAL" clId="{71D043CD-C862-4119-8B37-CB51E8E4C0A4}" dt="2024-07-15T13:28:53.323" v="524"/>
        <pc:sldMkLst>
          <pc:docMk/>
          <pc:sldMk cId="1145538360" sldId="268"/>
        </pc:sldMkLst>
        <pc:spChg chg="mod">
          <ac:chgData name="NOZAKI Manato" userId="d64e5933-2bfb-46ea-b4e0-5848f381612e" providerId="ADAL" clId="{71D043CD-C862-4119-8B37-CB51E8E4C0A4}" dt="2024-07-15T13:28:53.323" v="524"/>
          <ac:spMkLst>
            <pc:docMk/>
            <pc:sldMk cId="1145538360" sldId="268"/>
            <ac:spMk id="7" creationId="{4350C296-B23C-DCDF-C76A-7563D4728EC8}"/>
          </ac:spMkLst>
        </pc:spChg>
      </pc:sldChg>
      <pc:sldChg chg="addSp modSp mod">
        <pc:chgData name="NOZAKI Manato" userId="d64e5933-2bfb-46ea-b4e0-5848f381612e" providerId="ADAL" clId="{71D043CD-C862-4119-8B37-CB51E8E4C0A4}" dt="2024-07-15T13:49:57.740" v="906" actId="14100"/>
        <pc:sldMkLst>
          <pc:docMk/>
          <pc:sldMk cId="1584925293" sldId="269"/>
        </pc:sldMkLst>
        <pc:spChg chg="mod">
          <ac:chgData name="NOZAKI Manato" userId="d64e5933-2bfb-46ea-b4e0-5848f381612e" providerId="ADAL" clId="{71D043CD-C862-4119-8B37-CB51E8E4C0A4}" dt="2024-07-15T13:48:50.117" v="833" actId="1076"/>
          <ac:spMkLst>
            <pc:docMk/>
            <pc:sldMk cId="1584925293" sldId="269"/>
            <ac:spMk id="6" creationId="{E764B918-AF7B-3D4C-9896-8B7F65E8EFE7}"/>
          </ac:spMkLst>
        </pc:spChg>
        <pc:spChg chg="mod">
          <ac:chgData name="NOZAKI Manato" userId="d64e5933-2bfb-46ea-b4e0-5848f381612e" providerId="ADAL" clId="{71D043CD-C862-4119-8B37-CB51E8E4C0A4}" dt="2024-07-15T13:48:50.117" v="833" actId="1076"/>
          <ac:spMkLst>
            <pc:docMk/>
            <pc:sldMk cId="1584925293" sldId="269"/>
            <ac:spMk id="7" creationId="{4350C296-B23C-DCDF-C76A-7563D4728EC8}"/>
          </ac:spMkLst>
        </pc:spChg>
        <pc:spChg chg="add mod">
          <ac:chgData name="NOZAKI Manato" userId="d64e5933-2bfb-46ea-b4e0-5848f381612e" providerId="ADAL" clId="{71D043CD-C862-4119-8B37-CB51E8E4C0A4}" dt="2024-07-15T13:49:57.740" v="906" actId="14100"/>
          <ac:spMkLst>
            <pc:docMk/>
            <pc:sldMk cId="1584925293" sldId="269"/>
            <ac:spMk id="8" creationId="{23C7E241-0263-21A7-C4F8-A8B7F4EA87E3}"/>
          </ac:spMkLst>
        </pc:spChg>
        <pc:spChg chg="mod">
          <ac:chgData name="NOZAKI Manato" userId="d64e5933-2bfb-46ea-b4e0-5848f381612e" providerId="ADAL" clId="{71D043CD-C862-4119-8B37-CB51E8E4C0A4}" dt="2024-07-15T13:48:50.117" v="833" actId="1076"/>
          <ac:spMkLst>
            <pc:docMk/>
            <pc:sldMk cId="1584925293" sldId="269"/>
            <ac:spMk id="14" creationId="{A67ED4EB-844A-D130-7E0F-4DE60EA9E18C}"/>
          </ac:spMkLst>
        </pc:spChg>
        <pc:spChg chg="mod">
          <ac:chgData name="NOZAKI Manato" userId="d64e5933-2bfb-46ea-b4e0-5848f381612e" providerId="ADAL" clId="{71D043CD-C862-4119-8B37-CB51E8E4C0A4}" dt="2024-07-15T13:48:50.117" v="833" actId="1076"/>
          <ac:spMkLst>
            <pc:docMk/>
            <pc:sldMk cId="1584925293" sldId="269"/>
            <ac:spMk id="18" creationId="{42B15DA7-0DBE-2715-A7B1-807FC8146128}"/>
          </ac:spMkLst>
        </pc:spChg>
        <pc:picChg chg="mod">
          <ac:chgData name="NOZAKI Manato" userId="d64e5933-2bfb-46ea-b4e0-5848f381612e" providerId="ADAL" clId="{71D043CD-C862-4119-8B37-CB51E8E4C0A4}" dt="2024-07-15T13:48:50.117" v="833" actId="1076"/>
          <ac:picMkLst>
            <pc:docMk/>
            <pc:sldMk cId="1584925293" sldId="269"/>
            <ac:picMk id="2" creationId="{4596E704-1589-3044-91BD-CB8967C5D3EF}"/>
          </ac:picMkLst>
        </pc:picChg>
        <pc:cxnChg chg="add mod">
          <ac:chgData name="NOZAKI Manato" userId="d64e5933-2bfb-46ea-b4e0-5848f381612e" providerId="ADAL" clId="{71D043CD-C862-4119-8B37-CB51E8E4C0A4}" dt="2024-07-15T13:49:57.740" v="906" actId="14100"/>
          <ac:cxnSpMkLst>
            <pc:docMk/>
            <pc:sldMk cId="1584925293" sldId="269"/>
            <ac:cxnSpMk id="3" creationId="{DFCA0772-AFBD-D6F3-D0B9-5F9883801407}"/>
          </ac:cxnSpMkLst>
        </pc:cxnChg>
        <pc:cxnChg chg="mod">
          <ac:chgData name="NOZAKI Manato" userId="d64e5933-2bfb-46ea-b4e0-5848f381612e" providerId="ADAL" clId="{71D043CD-C862-4119-8B37-CB51E8E4C0A4}" dt="2024-07-15T13:48:50.117" v="833" actId="1076"/>
          <ac:cxnSpMkLst>
            <pc:docMk/>
            <pc:sldMk cId="1584925293" sldId="269"/>
            <ac:cxnSpMk id="9" creationId="{53855C5B-838A-4BDE-77A0-DCD3D4CEE23D}"/>
          </ac:cxnSpMkLst>
        </pc:cxnChg>
        <pc:cxnChg chg="mod">
          <ac:chgData name="NOZAKI Manato" userId="d64e5933-2bfb-46ea-b4e0-5848f381612e" providerId="ADAL" clId="{71D043CD-C862-4119-8B37-CB51E8E4C0A4}" dt="2024-07-15T13:48:50.117" v="833" actId="1076"/>
          <ac:cxnSpMkLst>
            <pc:docMk/>
            <pc:sldMk cId="1584925293" sldId="269"/>
            <ac:cxnSpMk id="11" creationId="{24465E17-A4F9-958C-8D93-096D65399243}"/>
          </ac:cxnSpMkLst>
        </pc:cxnChg>
        <pc:cxnChg chg="mod">
          <ac:chgData name="NOZAKI Manato" userId="d64e5933-2bfb-46ea-b4e0-5848f381612e" providerId="ADAL" clId="{71D043CD-C862-4119-8B37-CB51E8E4C0A4}" dt="2024-07-15T13:48:50.117" v="833" actId="1076"/>
          <ac:cxnSpMkLst>
            <pc:docMk/>
            <pc:sldMk cId="1584925293" sldId="269"/>
            <ac:cxnSpMk id="13" creationId="{FA490F03-F431-5699-CCAE-83911BA79AF1}"/>
          </ac:cxnSpMkLst>
        </pc:cxnChg>
        <pc:cxnChg chg="mod">
          <ac:chgData name="NOZAKI Manato" userId="d64e5933-2bfb-46ea-b4e0-5848f381612e" providerId="ADAL" clId="{71D043CD-C862-4119-8B37-CB51E8E4C0A4}" dt="2024-07-15T13:48:50.117" v="833" actId="1076"/>
          <ac:cxnSpMkLst>
            <pc:docMk/>
            <pc:sldMk cId="1584925293" sldId="269"/>
            <ac:cxnSpMk id="17" creationId="{FF81C993-7DD3-48B3-DF1D-E700D7532F55}"/>
          </ac:cxnSpMkLst>
        </pc:cxnChg>
        <pc:cxnChg chg="mod">
          <ac:chgData name="NOZAKI Manato" userId="d64e5933-2bfb-46ea-b4e0-5848f381612e" providerId="ADAL" clId="{71D043CD-C862-4119-8B37-CB51E8E4C0A4}" dt="2024-07-15T13:48:50.117" v="833" actId="1076"/>
          <ac:cxnSpMkLst>
            <pc:docMk/>
            <pc:sldMk cId="1584925293" sldId="269"/>
            <ac:cxnSpMk id="19" creationId="{51C380C1-26D5-3E17-B88B-1A7513DCFDFB}"/>
          </ac:cxnSpMkLst>
        </pc:cxnChg>
      </pc:sldChg>
      <pc:sldChg chg="addSp modSp mod">
        <pc:chgData name="NOZAKI Manato" userId="d64e5933-2bfb-46ea-b4e0-5848f381612e" providerId="ADAL" clId="{71D043CD-C862-4119-8B37-CB51E8E4C0A4}" dt="2024-07-15T13:32:25.817" v="531" actId="14100"/>
        <pc:sldMkLst>
          <pc:docMk/>
          <pc:sldMk cId="383160452" sldId="273"/>
        </pc:sldMkLst>
        <pc:spChg chg="add mod">
          <ac:chgData name="NOZAKI Manato" userId="d64e5933-2bfb-46ea-b4e0-5848f381612e" providerId="ADAL" clId="{71D043CD-C862-4119-8B37-CB51E8E4C0A4}" dt="2024-07-15T13:32:08.990" v="528" actId="14100"/>
          <ac:spMkLst>
            <pc:docMk/>
            <pc:sldMk cId="383160452" sldId="273"/>
            <ac:spMk id="4" creationId="{8CF63F35-8845-C78A-10FC-AB2ABE5663EA}"/>
          </ac:spMkLst>
        </pc:spChg>
        <pc:cxnChg chg="add mod">
          <ac:chgData name="NOZAKI Manato" userId="d64e5933-2bfb-46ea-b4e0-5848f381612e" providerId="ADAL" clId="{71D043CD-C862-4119-8B37-CB51E8E4C0A4}" dt="2024-07-15T13:32:25.817" v="531" actId="14100"/>
          <ac:cxnSpMkLst>
            <pc:docMk/>
            <pc:sldMk cId="383160452" sldId="273"/>
            <ac:cxnSpMk id="8" creationId="{111D0ADB-BE50-6A49-0747-587A1CF40B9A}"/>
          </ac:cxnSpMkLst>
        </pc:cxnChg>
      </pc:sldChg>
      <pc:sldChg chg="addSp delSp modSp mod">
        <pc:chgData name="NOZAKI Manato" userId="d64e5933-2bfb-46ea-b4e0-5848f381612e" providerId="ADAL" clId="{71D043CD-C862-4119-8B37-CB51E8E4C0A4}" dt="2024-07-15T13:46:58.845" v="832" actId="20577"/>
        <pc:sldMkLst>
          <pc:docMk/>
          <pc:sldMk cId="2447964224" sldId="276"/>
        </pc:sldMkLst>
        <pc:spChg chg="mod">
          <ac:chgData name="NOZAKI Manato" userId="d64e5933-2bfb-46ea-b4e0-5848f381612e" providerId="ADAL" clId="{71D043CD-C862-4119-8B37-CB51E8E4C0A4}" dt="2024-07-15T13:44:55.885" v="775" actId="20577"/>
          <ac:spMkLst>
            <pc:docMk/>
            <pc:sldMk cId="2447964224" sldId="276"/>
            <ac:spMk id="5" creationId="{DF3EB87B-C69C-371D-7DA9-CE2AC8C5E45E}"/>
          </ac:spMkLst>
        </pc:spChg>
        <pc:spChg chg="mod">
          <ac:chgData name="NOZAKI Manato" userId="d64e5933-2bfb-46ea-b4e0-5848f381612e" providerId="ADAL" clId="{71D043CD-C862-4119-8B37-CB51E8E4C0A4}" dt="2024-07-15T13:44:25.936" v="745" actId="20577"/>
          <ac:spMkLst>
            <pc:docMk/>
            <pc:sldMk cId="2447964224" sldId="276"/>
            <ac:spMk id="7" creationId="{14D3FF21-CD6C-A6D2-CD0F-0AFF76F1DF97}"/>
          </ac:spMkLst>
        </pc:spChg>
        <pc:spChg chg="mod">
          <ac:chgData name="NOZAKI Manato" userId="d64e5933-2bfb-46ea-b4e0-5848f381612e" providerId="ADAL" clId="{71D043CD-C862-4119-8B37-CB51E8E4C0A4}" dt="2024-07-15T13:46:58.845" v="832" actId="20577"/>
          <ac:spMkLst>
            <pc:docMk/>
            <pc:sldMk cId="2447964224" sldId="276"/>
            <ac:spMk id="9" creationId="{B9D32CE8-EE76-8E1A-726A-2C1E19EEA44A}"/>
          </ac:spMkLst>
        </pc:spChg>
        <pc:cxnChg chg="add del">
          <ac:chgData name="NOZAKI Manato" userId="d64e5933-2bfb-46ea-b4e0-5848f381612e" providerId="ADAL" clId="{71D043CD-C862-4119-8B37-CB51E8E4C0A4}" dt="2024-07-15T13:37:47.282" v="713" actId="478"/>
          <ac:cxnSpMkLst>
            <pc:docMk/>
            <pc:sldMk cId="2447964224" sldId="276"/>
            <ac:cxnSpMk id="3" creationId="{5E2575C7-468F-D5F2-E74C-D2DF57CAA1B0}"/>
          </ac:cxnSpMkLst>
        </pc:cxnChg>
      </pc:sldChg>
      <pc:sldChg chg="addSp delSp modSp new mod">
        <pc:chgData name="NOZAKI Manato" userId="d64e5933-2bfb-46ea-b4e0-5848f381612e" providerId="ADAL" clId="{71D043CD-C862-4119-8B37-CB51E8E4C0A4}" dt="2024-07-15T13:36:56.163" v="711" actId="20577"/>
        <pc:sldMkLst>
          <pc:docMk/>
          <pc:sldMk cId="4204802555" sldId="277"/>
        </pc:sldMkLst>
        <pc:spChg chg="del">
          <ac:chgData name="NOZAKI Manato" userId="d64e5933-2bfb-46ea-b4e0-5848f381612e" providerId="ADAL" clId="{71D043CD-C862-4119-8B37-CB51E8E4C0A4}" dt="2024-07-15T13:32:45.336" v="534" actId="478"/>
          <ac:spMkLst>
            <pc:docMk/>
            <pc:sldMk cId="4204802555" sldId="277"/>
            <ac:spMk id="2" creationId="{0FB00B02-D8FF-A868-EA0F-2420737C6D48}"/>
          </ac:spMkLst>
        </pc:spChg>
        <pc:spChg chg="del">
          <ac:chgData name="NOZAKI Manato" userId="d64e5933-2bfb-46ea-b4e0-5848f381612e" providerId="ADAL" clId="{71D043CD-C862-4119-8B37-CB51E8E4C0A4}" dt="2024-07-15T13:32:44.213" v="533" actId="478"/>
          <ac:spMkLst>
            <pc:docMk/>
            <pc:sldMk cId="4204802555" sldId="277"/>
            <ac:spMk id="3" creationId="{7668C7EA-B0D1-EB28-00F9-D0425364C2A7}"/>
          </ac:spMkLst>
        </pc:spChg>
        <pc:spChg chg="add mod">
          <ac:chgData name="NOZAKI Manato" userId="d64e5933-2bfb-46ea-b4e0-5848f381612e" providerId="ADAL" clId="{71D043CD-C862-4119-8B37-CB51E8E4C0A4}" dt="2024-07-15T13:33:24.040" v="570" actId="1076"/>
          <ac:spMkLst>
            <pc:docMk/>
            <pc:sldMk cId="4204802555" sldId="277"/>
            <ac:spMk id="4" creationId="{32520A7C-F124-612B-ABFA-A12F1486665D}"/>
          </ac:spMkLst>
        </pc:spChg>
        <pc:spChg chg="add mod">
          <ac:chgData name="NOZAKI Manato" userId="d64e5933-2bfb-46ea-b4e0-5848f381612e" providerId="ADAL" clId="{71D043CD-C862-4119-8B37-CB51E8E4C0A4}" dt="2024-07-15T13:36:56.163" v="711" actId="20577"/>
          <ac:spMkLst>
            <pc:docMk/>
            <pc:sldMk cId="4204802555" sldId="277"/>
            <ac:spMk id="5" creationId="{F62DF969-2FA1-1B55-1413-61877839ED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80E86-CF7A-8E81-C00F-6833BAD0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7E692D-7891-B50A-7EBC-68C9E98E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1B6D6-34ED-940C-8F5C-60BB328B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6EC40F-2FC5-7C3C-5ECE-FDF4F4CA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E7F5C-C6A3-4CC3-DDF3-55DB6D0E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0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27A6D-97C6-196B-C191-1DA52232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12B1BA-35F2-6128-9AA7-82E70F6EE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D91BC-35E5-E7AD-A262-0ABB8F77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82473-A78C-37EF-3FEB-FAD326A2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D4DA1-DF0E-2A45-49A2-889675F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65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4A8262-52A3-6B58-C6C0-69AD44E9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281E45-3A1F-396B-93A0-3858D284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B65C9-42F0-BC25-C8BB-D42D8251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3331CD-77B2-E06E-B43A-8871DD11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CA2C8-4E09-1091-5629-B876967F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77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AFCE7-18A8-BFC1-753D-C6DF4873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06988A-6F51-644B-C42F-41AAB1B5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72CDE-080E-5CE1-851E-2BBC5029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9679E-CD56-4336-F4A6-F6E7F363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D7B0C-9422-3F4C-8B37-4B604F17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82CC3-91BD-2D2F-605E-975E8C1D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8954B-FF9D-706B-4AD2-5983FCA5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47DAA-8D5D-3DAE-DE26-E55A32CB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31398-62F9-BB4A-BE15-341B008C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43F49-B703-75D5-4F67-094129E6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5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12207-5B49-5D03-50F8-69E0C74F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46CD2-528C-B47F-07E9-7750521B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7ADA52-E002-3E2C-3E01-AA111C21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9AF13-CF29-506E-C4CA-A1DA8F7E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AB658-E3F8-F034-183C-B7D7BF4E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671E2-B9AD-A2E0-C0B2-E4038C6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46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25F238-4A41-8673-1E36-6EB84F8B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27D053-F8E2-D237-C4A5-2FB1D1BD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5A6A55-29C4-6145-F18E-F882EA23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9AB339-D0C5-6DC7-FADA-DDCE8033D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92839E-6619-DE7E-FC74-D9847CEE3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1173EA-D03C-997D-62F5-442F7C3A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6E89DA-B323-530E-F4A3-E0108D45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FDC61A-614C-1EC3-69D2-DAD00CB4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501A-9B8F-C9E2-49A5-3D41B475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C1993A-8C37-211D-AFB1-DA730B6A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3AD993-0EB6-64D7-44C6-EA8B46C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EC9153-9A95-F7E3-4D26-096CDD8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7756D2-7DAB-88C6-811D-2C2567F6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F18F0-5E3E-3A1F-41FF-AB06817F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0C7AF6-E136-527E-E3BD-BDF9B8F2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F6516-6945-667C-17EF-AC7636DE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EA430F-4930-92D5-63A2-574E3B44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623D8-3910-3722-502A-1F56B4CB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D26CF3-AAA2-8934-72D9-C87066D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19A516-55E7-27D3-B35F-55EA269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24D58-C768-711A-3090-B1FB29B0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00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D84F1-0006-6B87-A299-79D52D75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C69A6E-7E20-4E20-ADEC-8D71FE91B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728064-3533-96D6-A4C7-D897E93E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1F0525-3A9B-D93A-28CB-6668FB1A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9690E0-B861-1E97-E097-4AF8E685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98150A-7A4B-0DD3-F373-F35ED350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90BB96-BAD5-6872-FE93-556BF975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44186-2551-0877-AB38-1267ACD4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4E312-25F8-09D7-E569-850DF6B9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7BA1E-3358-4909-A645-2380E2520321}" type="datetimeFigureOut">
              <a:rPr kumimoji="1" lang="ja-JP" altLang="en-US" smtClean="0"/>
              <a:t>2024/7/24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C48F-086F-7665-69E2-4AF1006EE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6C7D9-8467-49A6-4D1F-13EA5C29A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2723E-8C03-4DFF-BBDC-0D7E32A2B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ryo-keima/items/e6ce42bb4c11432ea82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hinon.com/2019/03/03/login-register-issho-for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hinon.com/2019/03/03/login-register-issho-fo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75BE9-C71C-13A1-5F3E-7860042DC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4EB1E3-B00E-7F78-1411-34E20928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、機能、データ</a:t>
            </a:r>
          </a:p>
        </p:txBody>
      </p:sp>
    </p:spTree>
    <p:extLst>
      <p:ext uri="{BB962C8B-B14F-4D97-AF65-F5344CB8AC3E}">
        <p14:creationId xmlns:p14="http://schemas.microsoft.com/office/powerpoint/2010/main" val="9748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67BD16F-DF69-2DF3-FD34-F6E48222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08644"/>
              </p:ext>
            </p:extLst>
          </p:nvPr>
        </p:nvGraphicFramePr>
        <p:xfrm>
          <a:off x="314629" y="1306983"/>
          <a:ext cx="24678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3553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 IN </a:t>
                      </a:r>
                      <a:r>
                        <a:rPr kumimoji="1" lang="ja-JP" altLang="en-US" sz="2400" dirty="0"/>
                        <a:t>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9237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Keep me Signed 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4C27633-D4BE-5A2F-D954-A0E873E4A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75358"/>
              </p:ext>
            </p:extLst>
          </p:nvPr>
        </p:nvGraphicFramePr>
        <p:xfrm>
          <a:off x="9242323" y="538883"/>
          <a:ext cx="2467899" cy="523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9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343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</a:t>
                      </a:r>
                      <a:r>
                        <a:rPr kumimoji="1" lang="ja-JP" altLang="en-US" sz="2400" dirty="0"/>
                        <a:t> </a:t>
                      </a:r>
                      <a:r>
                        <a:rPr kumimoji="1" lang="en-US" altLang="ja-JP" sz="2400" dirty="0"/>
                        <a:t>UP</a:t>
                      </a:r>
                      <a:r>
                        <a:rPr kumimoji="1" lang="ja-JP" altLang="en-US" sz="2400" dirty="0"/>
                        <a:t> 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5056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・所属研究室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・学年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6255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75103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3485533" y="1944327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6204155" y="4031226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48512" y="2880389"/>
            <a:ext cx="539303" cy="1300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stCxn id="7" idx="6"/>
            <a:endCxn id="5" idx="1"/>
          </p:cNvCxnSpPr>
          <p:nvPr/>
        </p:nvCxnSpPr>
        <p:spPr>
          <a:xfrm flipV="1">
            <a:off x="8141110" y="3154678"/>
            <a:ext cx="1101213" cy="13889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34C37-E9C8-C11B-1D28-FEE27896241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782527" y="2536477"/>
            <a:ext cx="703006" cy="6450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67BD16F-DF69-2DF3-FD34-F6E48222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1278"/>
              </p:ext>
            </p:extLst>
          </p:nvPr>
        </p:nvGraphicFramePr>
        <p:xfrm>
          <a:off x="9311149" y="1644306"/>
          <a:ext cx="24678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3553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 IN </a:t>
                      </a:r>
                      <a:r>
                        <a:rPr kumimoji="1" lang="ja-JP" altLang="en-US" sz="2400" dirty="0"/>
                        <a:t>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9237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Keep me Signed 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4C27633-D4BE-5A2F-D954-A0E873E4A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2981"/>
              </p:ext>
            </p:extLst>
          </p:nvPr>
        </p:nvGraphicFramePr>
        <p:xfrm>
          <a:off x="575184" y="628711"/>
          <a:ext cx="2467899" cy="523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9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343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</a:t>
                      </a:r>
                      <a:r>
                        <a:rPr kumimoji="1" lang="ja-JP" altLang="en-US" sz="2400" dirty="0"/>
                        <a:t> </a:t>
                      </a:r>
                      <a:r>
                        <a:rPr kumimoji="1" lang="en-US" altLang="ja-JP" sz="2400" dirty="0"/>
                        <a:t>UP</a:t>
                      </a:r>
                      <a:r>
                        <a:rPr kumimoji="1" lang="ja-JP" altLang="en-US" sz="2400" dirty="0"/>
                        <a:t> 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5056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・所属研究室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・学年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62550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75103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5309419" y="422787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6971071" y="2121525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登録処理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cxnSpLocks/>
            <a:stCxn id="18" idx="0"/>
            <a:endCxn id="6" idx="1"/>
          </p:cNvCxnSpPr>
          <p:nvPr/>
        </p:nvCxnSpPr>
        <p:spPr>
          <a:xfrm flipV="1">
            <a:off x="4923504" y="1014937"/>
            <a:ext cx="385915" cy="11454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7777316" y="1336272"/>
            <a:ext cx="162233" cy="7852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302BA35-AF59-8949-5046-12F861827780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flipH="1">
            <a:off x="7172633" y="3146322"/>
            <a:ext cx="766916" cy="658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062470C-48B1-2CEF-829B-EC0844D89F46}"/>
              </a:ext>
            </a:extLst>
          </p:cNvPr>
          <p:cNvSpPr/>
          <p:nvPr/>
        </p:nvSpPr>
        <p:spPr>
          <a:xfrm>
            <a:off x="3955026" y="2160395"/>
            <a:ext cx="1936955" cy="1024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必用入力欄に入力する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483476-F668-5C91-4880-7571E53FB2C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003755" y="2672793"/>
            <a:ext cx="951271" cy="5727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AF8B7752-84BC-E8DA-7695-53253EA99176}"/>
              </a:ext>
            </a:extLst>
          </p:cNvPr>
          <p:cNvSpPr/>
          <p:nvPr/>
        </p:nvSpPr>
        <p:spPr>
          <a:xfrm>
            <a:off x="6204155" y="3805084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472AD47-5F9E-EC8B-BB73-3D1B404025ED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8141110" y="4317482"/>
            <a:ext cx="1170039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4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67BD16F-DF69-2DF3-FD34-F6E48222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35069"/>
              </p:ext>
            </p:extLst>
          </p:nvPr>
        </p:nvGraphicFramePr>
        <p:xfrm>
          <a:off x="280177" y="1214285"/>
          <a:ext cx="24678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3553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 IN </a:t>
                      </a:r>
                      <a:r>
                        <a:rPr kumimoji="1" lang="ja-JP" altLang="en-US" sz="2400" dirty="0"/>
                        <a:t>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9237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Keep me Signed 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71060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IN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6007508" y="1661866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IN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5437239" y="4031226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認証処理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flipV="1">
            <a:off x="5482956" y="2254016"/>
            <a:ext cx="524552" cy="5529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405717" y="3146537"/>
            <a:ext cx="571240" cy="8846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374194" y="3428999"/>
            <a:ext cx="1582994" cy="11146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88" y="1661866"/>
            <a:ext cx="2954635" cy="312819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9BE6E5C2-D88F-A9D3-1632-17CBB52543F3}"/>
              </a:ext>
            </a:extLst>
          </p:cNvPr>
          <p:cNvSpPr/>
          <p:nvPr/>
        </p:nvSpPr>
        <p:spPr>
          <a:xfrm>
            <a:off x="3829661" y="2656924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ユーザー名</a:t>
            </a:r>
            <a:endParaRPr kumimoji="1" lang="en-US" altLang="ja-JP" dirty="0"/>
          </a:p>
          <a:p>
            <a:pPr algn="ctr"/>
            <a:r>
              <a:rPr lang="ja-JP" altLang="en-US" dirty="0"/>
              <a:t>パスワード</a:t>
            </a:r>
            <a:endParaRPr lang="en-US" altLang="ja-JP" dirty="0"/>
          </a:p>
          <a:p>
            <a:pPr algn="ctr"/>
            <a:r>
              <a:rPr kumimoji="1" lang="ja-JP" altLang="en-US" dirty="0"/>
              <a:t>入力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275ADC0-F1F6-DAED-49D0-8007EB0E6659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2748075" y="3169323"/>
            <a:ext cx="1081586" cy="566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FC8AA60-7098-DD18-8145-C1E7C02A9ECF}"/>
              </a:ext>
            </a:extLst>
          </p:cNvPr>
          <p:cNvSpPr/>
          <p:nvPr/>
        </p:nvSpPr>
        <p:spPr>
          <a:xfrm>
            <a:off x="5465012" y="314632"/>
            <a:ext cx="1171762" cy="875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ユーザー名</a:t>
            </a:r>
          </a:p>
        </p:txBody>
      </p:sp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0736362E-30ED-F609-1E5F-7DEA3F1F3CFA}"/>
              </a:ext>
            </a:extLst>
          </p:cNvPr>
          <p:cNvSpPr/>
          <p:nvPr/>
        </p:nvSpPr>
        <p:spPr>
          <a:xfrm>
            <a:off x="6976957" y="314632"/>
            <a:ext cx="1084992" cy="87507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パスワード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1F60CEB-3F82-0B53-E34C-C9504658A05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050893" y="1189703"/>
            <a:ext cx="585881" cy="6009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42BA7AF-D496-31E5-13D4-36DE1F7E42C3}"/>
              </a:ext>
            </a:extLst>
          </p:cNvPr>
          <p:cNvCxnSpPr>
            <a:stCxn id="17" idx="3"/>
          </p:cNvCxnSpPr>
          <p:nvPr/>
        </p:nvCxnSpPr>
        <p:spPr>
          <a:xfrm flipH="1">
            <a:off x="7241456" y="1189703"/>
            <a:ext cx="277997" cy="6009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3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20A7C-F124-612B-ABFA-A12F1486665D}"/>
              </a:ext>
            </a:extLst>
          </p:cNvPr>
          <p:cNvSpPr txBox="1"/>
          <p:nvPr/>
        </p:nvSpPr>
        <p:spPr>
          <a:xfrm>
            <a:off x="380144" y="380145"/>
            <a:ext cx="310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認証処理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2DF969-2FA1-1B55-1413-61877839ED9F}"/>
              </a:ext>
            </a:extLst>
          </p:cNvPr>
          <p:cNvSpPr txBox="1"/>
          <p:nvPr/>
        </p:nvSpPr>
        <p:spPr>
          <a:xfrm>
            <a:off x="595900" y="1582220"/>
            <a:ext cx="10058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ユーザー名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パスワード</a:t>
            </a:r>
            <a:endParaRPr kumimoji="1" lang="en-US" altLang="ja-JP" sz="2400" dirty="0"/>
          </a:p>
          <a:p>
            <a:r>
              <a:rPr kumimoji="1" lang="ja-JP" altLang="en-US" sz="2400" dirty="0"/>
              <a:t>で認証処理をする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参考サイト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2"/>
              </a:rPr>
              <a:t>https://qiita.com/ryo-keima/items/e6ce42bb4c11432ea829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480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3619264" y="1740750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入室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818800" y="4110325"/>
            <a:ext cx="2212258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リダイレクト：画面遷移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endCxn id="6" idx="1"/>
          </p:cNvCxnSpPr>
          <p:nvPr/>
        </p:nvCxnSpPr>
        <p:spPr>
          <a:xfrm flipV="1">
            <a:off x="3176814" y="2332900"/>
            <a:ext cx="442450" cy="371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7161" y="2483085"/>
            <a:ext cx="1267875" cy="4963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3176814" y="3085528"/>
            <a:ext cx="1641986" cy="15371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9" y="1521428"/>
            <a:ext cx="2954635" cy="312819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A67ED4EB-844A-D130-7E0F-4DE60EA9E18C}"/>
              </a:ext>
            </a:extLst>
          </p:cNvPr>
          <p:cNvSpPr/>
          <p:nvPr/>
        </p:nvSpPr>
        <p:spPr>
          <a:xfrm>
            <a:off x="7031058" y="2829329"/>
            <a:ext cx="2212258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入室時間を記録する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81C993-7DD3-48B3-DF1D-E700D7532F55}"/>
              </a:ext>
            </a:extLst>
          </p:cNvPr>
          <p:cNvCxnSpPr>
            <a:stCxn id="14" idx="4"/>
            <a:endCxn id="7" idx="6"/>
          </p:cNvCxnSpPr>
          <p:nvPr/>
        </p:nvCxnSpPr>
        <p:spPr>
          <a:xfrm flipH="1">
            <a:off x="7031058" y="3854126"/>
            <a:ext cx="1106129" cy="7685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42B15DA7-0DBE-2715-A7B1-807FC8146128}"/>
              </a:ext>
            </a:extLst>
          </p:cNvPr>
          <p:cNvSpPr/>
          <p:nvPr/>
        </p:nvSpPr>
        <p:spPr>
          <a:xfrm>
            <a:off x="9243315" y="4415125"/>
            <a:ext cx="1347019" cy="10247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入室時間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1C380C1-26D5-3E17-B88B-1A7513DCFDFB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8919338" y="3704048"/>
            <a:ext cx="997487" cy="711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FCA0772-AFBD-D6F3-D0B9-5F9883801407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494822" y="4985044"/>
            <a:ext cx="647956" cy="4184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23C7E241-0263-21A7-C4F8-A8B7F4EA87E3}"/>
              </a:ext>
            </a:extLst>
          </p:cNvPr>
          <p:cNvSpPr/>
          <p:nvPr/>
        </p:nvSpPr>
        <p:spPr>
          <a:xfrm>
            <a:off x="2606541" y="5241777"/>
            <a:ext cx="2212259" cy="1103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ステータス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ボタンを表示する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158492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4758813" y="1288025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退出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650659" y="3404175"/>
            <a:ext cx="2212258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リダイレクト：画面遷移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endCxn id="6" idx="1"/>
          </p:cNvCxnSpPr>
          <p:nvPr/>
        </p:nvCxnSpPr>
        <p:spPr>
          <a:xfrm flipV="1">
            <a:off x="4316363" y="1880175"/>
            <a:ext cx="442450" cy="371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70998" y="1880175"/>
            <a:ext cx="2895070" cy="178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0"/>
            <a:endCxn id="2" idx="3"/>
          </p:cNvCxnSpPr>
          <p:nvPr/>
        </p:nvCxnSpPr>
        <p:spPr>
          <a:xfrm flipH="1" flipV="1">
            <a:off x="4316363" y="2632803"/>
            <a:ext cx="1440425" cy="7713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8" y="1068703"/>
            <a:ext cx="2954635" cy="312819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A67ED4EB-844A-D130-7E0F-4DE60EA9E18C}"/>
              </a:ext>
            </a:extLst>
          </p:cNvPr>
          <p:cNvSpPr/>
          <p:nvPr/>
        </p:nvSpPr>
        <p:spPr>
          <a:xfrm>
            <a:off x="9842090" y="1747899"/>
            <a:ext cx="2212258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退出</a:t>
            </a:r>
            <a:r>
              <a:rPr kumimoji="1" lang="ja-JP" altLang="en-US" dirty="0"/>
              <a:t>時間を記録する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81C993-7DD3-48B3-DF1D-E700D7532F55}"/>
              </a:ext>
            </a:extLst>
          </p:cNvPr>
          <p:cNvCxnSpPr>
            <a:cxnSpLocks/>
            <a:stCxn id="26" idx="1"/>
            <a:endCxn id="8" idx="6"/>
          </p:cNvCxnSpPr>
          <p:nvPr/>
        </p:nvCxnSpPr>
        <p:spPr>
          <a:xfrm flipH="1">
            <a:off x="7039897" y="5789297"/>
            <a:ext cx="280219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B0C46743-6FFC-2C07-9516-8B94B3D41EB8}"/>
              </a:ext>
            </a:extLst>
          </p:cNvPr>
          <p:cNvSpPr/>
          <p:nvPr/>
        </p:nvSpPr>
        <p:spPr>
          <a:xfrm>
            <a:off x="4444181" y="5233494"/>
            <a:ext cx="2595716" cy="11116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コメント文を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入力</a:t>
            </a:r>
            <a:r>
              <a:rPr lang="ja-JP" altLang="en-US" dirty="0"/>
              <a:t>、記録する</a:t>
            </a:r>
            <a:endParaRPr kumimoji="1" lang="en-US" altLang="ja-JP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9DF724A-20D6-BDCE-A266-8D28947294D9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5742039" y="4428972"/>
            <a:ext cx="14749" cy="8045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9F3548-778E-31F0-DF28-FD16743C5C09}"/>
              </a:ext>
            </a:extLst>
          </p:cNvPr>
          <p:cNvSpPr/>
          <p:nvPr/>
        </p:nvSpPr>
        <p:spPr>
          <a:xfrm>
            <a:off x="9842090" y="5386735"/>
            <a:ext cx="2212257" cy="8051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コメント文を入力する</a:t>
            </a:r>
            <a:r>
              <a:rPr kumimoji="1" lang="en-US" altLang="ja-JP" dirty="0"/>
              <a:t>Form</a:t>
            </a:r>
            <a:r>
              <a:rPr kumimoji="1" lang="ja-JP" altLang="en-US" dirty="0"/>
              <a:t>を表示</a:t>
            </a:r>
            <a:endParaRPr lang="en-US" altLang="ja-JP" dirty="0"/>
          </a:p>
          <a:p>
            <a:pPr algn="ctr"/>
            <a:r>
              <a:rPr kumimoji="1" lang="en-US" altLang="ja-JP" dirty="0"/>
              <a:t>Java Script</a:t>
            </a:r>
            <a:r>
              <a:rPr kumimoji="1" lang="ja-JP" altLang="en-US" dirty="0"/>
              <a:t>で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F87CCDE-4389-D234-C28F-BF7020C1F7E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0948219" y="2772696"/>
            <a:ext cx="0" cy="6314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30C7FCF7-520E-74FF-0EF4-A0D83D14D497}"/>
              </a:ext>
            </a:extLst>
          </p:cNvPr>
          <p:cNvSpPr/>
          <p:nvPr/>
        </p:nvSpPr>
        <p:spPr>
          <a:xfrm>
            <a:off x="9842091" y="3406130"/>
            <a:ext cx="2212257" cy="9625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在室時間計算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7D1B653-73C5-5E08-279C-F08CD8BB98DF}"/>
              </a:ext>
            </a:extLst>
          </p:cNvPr>
          <p:cNvCxnSpPr>
            <a:stCxn id="49" idx="4"/>
            <a:endCxn id="26" idx="0"/>
          </p:cNvCxnSpPr>
          <p:nvPr/>
        </p:nvCxnSpPr>
        <p:spPr>
          <a:xfrm flipH="1">
            <a:off x="10948219" y="4368700"/>
            <a:ext cx="1" cy="10180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磁気ディスク 53">
            <a:extLst>
              <a:ext uri="{FF2B5EF4-FFF2-40B4-BE49-F238E27FC236}">
                <a16:creationId xmlns:a16="http://schemas.microsoft.com/office/drawing/2014/main" id="{F69D9663-B072-7076-2E41-134EFC42073A}"/>
              </a:ext>
            </a:extLst>
          </p:cNvPr>
          <p:cNvSpPr/>
          <p:nvPr/>
        </p:nvSpPr>
        <p:spPr>
          <a:xfrm>
            <a:off x="7860890" y="1978786"/>
            <a:ext cx="1347019" cy="10247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退室時間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85B87AC-9E15-4F22-C683-194BC86E798E}"/>
              </a:ext>
            </a:extLst>
          </p:cNvPr>
          <p:cNvCxnSpPr>
            <a:cxnSpLocks/>
            <a:stCxn id="14" idx="2"/>
            <a:endCxn id="54" idx="4"/>
          </p:cNvCxnSpPr>
          <p:nvPr/>
        </p:nvCxnSpPr>
        <p:spPr>
          <a:xfrm flipH="1">
            <a:off x="9207909" y="2260298"/>
            <a:ext cx="634181" cy="2308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: 磁気ディスク 57">
            <a:extLst>
              <a:ext uri="{FF2B5EF4-FFF2-40B4-BE49-F238E27FC236}">
                <a16:creationId xmlns:a16="http://schemas.microsoft.com/office/drawing/2014/main" id="{F5913D71-05B6-BDE9-A44B-BF35474F8265}"/>
              </a:ext>
            </a:extLst>
          </p:cNvPr>
          <p:cNvSpPr/>
          <p:nvPr/>
        </p:nvSpPr>
        <p:spPr>
          <a:xfrm>
            <a:off x="2165535" y="5560352"/>
            <a:ext cx="1347019" cy="10247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活動内容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88379BF-5BD5-243B-5D42-EECA37140F82}"/>
              </a:ext>
            </a:extLst>
          </p:cNvPr>
          <p:cNvCxnSpPr>
            <a:cxnSpLocks/>
            <a:stCxn id="8" idx="2"/>
            <a:endCxn id="58" idx="4"/>
          </p:cNvCxnSpPr>
          <p:nvPr/>
        </p:nvCxnSpPr>
        <p:spPr>
          <a:xfrm flipH="1">
            <a:off x="3512554" y="5789297"/>
            <a:ext cx="931627" cy="2834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磁気ディスク 66">
            <a:extLst>
              <a:ext uri="{FF2B5EF4-FFF2-40B4-BE49-F238E27FC236}">
                <a16:creationId xmlns:a16="http://schemas.microsoft.com/office/drawing/2014/main" id="{1354E099-A5A8-2424-1DEA-AC3781006DEE}"/>
              </a:ext>
            </a:extLst>
          </p:cNvPr>
          <p:cNvSpPr/>
          <p:nvPr/>
        </p:nvSpPr>
        <p:spPr>
          <a:xfrm>
            <a:off x="7860890" y="3046988"/>
            <a:ext cx="1347019" cy="102479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入室時間</a:t>
            </a:r>
            <a:endParaRPr kumimoji="1" lang="ja-JP" altLang="en-US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6F4A7D8-CFDA-A2B4-6E0E-E29AACAC940D}"/>
              </a:ext>
            </a:extLst>
          </p:cNvPr>
          <p:cNvCxnSpPr>
            <a:cxnSpLocks/>
            <a:stCxn id="54" idx="4"/>
            <a:endCxn id="49" idx="1"/>
          </p:cNvCxnSpPr>
          <p:nvPr/>
        </p:nvCxnSpPr>
        <p:spPr>
          <a:xfrm>
            <a:off x="9207909" y="2491185"/>
            <a:ext cx="958160" cy="10559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A6AFF8A-DAA4-2C11-314F-7183AB8DD4CE}"/>
              </a:ext>
            </a:extLst>
          </p:cNvPr>
          <p:cNvCxnSpPr>
            <a:cxnSpLocks/>
            <a:stCxn id="67" idx="4"/>
            <a:endCxn id="49" idx="2"/>
          </p:cNvCxnSpPr>
          <p:nvPr/>
        </p:nvCxnSpPr>
        <p:spPr>
          <a:xfrm>
            <a:off x="9207909" y="3559387"/>
            <a:ext cx="634182" cy="3280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C75C638-78EE-B3DF-B3C2-79983B0FE3FD}"/>
              </a:ext>
            </a:extLst>
          </p:cNvPr>
          <p:cNvSpPr/>
          <p:nvPr/>
        </p:nvSpPr>
        <p:spPr>
          <a:xfrm>
            <a:off x="7801892" y="4120261"/>
            <a:ext cx="1455183" cy="1552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退出時間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ー</a:t>
            </a:r>
            <a:endParaRPr kumimoji="1" lang="en-US" altLang="ja-JP" dirty="0"/>
          </a:p>
          <a:p>
            <a:pPr algn="ctr"/>
            <a:r>
              <a:rPr lang="ja-JP" altLang="en-US" dirty="0"/>
              <a:t>入室時間</a:t>
            </a:r>
            <a:endParaRPr lang="en-US" altLang="ja-JP" dirty="0"/>
          </a:p>
          <a:p>
            <a:pPr algn="ctr"/>
            <a:r>
              <a:rPr kumimoji="1" lang="ja-JP" altLang="en-US" dirty="0"/>
              <a:t>＝</a:t>
            </a:r>
            <a:endParaRPr kumimoji="1" lang="en-US" altLang="ja-JP" dirty="0"/>
          </a:p>
          <a:p>
            <a:pPr algn="ctr"/>
            <a:r>
              <a:rPr lang="ja-JP" altLang="en-US" dirty="0"/>
              <a:t>在室時間</a:t>
            </a:r>
            <a:endParaRPr kumimoji="1" lang="ja-JP" altLang="en-US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0D5BAFE-4C6E-9FD3-84BC-29919FB26FCC}"/>
              </a:ext>
            </a:extLst>
          </p:cNvPr>
          <p:cNvCxnSpPr>
            <a:cxnSpLocks/>
            <a:stCxn id="74" idx="3"/>
            <a:endCxn id="49" idx="3"/>
          </p:cNvCxnSpPr>
          <p:nvPr/>
        </p:nvCxnSpPr>
        <p:spPr>
          <a:xfrm flipV="1">
            <a:off x="9257075" y="4227735"/>
            <a:ext cx="908994" cy="6685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0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3642851" y="1661651"/>
            <a:ext cx="2467897" cy="1484671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在室時間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876799" y="3146322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endCxn id="6" idx="1"/>
          </p:cNvCxnSpPr>
          <p:nvPr/>
        </p:nvCxnSpPr>
        <p:spPr>
          <a:xfrm flipV="1">
            <a:off x="3200401" y="2253801"/>
            <a:ext cx="442450" cy="371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76799" y="2877893"/>
            <a:ext cx="968478" cy="268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813754" y="2544095"/>
            <a:ext cx="1582994" cy="11146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9" y="1661651"/>
            <a:ext cx="2954635" cy="3128199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88E5B5B-CA8C-D5A7-9518-269C6768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41994"/>
              </p:ext>
            </p:extLst>
          </p:nvPr>
        </p:nvGraphicFramePr>
        <p:xfrm>
          <a:off x="8406582" y="1085195"/>
          <a:ext cx="3046938" cy="482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93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5087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在室時間画面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89880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@</a:t>
                      </a:r>
                      <a:r>
                        <a:rPr kumimoji="1" lang="ja-JP" altLang="en-US" dirty="0"/>
                        <a:t>繰り返し</a:t>
                      </a:r>
                      <a:r>
                        <a:rPr kumimoji="1" lang="en-US" altLang="ja-JP" dirty="0"/>
                        <a:t>{</a:t>
                      </a:r>
                    </a:p>
                    <a:p>
                      <a:r>
                        <a:rPr kumimoji="1" lang="ja-JP" altLang="en-US" dirty="0"/>
                        <a:t>　・日付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・入室時間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・退出時間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・在室時間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・活動内容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・在室合計時間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}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63514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11364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・戻る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sp>
        <p:nvSpPr>
          <p:cNvPr id="5" name="爆発: 8 pt 4">
            <a:extLst>
              <a:ext uri="{FF2B5EF4-FFF2-40B4-BE49-F238E27FC236}">
                <a16:creationId xmlns:a16="http://schemas.microsoft.com/office/drawing/2014/main" id="{F74B3120-584C-347D-0F1D-CF6D9102B4CA}"/>
              </a:ext>
            </a:extLst>
          </p:cNvPr>
          <p:cNvSpPr/>
          <p:nvPr/>
        </p:nvSpPr>
        <p:spPr>
          <a:xfrm>
            <a:off x="4994787" y="5212564"/>
            <a:ext cx="2359742" cy="145672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890949-C49C-0724-BFFF-A3E58334A1FD}"/>
              </a:ext>
            </a:extLst>
          </p:cNvPr>
          <p:cNvCxnSpPr>
            <a:endCxn id="5" idx="3"/>
          </p:cNvCxnSpPr>
          <p:nvPr/>
        </p:nvCxnSpPr>
        <p:spPr>
          <a:xfrm flipH="1">
            <a:off x="7354529" y="5212564"/>
            <a:ext cx="1042220" cy="8962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222853-9B3E-FDAD-D43D-C75FA331005E}"/>
              </a:ext>
            </a:extLst>
          </p:cNvPr>
          <p:cNvSpPr/>
          <p:nvPr/>
        </p:nvSpPr>
        <p:spPr>
          <a:xfrm>
            <a:off x="3431461" y="4277451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B99036-649B-B6DD-F624-DB25EB2808BF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5368416" y="4789850"/>
            <a:ext cx="727584" cy="6187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0E58C73-C2F9-6176-60D0-B570AC95779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00401" y="3658720"/>
            <a:ext cx="1199538" cy="6187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磁気ディスク 23">
            <a:extLst>
              <a:ext uri="{FF2B5EF4-FFF2-40B4-BE49-F238E27FC236}">
                <a16:creationId xmlns:a16="http://schemas.microsoft.com/office/drawing/2014/main" id="{84BFFEFD-F647-DAFA-424C-FB38B5E5E9E5}"/>
              </a:ext>
            </a:extLst>
          </p:cNvPr>
          <p:cNvSpPr/>
          <p:nvPr/>
        </p:nvSpPr>
        <p:spPr>
          <a:xfrm>
            <a:off x="5503609" y="101621"/>
            <a:ext cx="2116391" cy="17839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・日付</a:t>
            </a:r>
            <a:endParaRPr kumimoji="1" lang="en-US" altLang="ja-JP" dirty="0"/>
          </a:p>
          <a:p>
            <a:r>
              <a:rPr kumimoji="1" lang="ja-JP" altLang="en-US" dirty="0"/>
              <a:t>　・入室時間</a:t>
            </a:r>
            <a:endParaRPr kumimoji="1" lang="en-US" altLang="ja-JP" dirty="0"/>
          </a:p>
          <a:p>
            <a:r>
              <a:rPr kumimoji="1" lang="ja-JP" altLang="en-US" dirty="0"/>
              <a:t>　・退出時間</a:t>
            </a:r>
            <a:endParaRPr kumimoji="1" lang="en-US" altLang="ja-JP" dirty="0"/>
          </a:p>
          <a:p>
            <a:r>
              <a:rPr kumimoji="1" lang="ja-JP" altLang="en-US" dirty="0"/>
              <a:t>　・在室時間</a:t>
            </a:r>
            <a:endParaRPr kumimoji="1" lang="en-US" altLang="ja-JP" dirty="0"/>
          </a:p>
          <a:p>
            <a:r>
              <a:rPr kumimoji="1" lang="ja-JP" altLang="en-US" dirty="0"/>
              <a:t>　・活動内容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387C428-7C39-56E0-1DBE-2D16D0E18F23}"/>
              </a:ext>
            </a:extLst>
          </p:cNvPr>
          <p:cNvCxnSpPr>
            <a:cxnSpLocks/>
            <a:stCxn id="24" idx="3"/>
            <a:endCxn id="7" idx="0"/>
          </p:cNvCxnSpPr>
          <p:nvPr/>
        </p:nvCxnSpPr>
        <p:spPr>
          <a:xfrm flipH="1">
            <a:off x="5845277" y="1885612"/>
            <a:ext cx="716528" cy="12607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4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3642851" y="1555753"/>
            <a:ext cx="2787446" cy="1590570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在室状況一覧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876799" y="3146322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00401" y="2190140"/>
            <a:ext cx="442450" cy="1007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76799" y="2877893"/>
            <a:ext cx="968478" cy="268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813754" y="2544095"/>
            <a:ext cx="1582994" cy="11146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9" y="1661651"/>
            <a:ext cx="2954635" cy="3128199"/>
          </a:xfrm>
          <a:prstGeom prst="rect">
            <a:avLst/>
          </a:prstGeom>
        </p:spPr>
      </p:pic>
      <p:sp>
        <p:nvSpPr>
          <p:cNvPr id="5" name="爆発: 8 pt 4">
            <a:extLst>
              <a:ext uri="{FF2B5EF4-FFF2-40B4-BE49-F238E27FC236}">
                <a16:creationId xmlns:a16="http://schemas.microsoft.com/office/drawing/2014/main" id="{F74B3120-584C-347D-0F1D-CF6D9102B4CA}"/>
              </a:ext>
            </a:extLst>
          </p:cNvPr>
          <p:cNvSpPr/>
          <p:nvPr/>
        </p:nvSpPr>
        <p:spPr>
          <a:xfrm>
            <a:off x="4994787" y="5212564"/>
            <a:ext cx="2359742" cy="145672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890949-C49C-0724-BFFF-A3E58334A1FD}"/>
              </a:ext>
            </a:extLst>
          </p:cNvPr>
          <p:cNvCxnSpPr>
            <a:endCxn id="5" idx="3"/>
          </p:cNvCxnSpPr>
          <p:nvPr/>
        </p:nvCxnSpPr>
        <p:spPr>
          <a:xfrm flipH="1">
            <a:off x="7354529" y="5212564"/>
            <a:ext cx="1042220" cy="8962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222853-9B3E-FDAD-D43D-C75FA331005E}"/>
              </a:ext>
            </a:extLst>
          </p:cNvPr>
          <p:cNvSpPr/>
          <p:nvPr/>
        </p:nvSpPr>
        <p:spPr>
          <a:xfrm>
            <a:off x="3431461" y="4277451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B99036-649B-B6DD-F624-DB25EB2808BF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5368416" y="4789850"/>
            <a:ext cx="727584" cy="6187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0E58C73-C2F9-6176-60D0-B570AC95779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00401" y="3658720"/>
            <a:ext cx="1199538" cy="6187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54125C7F-1DF2-F19A-45AD-99E3C302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38" y="1661651"/>
            <a:ext cx="3212180" cy="3923072"/>
          </a:xfrm>
          <a:prstGeom prst="rect">
            <a:avLst/>
          </a:prstGeom>
        </p:spPr>
      </p:pic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1E2658E0-99BD-69BB-6C32-3B70CDEED742}"/>
              </a:ext>
            </a:extLst>
          </p:cNvPr>
          <p:cNvSpPr/>
          <p:nvPr/>
        </p:nvSpPr>
        <p:spPr>
          <a:xfrm>
            <a:off x="6166670" y="43185"/>
            <a:ext cx="2218399" cy="209002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・名前</a:t>
            </a:r>
            <a:endParaRPr kumimoji="1" lang="en-US" altLang="ja-JP" dirty="0"/>
          </a:p>
          <a:p>
            <a:r>
              <a:rPr kumimoji="1" lang="ja-JP" altLang="en-US" dirty="0"/>
              <a:t>　・学年</a:t>
            </a:r>
            <a:endParaRPr kumimoji="1" lang="en-US" altLang="ja-JP" dirty="0"/>
          </a:p>
          <a:p>
            <a:r>
              <a:rPr kumimoji="1" lang="ja-JP" altLang="en-US" dirty="0"/>
              <a:t>　・研究室</a:t>
            </a:r>
            <a:endParaRPr kumimoji="1" lang="en-US" altLang="ja-JP" dirty="0"/>
          </a:p>
          <a:p>
            <a:r>
              <a:rPr kumimoji="1" lang="ja-JP" altLang="en-US" dirty="0"/>
              <a:t>　・ステータス</a:t>
            </a:r>
            <a:endParaRPr kumimoji="1" lang="en-US" altLang="ja-JP" dirty="0"/>
          </a:p>
          <a:p>
            <a:r>
              <a:rPr kumimoji="1" lang="ja-JP" altLang="en-US" dirty="0"/>
              <a:t>　・入室時間</a:t>
            </a:r>
            <a:endParaRPr kumimoji="1" lang="en-US" altLang="ja-JP" dirty="0"/>
          </a:p>
          <a:p>
            <a:r>
              <a:rPr kumimoji="1" lang="ja-JP" altLang="en-US" dirty="0"/>
              <a:t>　・退出時間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48BBB0-423C-92CD-A912-FA5B00E0736B}"/>
              </a:ext>
            </a:extLst>
          </p:cNvPr>
          <p:cNvCxnSpPr>
            <a:cxnSpLocks/>
            <a:stCxn id="14" idx="3"/>
            <a:endCxn id="7" idx="7"/>
          </p:cNvCxnSpPr>
          <p:nvPr/>
        </p:nvCxnSpPr>
        <p:spPr>
          <a:xfrm flipH="1">
            <a:off x="6530094" y="2133208"/>
            <a:ext cx="745776" cy="1163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2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3642851" y="1555753"/>
            <a:ext cx="2787446" cy="1590570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ステータス変更をクリック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876799" y="3146322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00401" y="2190140"/>
            <a:ext cx="442450" cy="1007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76799" y="2877893"/>
            <a:ext cx="968478" cy="268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813754" y="2544095"/>
            <a:ext cx="1582994" cy="11146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4596E704-1589-3044-91BD-CB8967C5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9" y="1661651"/>
            <a:ext cx="2954635" cy="3128199"/>
          </a:xfrm>
          <a:prstGeom prst="rect">
            <a:avLst/>
          </a:prstGeom>
        </p:spPr>
      </p:pic>
      <p:sp>
        <p:nvSpPr>
          <p:cNvPr id="5" name="爆発: 8 pt 4">
            <a:extLst>
              <a:ext uri="{FF2B5EF4-FFF2-40B4-BE49-F238E27FC236}">
                <a16:creationId xmlns:a16="http://schemas.microsoft.com/office/drawing/2014/main" id="{F74B3120-584C-347D-0F1D-CF6D9102B4CA}"/>
              </a:ext>
            </a:extLst>
          </p:cNvPr>
          <p:cNvSpPr/>
          <p:nvPr/>
        </p:nvSpPr>
        <p:spPr>
          <a:xfrm>
            <a:off x="4994787" y="5212564"/>
            <a:ext cx="2359742" cy="145672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戻る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890949-C49C-0724-BFFF-A3E58334A1FD}"/>
              </a:ext>
            </a:extLst>
          </p:cNvPr>
          <p:cNvCxnSpPr>
            <a:endCxn id="5" idx="3"/>
          </p:cNvCxnSpPr>
          <p:nvPr/>
        </p:nvCxnSpPr>
        <p:spPr>
          <a:xfrm flipH="1">
            <a:off x="7354529" y="5212564"/>
            <a:ext cx="1042220" cy="8962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222853-9B3E-FDAD-D43D-C75FA331005E}"/>
              </a:ext>
            </a:extLst>
          </p:cNvPr>
          <p:cNvSpPr/>
          <p:nvPr/>
        </p:nvSpPr>
        <p:spPr>
          <a:xfrm>
            <a:off x="3431461" y="4277451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B99036-649B-B6DD-F624-DB25EB2808BF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5368416" y="4789850"/>
            <a:ext cx="727584" cy="6187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0E58C73-C2F9-6176-60D0-B570AC95779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00401" y="3658720"/>
            <a:ext cx="1199538" cy="6187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C829828F-D28F-53F4-3D35-B81C6588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39" y="1661651"/>
            <a:ext cx="3196657" cy="3768736"/>
          </a:xfrm>
          <a:prstGeom prst="rect">
            <a:avLst/>
          </a:prstGeom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8CF63F35-8845-C78A-10FC-AB2ABE5663EA}"/>
              </a:ext>
            </a:extLst>
          </p:cNvPr>
          <p:cNvSpPr/>
          <p:nvPr/>
        </p:nvSpPr>
        <p:spPr>
          <a:xfrm>
            <a:off x="6223818" y="172078"/>
            <a:ext cx="1848464" cy="18322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ステータス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1D0ADB-BE50-6A49-0747-587A1CF40B9A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6530094" y="2004316"/>
            <a:ext cx="617956" cy="1292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E764B918-AF7B-3D4C-9896-8B7F65E8EFE7}"/>
              </a:ext>
            </a:extLst>
          </p:cNvPr>
          <p:cNvSpPr/>
          <p:nvPr/>
        </p:nvSpPr>
        <p:spPr>
          <a:xfrm>
            <a:off x="5134896" y="1219200"/>
            <a:ext cx="3416710" cy="1940393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学内、学外</a:t>
            </a:r>
            <a:endParaRPr lang="en-US" altLang="ja-JP" dirty="0"/>
          </a:p>
          <a:p>
            <a:pPr algn="ctr"/>
            <a:r>
              <a:rPr lang="ja-JP" altLang="en-US" dirty="0"/>
              <a:t>講義、</a:t>
            </a:r>
            <a:r>
              <a:rPr lang="en-US" altLang="ja-JP" dirty="0"/>
              <a:t>TA</a:t>
            </a:r>
          </a:p>
          <a:p>
            <a:pPr algn="ctr"/>
            <a:r>
              <a:rPr kumimoji="1" lang="ja-JP" altLang="en-US" dirty="0"/>
              <a:t>をクリック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350C296-B23C-DCDF-C76A-7563D4728EC8}"/>
              </a:ext>
            </a:extLst>
          </p:cNvPr>
          <p:cNvSpPr/>
          <p:nvPr/>
        </p:nvSpPr>
        <p:spPr>
          <a:xfrm>
            <a:off x="4906296" y="4072201"/>
            <a:ext cx="1936955" cy="1024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画面遷移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855C5B-838A-4BDE-77A0-DCD3D4CEE23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83390" y="1993111"/>
            <a:ext cx="1851506" cy="6910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465E17-A4F9-958C-8D93-096D6539924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874774" y="3159593"/>
            <a:ext cx="602288" cy="9126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490F03-F431-5699-CCAE-83911BA79AF1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285849" y="4072201"/>
            <a:ext cx="1620447" cy="512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C829828F-D28F-53F4-3D35-B81C658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" y="1598061"/>
            <a:ext cx="3196657" cy="3768736"/>
          </a:xfrm>
          <a:prstGeom prst="rect">
            <a:avLst/>
          </a:prstGeom>
        </p:spPr>
      </p:pic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B5A29906-045E-B0B8-9B8E-6FFA3C1DFFE2}"/>
              </a:ext>
            </a:extLst>
          </p:cNvPr>
          <p:cNvSpPr/>
          <p:nvPr/>
        </p:nvSpPr>
        <p:spPr>
          <a:xfrm>
            <a:off x="9093519" y="1484062"/>
            <a:ext cx="1848464" cy="18322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ステータス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68F214-192B-B6C3-3974-DD6CD0A9624B}"/>
              </a:ext>
            </a:extLst>
          </p:cNvPr>
          <p:cNvCxnSpPr>
            <a:cxnSpLocks/>
            <a:stCxn id="20" idx="2"/>
            <a:endCxn id="6" idx="3"/>
          </p:cNvCxnSpPr>
          <p:nvPr/>
        </p:nvCxnSpPr>
        <p:spPr>
          <a:xfrm flipH="1">
            <a:off x="8551606" y="2400181"/>
            <a:ext cx="541913" cy="12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65900-8D25-C669-207E-F6A11EBB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333" y="2766218"/>
            <a:ext cx="1181334" cy="1325563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UI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47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FD122-B46E-D988-EA79-304815A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820" y="2766218"/>
            <a:ext cx="3774359" cy="1325563"/>
          </a:xfrm>
        </p:spPr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998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3EB87B-C69C-371D-7DA9-CE2AC8C5E45E}"/>
              </a:ext>
            </a:extLst>
          </p:cNvPr>
          <p:cNvSpPr txBox="1"/>
          <p:nvPr/>
        </p:nvSpPr>
        <p:spPr>
          <a:xfrm>
            <a:off x="1337187" y="2274838"/>
            <a:ext cx="1683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1800" b="1" kern="100" dirty="0">
                <a:effectLst/>
                <a:latin typeface="+mn-ea"/>
                <a:cs typeface="Times New Roman" panose="02020603050405020304" pitchFamily="18" charset="0"/>
              </a:rPr>
              <a:t>在室記録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sz="1800" kern="100" dirty="0">
                <a:effectLst/>
                <a:latin typeface="+mn-ea"/>
                <a:cs typeface="Times New Roman" panose="02020603050405020304" pitchFamily="18" charset="0"/>
              </a:rPr>
              <a:t>id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日付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入室時間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退室時間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在室時間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活動内容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D3FF21-CD6C-A6D2-CD0F-0AFF76F1DF97}"/>
              </a:ext>
            </a:extLst>
          </p:cNvPr>
          <p:cNvSpPr txBox="1"/>
          <p:nvPr/>
        </p:nvSpPr>
        <p:spPr>
          <a:xfrm>
            <a:off x="4454013" y="2274838"/>
            <a:ext cx="18029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1800" b="1" kern="100" dirty="0">
                <a:effectLst/>
                <a:latin typeface="+mn-ea"/>
                <a:cs typeface="Times New Roman" panose="02020603050405020304" pitchFamily="18" charset="0"/>
              </a:rPr>
              <a:t>学生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st</a:t>
            </a:r>
            <a:r>
              <a:rPr lang="en-US" altLang="ja-JP" sz="1800" kern="100" dirty="0" err="1">
                <a:effectLst/>
                <a:latin typeface="+mn-ea"/>
                <a:cs typeface="Times New Roman" panose="02020603050405020304" pitchFamily="18" charset="0"/>
              </a:rPr>
              <a:t>udent_id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ja-JP" sz="1800" kern="100" dirty="0" err="1">
                <a:effectLst/>
                <a:latin typeface="+mn-ea"/>
                <a:cs typeface="Times New Roman" panose="02020603050405020304" pitchFamily="18" charset="0"/>
              </a:rPr>
              <a:t>ate_id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Status_id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名前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学籍番号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所属研究室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0" algn="just"/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（張研究室、芹川研究室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...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学年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0" algn="just"/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(B4, M1, M2)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ユーザー名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パスワード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D32CE8-EE76-8E1A-726A-2C1E19EEA44A}"/>
              </a:ext>
            </a:extLst>
          </p:cNvPr>
          <p:cNvSpPr txBox="1"/>
          <p:nvPr/>
        </p:nvSpPr>
        <p:spPr>
          <a:xfrm>
            <a:off x="7570840" y="2274838"/>
            <a:ext cx="1984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1800" b="1" kern="100" dirty="0">
                <a:effectLst/>
                <a:latin typeface="+mn-ea"/>
                <a:cs typeface="Times New Roman" panose="02020603050405020304" pitchFamily="18" charset="0"/>
              </a:rPr>
              <a:t>ステータス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id</a:t>
            </a:r>
            <a:endParaRPr lang="en-US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status_type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学内、学外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…)</a:t>
            </a:r>
            <a:endParaRPr lang="ja-JP" altLang="ja-JP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9DBD2351-4BEF-F741-4A73-E44D78A261BC}"/>
              </a:ext>
            </a:extLst>
          </p:cNvPr>
          <p:cNvCxnSpPr>
            <a:cxnSpLocks/>
          </p:cNvCxnSpPr>
          <p:nvPr/>
        </p:nvCxnSpPr>
        <p:spPr>
          <a:xfrm>
            <a:off x="3020602" y="2703873"/>
            <a:ext cx="1433411" cy="309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28236116-821B-93C3-6472-162B579DD0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2703873"/>
            <a:ext cx="1474840" cy="5997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6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 IN</a:t>
            </a:r>
            <a:r>
              <a:rPr kumimoji="1" lang="ja-JP" altLang="en-US" dirty="0"/>
              <a:t>画面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813223" y="2941473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00338"/>
              </p:ext>
            </p:extLst>
          </p:nvPr>
        </p:nvGraphicFramePr>
        <p:xfrm>
          <a:off x="6761280" y="705249"/>
          <a:ext cx="4426768" cy="519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685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 IN </a:t>
                      </a:r>
                      <a:r>
                        <a:rPr kumimoji="1" lang="ja-JP" altLang="en-US" sz="2400" dirty="0"/>
                        <a:t>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Keep me Signed 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IN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990CFD95-1719-EB92-024B-22342F52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7" y="1357575"/>
            <a:ext cx="3982065" cy="39717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1CBD28-836E-A285-537E-1518661311A4}"/>
              </a:ext>
            </a:extLst>
          </p:cNvPr>
          <p:cNvSpPr txBox="1"/>
          <p:nvPr/>
        </p:nvSpPr>
        <p:spPr>
          <a:xfrm>
            <a:off x="524518" y="5774571"/>
            <a:ext cx="7508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ja-JP" dirty="0">
                <a:hlinkClick r:id="rId3"/>
              </a:rPr>
            </a:br>
            <a:r>
              <a:rPr lang="ja-JP" altLang="en-US" dirty="0">
                <a:hlinkClick r:id="rId3"/>
              </a:rPr>
              <a:t>https://deshinon.com/2019/03/03/login-register-issho-form/</a:t>
            </a:r>
            <a:endParaRPr lang="en-US" altLang="ja-JP" dirty="0"/>
          </a:p>
          <a:p>
            <a:r>
              <a:rPr lang="ja-JP" altLang="en-US" dirty="0"/>
              <a:t>参考にするサイト</a:t>
            </a:r>
          </a:p>
        </p:txBody>
      </p:sp>
    </p:spTree>
    <p:extLst>
      <p:ext uri="{BB962C8B-B14F-4D97-AF65-F5344CB8AC3E}">
        <p14:creationId xmlns:p14="http://schemas.microsoft.com/office/powerpoint/2010/main" val="47027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</a:t>
            </a:r>
            <a:r>
              <a:rPr lang="en-US" altLang="ja-JP" dirty="0"/>
              <a:t>UP</a:t>
            </a:r>
            <a:r>
              <a:rPr kumimoji="1" lang="en-US" altLang="ja-JP" dirty="0"/>
              <a:t> </a:t>
            </a:r>
            <a:r>
              <a:rPr kumimoji="1" lang="ja-JP" altLang="en-US" dirty="0"/>
              <a:t>画面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813223" y="2941473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49593"/>
              </p:ext>
            </p:extLst>
          </p:nvPr>
        </p:nvGraphicFramePr>
        <p:xfrm>
          <a:off x="6784284" y="98390"/>
          <a:ext cx="4426768" cy="639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583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SIGN</a:t>
                      </a:r>
                      <a:r>
                        <a:rPr kumimoji="1" lang="ja-JP" altLang="en-US" sz="2400" dirty="0"/>
                        <a:t> </a:t>
                      </a:r>
                      <a:r>
                        <a:rPr kumimoji="1" lang="en-US" altLang="ja-JP" sz="2400" dirty="0"/>
                        <a:t>IN</a:t>
                      </a:r>
                      <a:r>
                        <a:rPr kumimoji="1" lang="ja-JP" altLang="en-US" sz="2400" dirty="0"/>
                        <a:t> 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239528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・所属研究室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・学年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21386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・学籍番号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・ユーザー名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・パスワード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・再度パスワード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27712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SIGN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DEE9DB69-342F-BB07-F8D2-E4B18EED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3" y="1404958"/>
            <a:ext cx="4517708" cy="46070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3DA7C6-F439-6D84-7E06-4BD4B834207C}"/>
              </a:ext>
            </a:extLst>
          </p:cNvPr>
          <p:cNvSpPr txBox="1"/>
          <p:nvPr/>
        </p:nvSpPr>
        <p:spPr>
          <a:xfrm>
            <a:off x="524518" y="5774571"/>
            <a:ext cx="7508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ja-JP" dirty="0">
                <a:hlinkClick r:id="rId3"/>
              </a:rPr>
            </a:br>
            <a:r>
              <a:rPr lang="ja-JP" altLang="en-US" dirty="0">
                <a:hlinkClick r:id="rId3"/>
              </a:rPr>
              <a:t>https://deshinon.com/2019/03/03/login-register-issho-form/</a:t>
            </a:r>
            <a:endParaRPr lang="en-US" altLang="ja-JP" dirty="0"/>
          </a:p>
          <a:p>
            <a:r>
              <a:rPr lang="ja-JP" altLang="en-US" dirty="0"/>
              <a:t>参考にするサイト</a:t>
            </a:r>
          </a:p>
        </p:txBody>
      </p:sp>
    </p:spTree>
    <p:extLst>
      <p:ext uri="{BB962C8B-B14F-4D97-AF65-F5344CB8AC3E}">
        <p14:creationId xmlns:p14="http://schemas.microsoft.com/office/powerpoint/2010/main" val="10666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HOME</a:t>
            </a:r>
            <a:r>
              <a:rPr kumimoji="1" lang="ja-JP" altLang="en-US" dirty="0"/>
              <a:t>画面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813223" y="2941473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04631"/>
              </p:ext>
            </p:extLst>
          </p:nvPr>
        </p:nvGraphicFramePr>
        <p:xfrm>
          <a:off x="6761280" y="705249"/>
          <a:ext cx="4426768" cy="507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6859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HOME</a:t>
                      </a:r>
                      <a:r>
                        <a:rPr kumimoji="1" lang="ja-JP" altLang="en-US" sz="2400" dirty="0"/>
                        <a:t>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7937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・名前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・ステータス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・在室時間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・在室一覧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入室ボタンを押した後に表示する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ステータス変更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5217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・入室、退室ボタンを押す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・在室時間を見る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・在室一覧を見る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入室ボタンを押した後に表示する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ステータス変更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83017BEF-5E2B-356E-1064-E82B64C7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3" y="2444141"/>
            <a:ext cx="4426768" cy="23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在室時間画面</a:t>
            </a:r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99542"/>
              </p:ext>
            </p:extLst>
          </p:nvPr>
        </p:nvGraphicFramePr>
        <p:xfrm>
          <a:off x="6761280" y="705249"/>
          <a:ext cx="4426768" cy="560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6859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在室時間画面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755873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表示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@</a:t>
                      </a:r>
                      <a:r>
                        <a:rPr kumimoji="1" lang="ja-JP" altLang="en-US"/>
                        <a:t>繰り返し</a:t>
                      </a:r>
                      <a:r>
                        <a:rPr kumimoji="1" lang="en-US" altLang="ja-JP"/>
                        <a:t>{</a:t>
                      </a:r>
                    </a:p>
                    <a:p>
                      <a:r>
                        <a:rPr kumimoji="1" lang="ja-JP" altLang="en-US"/>
                        <a:t>　・日付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・入室時間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・退出時間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・在室時間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・活動内容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・在室合計時間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}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85642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・戻る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69A5BDA7-FAB9-AF92-C5EF-8483D392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" y="2000823"/>
            <a:ext cx="5835657" cy="2856354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813223" y="2941473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47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在室状況一覧画面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01359"/>
              </p:ext>
            </p:extLst>
          </p:nvPr>
        </p:nvGraphicFramePr>
        <p:xfrm>
          <a:off x="6761280" y="705249"/>
          <a:ext cx="4426768" cy="538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6859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在室状況一覧画面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20139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表示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@</a:t>
                      </a:r>
                      <a:r>
                        <a:rPr kumimoji="1" lang="ja-JP" altLang="en-US"/>
                        <a:t>繰り返し</a:t>
                      </a:r>
                      <a:r>
                        <a:rPr kumimoji="1" lang="en-US" altLang="ja-JP"/>
                        <a:t>{</a:t>
                      </a:r>
                    </a:p>
                    <a:p>
                      <a:r>
                        <a:rPr kumimoji="1" lang="ja-JP" altLang="en-US"/>
                        <a:t>　・名前</a:t>
                      </a:r>
                      <a:br>
                        <a:rPr kumimoji="1" lang="en-US" altLang="ja-JP"/>
                      </a:br>
                      <a:r>
                        <a:rPr kumimoji="1" lang="ja-JP" altLang="en-US"/>
                        <a:t>　・学年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・研究室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・ステータス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・入室時間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　・退出時間</a:t>
                      </a:r>
                      <a:endParaRPr kumimoji="1" lang="en-US" altLang="ja-JP"/>
                    </a:p>
                    <a:p>
                      <a:r>
                        <a:rPr kumimoji="1" lang="en-US" altLang="ja-JP"/>
                        <a:t>}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49262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操作</a:t>
                      </a:r>
                    </a:p>
                    <a:p>
                      <a:r>
                        <a:rPr kumimoji="1" lang="ja-JP" altLang="en-US"/>
                        <a:t>・戻る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CF1CB90D-6C54-88F2-1481-A29F3C1D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371"/>
            <a:ext cx="6595528" cy="2811113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946243" y="3003118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14288-EFC1-665A-B32F-3C85EEA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ステータス変更画面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E9553AD-5107-5391-4766-E7DBE45C1482}"/>
              </a:ext>
            </a:extLst>
          </p:cNvPr>
          <p:cNvSpPr/>
          <p:nvPr/>
        </p:nvSpPr>
        <p:spPr>
          <a:xfrm>
            <a:off x="4813223" y="2941473"/>
            <a:ext cx="1649285" cy="1534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1EF5461-18B2-C948-E1EF-84046830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54169"/>
              </p:ext>
            </p:extLst>
          </p:nvPr>
        </p:nvGraphicFramePr>
        <p:xfrm>
          <a:off x="6761280" y="705249"/>
          <a:ext cx="4426768" cy="5152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768">
                  <a:extLst>
                    <a:ext uri="{9D8B030D-6E8A-4147-A177-3AD203B41FA5}">
                      <a16:colId xmlns:a16="http://schemas.microsoft.com/office/drawing/2014/main" val="1172784963"/>
                    </a:ext>
                  </a:extLst>
                </a:gridCol>
              </a:tblGrid>
              <a:tr h="6859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ステータス変更画面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554"/>
                  </a:ext>
                </a:extLst>
              </a:tr>
              <a:tr h="129089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表示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・学内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・学外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・講義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25996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27163"/>
                  </a:ext>
                </a:extLst>
              </a:tr>
              <a:tr h="1501626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操作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ステータス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・学内・学外・</a:t>
                      </a:r>
                      <a:r>
                        <a:rPr kumimoji="1" lang="en-US" altLang="ja-JP"/>
                        <a:t>TA</a:t>
                      </a:r>
                      <a:r>
                        <a:rPr kumimoji="1" lang="ja-JP" altLang="en-US"/>
                        <a:t>・面接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に変更する</a:t>
                      </a:r>
                      <a:endParaRPr kumimoji="1" lang="en-US" altLang="ja-JP"/>
                    </a:p>
                    <a:p>
                      <a:r>
                        <a:rPr kumimoji="1" lang="ja-JP" altLang="en-US"/>
                        <a:t>・戻る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1269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0EAAB0A-0C41-DABA-F2C5-352D47F2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7" y="1966204"/>
            <a:ext cx="4126804" cy="26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6A62-961E-1AAD-C1DF-6AE86A21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61" y="2766218"/>
            <a:ext cx="3025877" cy="1325563"/>
          </a:xfrm>
        </p:spPr>
        <p:txBody>
          <a:bodyPr/>
          <a:lstStyle/>
          <a:p>
            <a:r>
              <a:rPr kumimoji="1" lang="ja-JP" altLang="en-US" dirty="0"/>
              <a:t>操作と機能</a:t>
            </a:r>
          </a:p>
        </p:txBody>
      </p:sp>
    </p:spTree>
    <p:extLst>
      <p:ext uri="{BB962C8B-B14F-4D97-AF65-F5344CB8AC3E}">
        <p14:creationId xmlns:p14="http://schemas.microsoft.com/office/powerpoint/2010/main" val="17611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741</Words>
  <Application>Microsoft Office PowerPoint</Application>
  <PresentationFormat>ワイド画面</PresentationFormat>
  <Paragraphs>267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Wingdings</vt:lpstr>
      <vt:lpstr>Office テーマ</vt:lpstr>
      <vt:lpstr>要件定義</vt:lpstr>
      <vt:lpstr>UI</vt:lpstr>
      <vt:lpstr>SIGN IN画面</vt:lpstr>
      <vt:lpstr>SIGN UP 画面</vt:lpstr>
      <vt:lpstr>HOME画面</vt:lpstr>
      <vt:lpstr>在室時間画面</vt:lpstr>
      <vt:lpstr>在室状況一覧画面</vt:lpstr>
      <vt:lpstr>ステータス変更画面</vt:lpstr>
      <vt:lpstr>操作と機能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データベース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愛斗 野崎</dc:creator>
  <cp:lastModifiedBy>NOZAKI Manato</cp:lastModifiedBy>
  <cp:revision>1</cp:revision>
  <dcterms:created xsi:type="dcterms:W3CDTF">2024-07-10T04:44:32Z</dcterms:created>
  <dcterms:modified xsi:type="dcterms:W3CDTF">2024-07-24T08:13:53Z</dcterms:modified>
</cp:coreProperties>
</file>