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BFC97-431F-4A47-86D6-936E71740E35}" v="89" dt="2023-04-18T01:13:08.241"/>
    <p1510:client id="{4B4EF1BD-CDC2-43FF-8826-8B60AD8606CB}" v="20" dt="2023-09-19T02:29:44.598"/>
    <p1510:client id="{7D5EAED9-7D22-42A3-B360-F527FD069642}" v="197" dt="2023-09-19T02:57:09.131"/>
    <p1510:client id="{8224D5A5-579D-4C97-9431-BF6DC38E2B89}" v="212" dt="2023-09-15T03:27:26.727"/>
    <p1510:client id="{8D3C1B1D-EFB9-40B5-9F09-7FD012E28817}" v="66" dt="2023-09-19T02:37:07.333"/>
    <p1510:client id="{9421B729-C940-4891-89B9-4CC65415E8A9}" v="75" dt="2023-09-19T03:44:45.418"/>
    <p1510:client id="{98CCDD04-67B7-4891-8EE5-F13585208EF7}" v="1" dt="2023-04-24T00:38:45.049"/>
    <p1510:client id="{9F18F4AB-171A-4118-9627-A105EFF044CD}" v="1" dt="2023-04-18T00:36:23.335"/>
    <p1510:client id="{BF3BB136-F3B4-9EAC-3850-893D718AE2B7}" v="4" dt="2023-09-15T03:10:09.849"/>
    <p1510:client id="{CCEF4A13-D028-4D5E-89EE-04378AFCE0F2}" v="222" dt="2023-09-20T00:49:14.67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嶋 伸吾" userId="S::2101183@s.asojuku.ac.jp::d1638bc6-7fbb-49e6-ac08-f0ab9c192f15" providerId="AD" clId="Web-{8224D5A5-579D-4C97-9431-BF6DC38E2B89}"/>
    <pc:docChg chg="modSld">
      <pc:chgData name="中嶋 伸吾" userId="S::2101183@s.asojuku.ac.jp::d1638bc6-7fbb-49e6-ac08-f0ab9c192f15" providerId="AD" clId="Web-{8224D5A5-579D-4C97-9431-BF6DC38E2B89}" dt="2023-09-15T03:22:10.658" v="209"/>
      <pc:docMkLst>
        <pc:docMk/>
      </pc:docMkLst>
      <pc:sldChg chg="modSp">
        <pc:chgData name="中嶋 伸吾" userId="S::2101183@s.asojuku.ac.jp::d1638bc6-7fbb-49e6-ac08-f0ab9c192f15" providerId="AD" clId="Web-{8224D5A5-579D-4C97-9431-BF6DC38E2B89}" dt="2023-09-15T03:15:33.322" v="75"/>
        <pc:sldMkLst>
          <pc:docMk/>
          <pc:sldMk cId="3898873114" sldId="257"/>
        </pc:sldMkLst>
        <pc:graphicFrameChg chg="mod modGraphic">
          <ac:chgData name="中嶋 伸吾" userId="S::2101183@s.asojuku.ac.jp::d1638bc6-7fbb-49e6-ac08-f0ab9c192f15" providerId="AD" clId="Web-{8224D5A5-579D-4C97-9431-BF6DC38E2B89}" dt="2023-09-15T03:15:33.322" v="75"/>
          <ac:graphicFrameMkLst>
            <pc:docMk/>
            <pc:sldMk cId="3898873114" sldId="257"/>
            <ac:graphicFrameMk id="10" creationId="{A5F9A23D-F14F-4F05-9C71-59223A9D1DC2}"/>
          </ac:graphicFrameMkLst>
        </pc:graphicFrameChg>
      </pc:sldChg>
      <pc:sldChg chg="modSp">
        <pc:chgData name="中嶋 伸吾" userId="S::2101183@s.asojuku.ac.jp::d1638bc6-7fbb-49e6-ac08-f0ab9c192f15" providerId="AD" clId="Web-{8224D5A5-579D-4C97-9431-BF6DC38E2B89}" dt="2023-09-15T03:22:10.658" v="209"/>
        <pc:sldMkLst>
          <pc:docMk/>
          <pc:sldMk cId="2963418729" sldId="258"/>
        </pc:sldMkLst>
        <pc:graphicFrameChg chg="mod modGraphic">
          <ac:chgData name="中嶋 伸吾" userId="S::2101183@s.asojuku.ac.jp::d1638bc6-7fbb-49e6-ac08-f0ab9c192f15" providerId="AD" clId="Web-{8224D5A5-579D-4C97-9431-BF6DC38E2B89}" dt="2023-09-15T03:22:10.658" v="209"/>
          <ac:graphicFrameMkLst>
            <pc:docMk/>
            <pc:sldMk cId="2963418729" sldId="258"/>
            <ac:graphicFrameMk id="4" creationId="{D84CB3B7-BB34-4A25-97CD-2958C02178EB}"/>
          </ac:graphicFrameMkLst>
        </pc:graphicFrameChg>
        <pc:graphicFrameChg chg="mod modGraphic">
          <ac:chgData name="中嶋 伸吾" userId="S::2101183@s.asojuku.ac.jp::d1638bc6-7fbb-49e6-ac08-f0ab9c192f15" providerId="AD" clId="Web-{8224D5A5-579D-4C97-9431-BF6DC38E2B89}" dt="2023-09-15T03:16:28.042" v="111"/>
          <ac:graphicFrameMkLst>
            <pc:docMk/>
            <pc:sldMk cId="2963418729" sldId="258"/>
            <ac:graphicFrameMk id="5" creationId="{2CF54947-544E-4693-8283-DFE4448884D1}"/>
          </ac:graphicFrameMkLst>
        </pc:graphicFrameChg>
      </pc:sldChg>
    </pc:docChg>
  </pc:docChgLst>
  <pc:docChgLst>
    <pc:chgData name="中嶋 伸吾" userId="S::2101183@s.asojuku.ac.jp::d1638bc6-7fbb-49e6-ac08-f0ab9c192f15" providerId="AD" clId="Web-{CCEF4A13-D028-4D5E-89EE-04378AFCE0F2}"/>
    <pc:docChg chg="modSld">
      <pc:chgData name="中嶋 伸吾" userId="S::2101183@s.asojuku.ac.jp::d1638bc6-7fbb-49e6-ac08-f0ab9c192f15" providerId="AD" clId="Web-{CCEF4A13-D028-4D5E-89EE-04378AFCE0F2}" dt="2023-09-20T00:49:14.676" v="209"/>
      <pc:docMkLst>
        <pc:docMk/>
      </pc:docMkLst>
      <pc:sldChg chg="modSp">
        <pc:chgData name="中嶋 伸吾" userId="S::2101183@s.asojuku.ac.jp::d1638bc6-7fbb-49e6-ac08-f0ab9c192f15" providerId="AD" clId="Web-{CCEF4A13-D028-4D5E-89EE-04378AFCE0F2}" dt="2023-09-20T00:49:14.676" v="209"/>
        <pc:sldMkLst>
          <pc:docMk/>
          <pc:sldMk cId="2963418729" sldId="258"/>
        </pc:sldMkLst>
        <pc:graphicFrameChg chg="mod modGraphic">
          <ac:chgData name="中嶋 伸吾" userId="S::2101183@s.asojuku.ac.jp::d1638bc6-7fbb-49e6-ac08-f0ab9c192f15" providerId="AD" clId="Web-{CCEF4A13-D028-4D5E-89EE-04378AFCE0F2}" dt="2023-09-20T00:49:14.676" v="209"/>
          <ac:graphicFrameMkLst>
            <pc:docMk/>
            <pc:sldMk cId="2963418729" sldId="258"/>
            <ac:graphicFrameMk id="4" creationId="{D84CB3B7-BB34-4A25-97CD-2958C02178EB}"/>
          </ac:graphicFrameMkLst>
        </pc:graphicFrameChg>
        <pc:graphicFrameChg chg="mod modGraphic">
          <ac:chgData name="中嶋 伸吾" userId="S::2101183@s.asojuku.ac.jp::d1638bc6-7fbb-49e6-ac08-f0ab9c192f15" providerId="AD" clId="Web-{CCEF4A13-D028-4D5E-89EE-04378AFCE0F2}" dt="2023-09-20T00:48:24.832" v="195"/>
          <ac:graphicFrameMkLst>
            <pc:docMk/>
            <pc:sldMk cId="2963418729" sldId="258"/>
            <ac:graphicFrameMk id="5" creationId="{2CF54947-544E-4693-8283-DFE4448884D1}"/>
          </ac:graphicFrameMkLst>
        </pc:graphicFrameChg>
      </pc:sldChg>
      <pc:sldChg chg="addSp modSp">
        <pc:chgData name="中嶋 伸吾" userId="S::2101183@s.asojuku.ac.jp::d1638bc6-7fbb-49e6-ac08-f0ab9c192f15" providerId="AD" clId="Web-{CCEF4A13-D028-4D5E-89EE-04378AFCE0F2}" dt="2023-09-20T00:22:36.459" v="10" actId="14100"/>
        <pc:sldMkLst>
          <pc:docMk/>
          <pc:sldMk cId="3533697612" sldId="262"/>
        </pc:sldMkLst>
        <pc:cxnChg chg="add mod">
          <ac:chgData name="中嶋 伸吾" userId="S::2101183@s.asojuku.ac.jp::d1638bc6-7fbb-49e6-ac08-f0ab9c192f15" providerId="AD" clId="Web-{CCEF4A13-D028-4D5E-89EE-04378AFCE0F2}" dt="2023-09-20T00:22:36.459" v="10" actId="14100"/>
          <ac:cxnSpMkLst>
            <pc:docMk/>
            <pc:sldMk cId="3533697612" sldId="262"/>
            <ac:cxnSpMk id="4" creationId="{63E11BF3-E683-6740-91F2-5CA54FDF1074}"/>
          </ac:cxnSpMkLst>
        </pc:cxnChg>
      </pc:sldChg>
      <pc:sldChg chg="addSp modSp">
        <pc:chgData name="中嶋 伸吾" userId="S::2101183@s.asojuku.ac.jp::d1638bc6-7fbb-49e6-ac08-f0ab9c192f15" providerId="AD" clId="Web-{CCEF4A13-D028-4D5E-89EE-04378AFCE0F2}" dt="2023-09-20T00:24:35.493" v="17" actId="20577"/>
        <pc:sldMkLst>
          <pc:docMk/>
          <pc:sldMk cId="3415446912" sldId="264"/>
        </pc:sldMkLst>
        <pc:spChg chg="add mod">
          <ac:chgData name="中嶋 伸吾" userId="S::2101183@s.asojuku.ac.jp::d1638bc6-7fbb-49e6-ac08-f0ab9c192f15" providerId="AD" clId="Web-{CCEF4A13-D028-4D5E-89EE-04378AFCE0F2}" dt="2023-09-20T00:24:35.493" v="17" actId="20577"/>
          <ac:spMkLst>
            <pc:docMk/>
            <pc:sldMk cId="3415446912" sldId="264"/>
            <ac:spMk id="4" creationId="{A303CFDF-D46F-6676-BDCC-1B8E6F3DFF93}"/>
          </ac:spMkLst>
        </pc:spChg>
        <pc:cxnChg chg="add mod">
          <ac:chgData name="中嶋 伸吾" userId="S::2101183@s.asojuku.ac.jp::d1638bc6-7fbb-49e6-ac08-f0ab9c192f15" providerId="AD" clId="Web-{CCEF4A13-D028-4D5E-89EE-04378AFCE0F2}" dt="2023-09-20T00:24:06.039" v="13" actId="14100"/>
          <ac:cxnSpMkLst>
            <pc:docMk/>
            <pc:sldMk cId="3415446912" sldId="264"/>
            <ac:cxnSpMk id="3" creationId="{947DB20F-7158-A16D-9377-EC5B8415B7A1}"/>
          </ac:cxnSpMkLst>
        </pc:cxnChg>
      </pc:sldChg>
      <pc:sldChg chg="addSp modSp">
        <pc:chgData name="中嶋 伸吾" userId="S::2101183@s.asojuku.ac.jp::d1638bc6-7fbb-49e6-ac08-f0ab9c192f15" providerId="AD" clId="Web-{CCEF4A13-D028-4D5E-89EE-04378AFCE0F2}" dt="2023-09-20T00:22:16.975" v="7" actId="20577"/>
        <pc:sldMkLst>
          <pc:docMk/>
          <pc:sldMk cId="3820070575" sldId="265"/>
        </pc:sldMkLst>
        <pc:spChg chg="add mod">
          <ac:chgData name="中嶋 伸吾" userId="S::2101183@s.asojuku.ac.jp::d1638bc6-7fbb-49e6-ac08-f0ab9c192f15" providerId="AD" clId="Web-{CCEF4A13-D028-4D5E-89EE-04378AFCE0F2}" dt="2023-09-20T00:22:16.975" v="7" actId="20577"/>
          <ac:spMkLst>
            <pc:docMk/>
            <pc:sldMk cId="3820070575" sldId="265"/>
            <ac:spMk id="4" creationId="{BFB8F4B6-E2F0-ACF9-34DE-2C39E8E47A27}"/>
          </ac:spMkLst>
        </pc:spChg>
        <pc:picChg chg="mod">
          <ac:chgData name="中嶋 伸吾" userId="S::2101183@s.asojuku.ac.jp::d1638bc6-7fbb-49e6-ac08-f0ab9c192f15" providerId="AD" clId="Web-{CCEF4A13-D028-4D5E-89EE-04378AFCE0F2}" dt="2023-09-20T00:20:33.098" v="0" actId="1076"/>
          <ac:picMkLst>
            <pc:docMk/>
            <pc:sldMk cId="3820070575" sldId="265"/>
            <ac:picMk id="2" creationId="{F9C52E37-381D-7466-5809-19DC18841669}"/>
          </ac:picMkLst>
        </pc:picChg>
        <pc:cxnChg chg="add mod">
          <ac:chgData name="中嶋 伸吾" userId="S::2101183@s.asojuku.ac.jp::d1638bc6-7fbb-49e6-ac08-f0ab9c192f15" providerId="AD" clId="Web-{CCEF4A13-D028-4D5E-89EE-04378AFCE0F2}" dt="2023-09-20T00:21:12.270" v="3" actId="14100"/>
          <ac:cxnSpMkLst>
            <pc:docMk/>
            <pc:sldMk cId="3820070575" sldId="265"/>
            <ac:cxnSpMk id="3" creationId="{3975F138-CA38-AC2E-97DC-0F78CD14985C}"/>
          </ac:cxnSpMkLst>
        </pc:cxnChg>
      </pc:sldChg>
      <pc:sldChg chg="addSp modSp">
        <pc:chgData name="中嶋 伸吾" userId="S::2101183@s.asojuku.ac.jp::d1638bc6-7fbb-49e6-ac08-f0ab9c192f15" providerId="AD" clId="Web-{CCEF4A13-D028-4D5E-89EE-04378AFCE0F2}" dt="2023-09-20T00:25:29.572" v="23" actId="1076"/>
        <pc:sldMkLst>
          <pc:docMk/>
          <pc:sldMk cId="252428574" sldId="266"/>
        </pc:sldMkLst>
        <pc:spChg chg="add mod">
          <ac:chgData name="中嶋 伸吾" userId="S::2101183@s.asojuku.ac.jp::d1638bc6-7fbb-49e6-ac08-f0ab9c192f15" providerId="AD" clId="Web-{CCEF4A13-D028-4D5E-89EE-04378AFCE0F2}" dt="2023-09-20T00:25:29.572" v="23" actId="1076"/>
          <ac:spMkLst>
            <pc:docMk/>
            <pc:sldMk cId="252428574" sldId="266"/>
            <ac:spMk id="4" creationId="{0EFF0083-DFF0-6344-3517-F147A2CB563C}"/>
          </ac:spMkLst>
        </pc:spChg>
        <pc:cxnChg chg="add mod">
          <ac:chgData name="中嶋 伸吾" userId="S::2101183@s.asojuku.ac.jp::d1638bc6-7fbb-49e6-ac08-f0ab9c192f15" providerId="AD" clId="Web-{CCEF4A13-D028-4D5E-89EE-04378AFCE0F2}" dt="2023-09-20T00:25:14.150" v="20" actId="14100"/>
          <ac:cxnSpMkLst>
            <pc:docMk/>
            <pc:sldMk cId="252428574" sldId="266"/>
            <ac:cxnSpMk id="3" creationId="{810E8610-A9F4-22AB-598C-387F1DA34611}"/>
          </ac:cxnSpMkLst>
        </pc:cxnChg>
      </pc:sldChg>
    </pc:docChg>
  </pc:docChgLst>
  <pc:docChgLst>
    <pc:chgData name="中嶋 伸吾" userId="S::2101183@s.asojuku.ac.jp::d1638bc6-7fbb-49e6-ac08-f0ab9c192f15" providerId="AD" clId="Web-{4B4EF1BD-CDC2-43FF-8826-8B60AD8606CB}"/>
    <pc:docChg chg="modSld sldOrd">
      <pc:chgData name="中嶋 伸吾" userId="S::2101183@s.asojuku.ac.jp::d1638bc6-7fbb-49e6-ac08-f0ab9c192f15" providerId="AD" clId="Web-{4B4EF1BD-CDC2-43FF-8826-8B60AD8606CB}" dt="2023-09-19T02:29:44.598" v="11"/>
      <pc:docMkLst>
        <pc:docMk/>
      </pc:docMkLst>
      <pc:sldChg chg="addSp delSp modSp">
        <pc:chgData name="中嶋 伸吾" userId="S::2101183@s.asojuku.ac.jp::d1638bc6-7fbb-49e6-ac08-f0ab9c192f15" providerId="AD" clId="Web-{4B4EF1BD-CDC2-43FF-8826-8B60AD8606CB}" dt="2023-09-19T02:29:28.988" v="10" actId="14100"/>
        <pc:sldMkLst>
          <pc:docMk/>
          <pc:sldMk cId="969101317" sldId="259"/>
        </pc:sldMkLst>
        <pc:spChg chg="add mod">
          <ac:chgData name="中嶋 伸吾" userId="S::2101183@s.asojuku.ac.jp::d1638bc6-7fbb-49e6-ac08-f0ab9c192f15" providerId="AD" clId="Web-{4B4EF1BD-CDC2-43FF-8826-8B60AD8606CB}" dt="2023-09-19T02:29:05.175" v="4" actId="20577"/>
          <ac:spMkLst>
            <pc:docMk/>
            <pc:sldMk cId="969101317" sldId="259"/>
            <ac:spMk id="2" creationId="{93E46C5D-B463-2ACB-7EAD-50E743836ED4}"/>
          </ac:spMkLst>
        </pc:spChg>
        <pc:spChg chg="add mod">
          <ac:chgData name="中嶋 伸吾" userId="S::2101183@s.asojuku.ac.jp::d1638bc6-7fbb-49e6-ac08-f0ab9c192f15" providerId="AD" clId="Web-{4B4EF1BD-CDC2-43FF-8826-8B60AD8606CB}" dt="2023-09-19T02:29:28.988" v="10" actId="14100"/>
          <ac:spMkLst>
            <pc:docMk/>
            <pc:sldMk cId="969101317" sldId="259"/>
            <ac:spMk id="3" creationId="{35C267A8-36FE-D654-81B2-DBF27CF15F64}"/>
          </ac:spMkLst>
        </pc:spChg>
        <pc:spChg chg="del mod">
          <ac:chgData name="中嶋 伸吾" userId="S::2101183@s.asojuku.ac.jp::d1638bc6-7fbb-49e6-ac08-f0ab9c192f15" providerId="AD" clId="Web-{4B4EF1BD-CDC2-43FF-8826-8B60AD8606CB}" dt="2023-09-19T02:29:14.972" v="7"/>
          <ac:spMkLst>
            <pc:docMk/>
            <pc:sldMk cId="969101317" sldId="259"/>
            <ac:spMk id="11" creationId="{39F6B085-B92D-443D-AA20-D0ABB93C18BC}"/>
          </ac:spMkLst>
        </pc:spChg>
      </pc:sldChg>
      <pc:sldChg chg="ord">
        <pc:chgData name="中嶋 伸吾" userId="S::2101183@s.asojuku.ac.jp::d1638bc6-7fbb-49e6-ac08-f0ab9c192f15" providerId="AD" clId="Web-{4B4EF1BD-CDC2-43FF-8826-8B60AD8606CB}" dt="2023-09-19T02:29:44.598" v="11"/>
        <pc:sldMkLst>
          <pc:docMk/>
          <pc:sldMk cId="1479566998" sldId="263"/>
        </pc:sldMkLst>
      </pc:sldChg>
    </pc:docChg>
  </pc:docChgLst>
  <pc:docChgLst>
    <pc:chgData name="松尾 直樹" userId="S::2101207@s.asojuku.ac.jp::c344c443-a510-4b9e-bb3a-22cf4f8d2e30" providerId="AD" clId="Web-{8D3C1B1D-EFB9-40B5-9F09-7FD012E28817}"/>
    <pc:docChg chg="modSld">
      <pc:chgData name="松尾 直樹" userId="S::2101207@s.asojuku.ac.jp::c344c443-a510-4b9e-bb3a-22cf4f8d2e30" providerId="AD" clId="Web-{8D3C1B1D-EFB9-40B5-9F09-7FD012E28817}" dt="2023-09-19T02:37:07.333" v="65"/>
      <pc:docMkLst>
        <pc:docMk/>
      </pc:docMkLst>
      <pc:sldChg chg="modSp">
        <pc:chgData name="松尾 直樹" userId="S::2101207@s.asojuku.ac.jp::c344c443-a510-4b9e-bb3a-22cf4f8d2e30" providerId="AD" clId="Web-{8D3C1B1D-EFB9-40B5-9F09-7FD012E28817}" dt="2023-09-19T02:37:07.333" v="65"/>
        <pc:sldMkLst>
          <pc:docMk/>
          <pc:sldMk cId="3898873114" sldId="257"/>
        </pc:sldMkLst>
        <pc:graphicFrameChg chg="mod modGraphic">
          <ac:chgData name="松尾 直樹" userId="S::2101207@s.asojuku.ac.jp::c344c443-a510-4b9e-bb3a-22cf4f8d2e30" providerId="AD" clId="Web-{8D3C1B1D-EFB9-40B5-9F09-7FD012E28817}" dt="2023-09-19T02:37:07.333" v="65"/>
          <ac:graphicFrameMkLst>
            <pc:docMk/>
            <pc:sldMk cId="3898873114" sldId="257"/>
            <ac:graphicFrameMk id="4" creationId="{DFF07520-3A17-4792-86B9-E63A3E26087D}"/>
          </ac:graphicFrameMkLst>
        </pc:graphicFrameChg>
      </pc:sldChg>
    </pc:docChg>
  </pc:docChgLst>
  <pc:docChgLst>
    <pc:chgData name="平尾 一晟" userId="S::2101197@s.asojuku.ac.jp::3f4bae03-4077-4222-a93a-d791cd37f277" providerId="AD" clId="Web-{BF3BB136-F3B4-9EAC-3850-893D718AE2B7}"/>
    <pc:docChg chg="modSld">
      <pc:chgData name="平尾 一晟" userId="S::2101197@s.asojuku.ac.jp::3f4bae03-4077-4222-a93a-d791cd37f277" providerId="AD" clId="Web-{BF3BB136-F3B4-9EAC-3850-893D718AE2B7}" dt="2023-09-15T03:10:09.849" v="3" actId="20577"/>
      <pc:docMkLst>
        <pc:docMk/>
      </pc:docMkLst>
      <pc:sldChg chg="modSp">
        <pc:chgData name="平尾 一晟" userId="S::2101197@s.asojuku.ac.jp::3f4bae03-4077-4222-a93a-d791cd37f277" providerId="AD" clId="Web-{BF3BB136-F3B4-9EAC-3850-893D718AE2B7}" dt="2023-09-15T03:10:09.849" v="3" actId="20577"/>
        <pc:sldMkLst>
          <pc:docMk/>
          <pc:sldMk cId="18943242" sldId="256"/>
        </pc:sldMkLst>
        <pc:spChg chg="mod">
          <ac:chgData name="平尾 一晟" userId="S::2101197@s.asojuku.ac.jp::3f4bae03-4077-4222-a93a-d791cd37f277" providerId="AD" clId="Web-{BF3BB136-F3B4-9EAC-3850-893D718AE2B7}" dt="2023-09-15T03:10:09.849" v="3" actId="20577"/>
          <ac:spMkLst>
            <pc:docMk/>
            <pc:sldMk cId="18943242" sldId="256"/>
            <ac:spMk id="3" creationId="{B5FCD6AE-183B-C0AA-E076-079F14016912}"/>
          </ac:spMkLst>
        </pc:spChg>
      </pc:sldChg>
    </pc:docChg>
  </pc:docChgLst>
  <pc:docChgLst>
    <pc:chgData clId="Web-{7D5EAED9-7D22-42A3-B360-F527FD069642}"/>
    <pc:docChg chg="modSld">
      <pc:chgData name="" userId="" providerId="" clId="Web-{7D5EAED9-7D22-42A3-B360-F527FD069642}" dt="2023-09-19T02:34:03.254" v="0"/>
      <pc:docMkLst>
        <pc:docMk/>
      </pc:docMkLst>
      <pc:sldChg chg="delSp">
        <pc:chgData name="" userId="" providerId="" clId="Web-{7D5EAED9-7D22-42A3-B360-F527FD069642}" dt="2023-09-19T02:34:03.254" v="0"/>
        <pc:sldMkLst>
          <pc:docMk/>
          <pc:sldMk cId="969101317" sldId="259"/>
        </pc:sldMkLst>
        <pc:spChg chg="del">
          <ac:chgData name="" userId="" providerId="" clId="Web-{7D5EAED9-7D22-42A3-B360-F527FD069642}" dt="2023-09-19T02:34:03.254" v="0"/>
          <ac:spMkLst>
            <pc:docMk/>
            <pc:sldMk cId="969101317" sldId="259"/>
            <ac:spMk id="2" creationId="{93E46C5D-B463-2ACB-7EAD-50E743836ED4}"/>
          </ac:spMkLst>
        </pc:spChg>
      </pc:sldChg>
    </pc:docChg>
  </pc:docChgLst>
  <pc:docChgLst>
    <pc:chgData name="中嶋 伸吾" userId="S::2101183@s.asojuku.ac.jp::d1638bc6-7fbb-49e6-ac08-f0ab9c192f15" providerId="AD" clId="Web-{7D5EAED9-7D22-42A3-B360-F527FD069642}"/>
    <pc:docChg chg="addSld delSld modSld">
      <pc:chgData name="中嶋 伸吾" userId="S::2101183@s.asojuku.ac.jp::d1638bc6-7fbb-49e6-ac08-f0ab9c192f15" providerId="AD" clId="Web-{7D5EAED9-7D22-42A3-B360-F527FD069642}" dt="2023-09-19T02:57:09.131" v="172" actId="1076"/>
      <pc:docMkLst>
        <pc:docMk/>
      </pc:docMkLst>
      <pc:sldChg chg="delSp">
        <pc:chgData name="中嶋 伸吾" userId="S::2101183@s.asojuku.ac.jp::d1638bc6-7fbb-49e6-ac08-f0ab9c192f15" providerId="AD" clId="Web-{7D5EAED9-7D22-42A3-B360-F527FD069642}" dt="2023-09-19T02:43:09.813" v="76"/>
        <pc:sldMkLst>
          <pc:docMk/>
          <pc:sldMk cId="18943242" sldId="256"/>
        </pc:sldMkLst>
        <pc:spChg chg="del">
          <ac:chgData name="中嶋 伸吾" userId="S::2101183@s.asojuku.ac.jp::d1638bc6-7fbb-49e6-ac08-f0ab9c192f15" providerId="AD" clId="Web-{7D5EAED9-7D22-42A3-B360-F527FD069642}" dt="2023-09-19T02:43:09.813" v="76"/>
          <ac:spMkLst>
            <pc:docMk/>
            <pc:sldMk cId="18943242" sldId="256"/>
            <ac:spMk id="4" creationId="{A57E866B-719B-2710-F8B8-D594CECF8385}"/>
          </ac:spMkLst>
        </pc:spChg>
      </pc:sldChg>
      <pc:sldChg chg="modSp">
        <pc:chgData name="中嶋 伸吾" userId="S::2101183@s.asojuku.ac.jp::d1638bc6-7fbb-49e6-ac08-f0ab9c192f15" providerId="AD" clId="Web-{7D5EAED9-7D22-42A3-B360-F527FD069642}" dt="2023-09-19T02:44:50.150" v="104"/>
        <pc:sldMkLst>
          <pc:docMk/>
          <pc:sldMk cId="3898873114" sldId="257"/>
        </pc:sldMkLst>
        <pc:graphicFrameChg chg="mod modGraphic">
          <ac:chgData name="中嶋 伸吾" userId="S::2101183@s.asojuku.ac.jp::d1638bc6-7fbb-49e6-ac08-f0ab9c192f15" providerId="AD" clId="Web-{7D5EAED9-7D22-42A3-B360-F527FD069642}" dt="2023-09-19T02:44:50.150" v="104"/>
          <ac:graphicFrameMkLst>
            <pc:docMk/>
            <pc:sldMk cId="3898873114" sldId="257"/>
            <ac:graphicFrameMk id="10" creationId="{A5F9A23D-F14F-4F05-9C71-59223A9D1DC2}"/>
          </ac:graphicFrameMkLst>
        </pc:graphicFrameChg>
      </pc:sldChg>
      <pc:sldChg chg="addSp delSp modSp">
        <pc:chgData name="中嶋 伸吾" userId="S::2101183@s.asojuku.ac.jp::d1638bc6-7fbb-49e6-ac08-f0ab9c192f15" providerId="AD" clId="Web-{7D5EAED9-7D22-42A3-B360-F527FD069642}" dt="2023-09-19T02:49:18.906" v="141" actId="1076"/>
        <pc:sldMkLst>
          <pc:docMk/>
          <pc:sldMk cId="969101317" sldId="259"/>
        </pc:sldMkLst>
        <pc:spChg chg="del">
          <ac:chgData name="中嶋 伸吾" userId="S::2101183@s.asojuku.ac.jp::d1638bc6-7fbb-49e6-ac08-f0ab9c192f15" providerId="AD" clId="Web-{7D5EAED9-7D22-42A3-B360-F527FD069642}" dt="2023-09-19T02:34:12.879" v="0"/>
          <ac:spMkLst>
            <pc:docMk/>
            <pc:sldMk cId="969101317" sldId="259"/>
            <ac:spMk id="3" creationId="{35C267A8-36FE-D654-81B2-DBF27CF15F64}"/>
          </ac:spMkLst>
        </pc:spChg>
        <pc:spChg chg="add del">
          <ac:chgData name="中嶋 伸吾" userId="S::2101183@s.asojuku.ac.jp::d1638bc6-7fbb-49e6-ac08-f0ab9c192f15" providerId="AD" clId="Web-{7D5EAED9-7D22-42A3-B360-F527FD069642}" dt="2023-09-19T02:35:12.431" v="5"/>
          <ac:spMkLst>
            <pc:docMk/>
            <pc:sldMk cId="969101317" sldId="259"/>
            <ac:spMk id="4" creationId="{34EF16A1-6063-3EE7-B673-D1775B2AC165}"/>
          </ac:spMkLst>
        </pc:spChg>
        <pc:spChg chg="add del">
          <ac:chgData name="中嶋 伸吾" userId="S::2101183@s.asojuku.ac.jp::d1638bc6-7fbb-49e6-ac08-f0ab9c192f15" providerId="AD" clId="Web-{7D5EAED9-7D22-42A3-B360-F527FD069642}" dt="2023-09-19T02:34:51.929" v="3"/>
          <ac:spMkLst>
            <pc:docMk/>
            <pc:sldMk cId="969101317" sldId="259"/>
            <ac:spMk id="5" creationId="{9E966E4D-2909-56FD-C3FC-D9DEAD7C098B}"/>
          </ac:spMkLst>
        </pc:spChg>
        <pc:spChg chg="add mod">
          <ac:chgData name="中嶋 伸吾" userId="S::2101183@s.asojuku.ac.jp::d1638bc6-7fbb-49e6-ac08-f0ab9c192f15" providerId="AD" clId="Web-{7D5EAED9-7D22-42A3-B360-F527FD069642}" dt="2023-09-19T02:40:13.283" v="53" actId="1076"/>
          <ac:spMkLst>
            <pc:docMk/>
            <pc:sldMk cId="969101317" sldId="259"/>
            <ac:spMk id="11" creationId="{04ACC1FE-5730-BBBC-467D-C863100300A9}"/>
          </ac:spMkLst>
        </pc:spChg>
        <pc:spChg chg="add del">
          <ac:chgData name="中嶋 伸吾" userId="S::2101183@s.asojuku.ac.jp::d1638bc6-7fbb-49e6-ac08-f0ab9c192f15" providerId="AD" clId="Web-{7D5EAED9-7D22-42A3-B360-F527FD069642}" dt="2023-09-19T02:37:39.474" v="30"/>
          <ac:spMkLst>
            <pc:docMk/>
            <pc:sldMk cId="969101317" sldId="259"/>
            <ac:spMk id="12" creationId="{26DCBB6D-5DE4-B636-8228-91E7C6AC9E31}"/>
          </ac:spMkLst>
        </pc:spChg>
        <pc:spChg chg="add mod">
          <ac:chgData name="中嶋 伸吾" userId="S::2101183@s.asojuku.ac.jp::d1638bc6-7fbb-49e6-ac08-f0ab9c192f15" providerId="AD" clId="Web-{7D5EAED9-7D22-42A3-B360-F527FD069642}" dt="2023-09-19T02:38:51.886" v="43" actId="1076"/>
          <ac:spMkLst>
            <pc:docMk/>
            <pc:sldMk cId="969101317" sldId="259"/>
            <ac:spMk id="16" creationId="{0A1502E2-3991-CBC6-4673-5D2C3F5A4D1F}"/>
          </ac:spMkLst>
        </pc:spChg>
        <pc:spChg chg="add del mod">
          <ac:chgData name="中嶋 伸吾" userId="S::2101183@s.asojuku.ac.jp::d1638bc6-7fbb-49e6-ac08-f0ab9c192f15" providerId="AD" clId="Web-{7D5EAED9-7D22-42A3-B360-F527FD069642}" dt="2023-09-19T02:41:28.024" v="71"/>
          <ac:spMkLst>
            <pc:docMk/>
            <pc:sldMk cId="969101317" sldId="259"/>
            <ac:spMk id="17" creationId="{F3727AC4-7789-A9E4-F193-DB6E4ECF9483}"/>
          </ac:spMkLst>
        </pc:spChg>
        <pc:spChg chg="add mod">
          <ac:chgData name="中嶋 伸吾" userId="S::2101183@s.asojuku.ac.jp::d1638bc6-7fbb-49e6-ac08-f0ab9c192f15" providerId="AD" clId="Web-{7D5EAED9-7D22-42A3-B360-F527FD069642}" dt="2023-09-19T02:39:05.497" v="45" actId="1076"/>
          <ac:spMkLst>
            <pc:docMk/>
            <pc:sldMk cId="969101317" sldId="259"/>
            <ac:spMk id="18" creationId="{4DC7539A-18EA-D0A7-E1D1-1F3F8FF0BB63}"/>
          </ac:spMkLst>
        </pc:spChg>
        <pc:spChg chg="add">
          <ac:chgData name="中嶋 伸吾" userId="S::2101183@s.asojuku.ac.jp::d1638bc6-7fbb-49e6-ac08-f0ab9c192f15" providerId="AD" clId="Web-{7D5EAED9-7D22-42A3-B360-F527FD069642}" dt="2023-09-19T02:39:39.312" v="46"/>
          <ac:spMkLst>
            <pc:docMk/>
            <pc:sldMk cId="969101317" sldId="259"/>
            <ac:spMk id="19" creationId="{C8B71F55-2B9F-A789-C147-7A0002FACFE0}"/>
          </ac:spMkLst>
        </pc:spChg>
        <pc:spChg chg="add mod">
          <ac:chgData name="中嶋 伸吾" userId="S::2101183@s.asojuku.ac.jp::d1638bc6-7fbb-49e6-ac08-f0ab9c192f15" providerId="AD" clId="Web-{7D5EAED9-7D22-42A3-B360-F527FD069642}" dt="2023-09-19T02:39:50.578" v="48" actId="1076"/>
          <ac:spMkLst>
            <pc:docMk/>
            <pc:sldMk cId="969101317" sldId="259"/>
            <ac:spMk id="20" creationId="{928B80BA-8131-7CCF-48BF-DA16A3EB0B3D}"/>
          </ac:spMkLst>
        </pc:spChg>
        <pc:spChg chg="add del">
          <ac:chgData name="中嶋 伸吾" userId="S::2101183@s.asojuku.ac.jp::d1638bc6-7fbb-49e6-ac08-f0ab9c192f15" providerId="AD" clId="Web-{7D5EAED9-7D22-42A3-B360-F527FD069642}" dt="2023-09-19T02:40:01.736" v="50"/>
          <ac:spMkLst>
            <pc:docMk/>
            <pc:sldMk cId="969101317" sldId="259"/>
            <ac:spMk id="21" creationId="{7F022EEF-B270-F94C-9942-A73D0C517314}"/>
          </ac:spMkLst>
        </pc:spChg>
        <pc:spChg chg="add mod">
          <ac:chgData name="中嶋 伸吾" userId="S::2101183@s.asojuku.ac.jp::d1638bc6-7fbb-49e6-ac08-f0ab9c192f15" providerId="AD" clId="Web-{7D5EAED9-7D22-42A3-B360-F527FD069642}" dt="2023-09-19T02:40:15.237" v="54" actId="1076"/>
          <ac:spMkLst>
            <pc:docMk/>
            <pc:sldMk cId="969101317" sldId="259"/>
            <ac:spMk id="22" creationId="{BA8020A7-00FF-F360-0F39-2478A9C40612}"/>
          </ac:spMkLst>
        </pc:spChg>
        <pc:spChg chg="add mod">
          <ac:chgData name="中嶋 伸吾" userId="S::2101183@s.asojuku.ac.jp::d1638bc6-7fbb-49e6-ac08-f0ab9c192f15" providerId="AD" clId="Web-{7D5EAED9-7D22-42A3-B360-F527FD069642}" dt="2023-09-19T02:40:26.753" v="56" actId="1076"/>
          <ac:spMkLst>
            <pc:docMk/>
            <pc:sldMk cId="969101317" sldId="259"/>
            <ac:spMk id="23" creationId="{7774B829-4002-F661-6ADD-A22E803CD533}"/>
          </ac:spMkLst>
        </pc:spChg>
        <pc:spChg chg="add mod">
          <ac:chgData name="中嶋 伸吾" userId="S::2101183@s.asojuku.ac.jp::d1638bc6-7fbb-49e6-ac08-f0ab9c192f15" providerId="AD" clId="Web-{7D5EAED9-7D22-42A3-B360-F527FD069642}" dt="2023-09-19T02:40:32.441" v="58" actId="1076"/>
          <ac:spMkLst>
            <pc:docMk/>
            <pc:sldMk cId="969101317" sldId="259"/>
            <ac:spMk id="24" creationId="{7297FF29-45C0-6289-000C-690153D4B2A9}"/>
          </ac:spMkLst>
        </pc:spChg>
        <pc:spChg chg="add mod">
          <ac:chgData name="中嶋 伸吾" userId="S::2101183@s.asojuku.ac.jp::d1638bc6-7fbb-49e6-ac08-f0ab9c192f15" providerId="AD" clId="Web-{7D5EAED9-7D22-42A3-B360-F527FD069642}" dt="2023-09-19T02:41:24.508" v="70"/>
          <ac:spMkLst>
            <pc:docMk/>
            <pc:sldMk cId="969101317" sldId="259"/>
            <ac:spMk id="25" creationId="{F6F19B52-6FAB-6FAC-D559-790F0E6329B9}"/>
          </ac:spMkLst>
        </pc:spChg>
        <pc:spChg chg="add del mod">
          <ac:chgData name="中嶋 伸吾" userId="S::2101183@s.asojuku.ac.jp::d1638bc6-7fbb-49e6-ac08-f0ab9c192f15" providerId="AD" clId="Web-{7D5EAED9-7D22-42A3-B360-F527FD069642}" dt="2023-09-19T02:45:51.811" v="120"/>
          <ac:spMkLst>
            <pc:docMk/>
            <pc:sldMk cId="969101317" sldId="259"/>
            <ac:spMk id="27" creationId="{298A910F-2396-0F9E-4BCE-9C64D2F6375B}"/>
          </ac:spMkLst>
        </pc:spChg>
        <pc:spChg chg="add del">
          <ac:chgData name="中嶋 伸吾" userId="S::2101183@s.asojuku.ac.jp::d1638bc6-7fbb-49e6-ac08-f0ab9c192f15" providerId="AD" clId="Web-{7D5EAED9-7D22-42A3-B360-F527FD069642}" dt="2023-09-19T02:47:20.693" v="124"/>
          <ac:spMkLst>
            <pc:docMk/>
            <pc:sldMk cId="969101317" sldId="259"/>
            <ac:spMk id="29" creationId="{6DF29792-88DC-2E5B-484C-A79BC258069C}"/>
          </ac:spMkLst>
        </pc:spChg>
        <pc:spChg chg="add mod">
          <ac:chgData name="中嶋 伸吾" userId="S::2101183@s.asojuku.ac.jp::d1638bc6-7fbb-49e6-ac08-f0ab9c192f15" providerId="AD" clId="Web-{7D5EAED9-7D22-42A3-B360-F527FD069642}" dt="2023-09-19T02:49:01.201" v="135" actId="1076"/>
          <ac:spMkLst>
            <pc:docMk/>
            <pc:sldMk cId="969101317" sldId="259"/>
            <ac:spMk id="31" creationId="{9EFE7A9D-F97F-9F3A-078E-8BEFD7ABDED0}"/>
          </ac:spMkLst>
        </pc:spChg>
        <pc:spChg chg="add mod">
          <ac:chgData name="中嶋 伸吾" userId="S::2101183@s.asojuku.ac.jp::d1638bc6-7fbb-49e6-ac08-f0ab9c192f15" providerId="AD" clId="Web-{7D5EAED9-7D22-42A3-B360-F527FD069642}" dt="2023-09-19T02:49:18.906" v="141" actId="1076"/>
          <ac:spMkLst>
            <pc:docMk/>
            <pc:sldMk cId="969101317" sldId="259"/>
            <ac:spMk id="34" creationId="{99B9B26A-8393-A347-A996-7880D263BCEB}"/>
          </ac:spMkLst>
        </pc:spChg>
        <pc:picChg chg="add mod">
          <ac:chgData name="中嶋 伸吾" userId="S::2101183@s.asojuku.ac.jp::d1638bc6-7fbb-49e6-ac08-f0ab9c192f15" providerId="AD" clId="Web-{7D5EAED9-7D22-42A3-B360-F527FD069642}" dt="2023-09-19T02:36:40.969" v="23" actId="1076"/>
          <ac:picMkLst>
            <pc:docMk/>
            <pc:sldMk cId="969101317" sldId="259"/>
            <ac:picMk id="6" creationId="{AAA0BDD3-0CFD-850D-1912-28AA38E35A0C}"/>
          </ac:picMkLst>
        </pc:picChg>
        <pc:picChg chg="add mod">
          <ac:chgData name="中嶋 伸吾" userId="S::2101183@s.asojuku.ac.jp::d1638bc6-7fbb-49e6-ac08-f0ab9c192f15" providerId="AD" clId="Web-{7D5EAED9-7D22-42A3-B360-F527FD069642}" dt="2023-09-19T02:36:44.329" v="24" actId="1076"/>
          <ac:picMkLst>
            <pc:docMk/>
            <pc:sldMk cId="969101317" sldId="259"/>
            <ac:picMk id="7" creationId="{DA68768B-A2E5-0576-64B3-948DC8C31168}"/>
          </ac:picMkLst>
        </pc:picChg>
        <pc:picChg chg="add mod">
          <ac:chgData name="中嶋 伸吾" userId="S::2101183@s.asojuku.ac.jp::d1638bc6-7fbb-49e6-ac08-f0ab9c192f15" providerId="AD" clId="Web-{7D5EAED9-7D22-42A3-B360-F527FD069642}" dt="2023-09-19T02:35:46.918" v="12" actId="1076"/>
          <ac:picMkLst>
            <pc:docMk/>
            <pc:sldMk cId="969101317" sldId="259"/>
            <ac:picMk id="8" creationId="{56AA976C-6125-3790-56D0-541474ED76A7}"/>
          </ac:picMkLst>
        </pc:picChg>
        <pc:picChg chg="add mod">
          <ac:chgData name="中嶋 伸吾" userId="S::2101183@s.asojuku.ac.jp::d1638bc6-7fbb-49e6-ac08-f0ab9c192f15" providerId="AD" clId="Web-{7D5EAED9-7D22-42A3-B360-F527FD069642}" dt="2023-09-19T02:35:56.950" v="14" actId="1076"/>
          <ac:picMkLst>
            <pc:docMk/>
            <pc:sldMk cId="969101317" sldId="259"/>
            <ac:picMk id="9" creationId="{6A0B61DC-AEF9-39F5-74ED-B11C437F399E}"/>
          </ac:picMkLst>
        </pc:picChg>
        <pc:picChg chg="add mod">
          <ac:chgData name="中嶋 伸吾" userId="S::2101183@s.asojuku.ac.jp::d1638bc6-7fbb-49e6-ac08-f0ab9c192f15" providerId="AD" clId="Web-{7D5EAED9-7D22-42A3-B360-F527FD069642}" dt="2023-09-19T02:38:14.821" v="39" actId="1076"/>
          <ac:picMkLst>
            <pc:docMk/>
            <pc:sldMk cId="969101317" sldId="259"/>
            <ac:picMk id="10" creationId="{23A8E0F6-AC37-3E8C-E398-7A34026FBC96}"/>
          </ac:picMkLst>
        </pc:picChg>
        <pc:picChg chg="add del mod">
          <ac:chgData name="中嶋 伸吾" userId="S::2101183@s.asojuku.ac.jp::d1638bc6-7fbb-49e6-ac08-f0ab9c192f15" providerId="AD" clId="Web-{7D5EAED9-7D22-42A3-B360-F527FD069642}" dt="2023-09-19T02:37:48.225" v="32"/>
          <ac:picMkLst>
            <pc:docMk/>
            <pc:sldMk cId="969101317" sldId="259"/>
            <ac:picMk id="13" creationId="{1A2D3BC4-37F9-F503-5EFB-41391F218563}"/>
          </ac:picMkLst>
        </pc:picChg>
        <pc:picChg chg="add del mod">
          <ac:chgData name="中嶋 伸吾" userId="S::2101183@s.asojuku.ac.jp::d1638bc6-7fbb-49e6-ac08-f0ab9c192f15" providerId="AD" clId="Web-{7D5EAED9-7D22-42A3-B360-F527FD069642}" dt="2023-09-19T02:37:56.147" v="34"/>
          <ac:picMkLst>
            <pc:docMk/>
            <pc:sldMk cId="969101317" sldId="259"/>
            <ac:picMk id="14" creationId="{6D2BA41F-5D0F-9BF9-42CF-619C07751315}"/>
          </ac:picMkLst>
        </pc:picChg>
        <pc:picChg chg="add del mod">
          <ac:chgData name="中嶋 伸吾" userId="S::2101183@s.asojuku.ac.jp::d1638bc6-7fbb-49e6-ac08-f0ab9c192f15" providerId="AD" clId="Web-{7D5EAED9-7D22-42A3-B360-F527FD069642}" dt="2023-09-19T02:38:04.414" v="36"/>
          <ac:picMkLst>
            <pc:docMk/>
            <pc:sldMk cId="969101317" sldId="259"/>
            <ac:picMk id="15" creationId="{9F5A4AE7-E186-A92A-4E99-1BB68A399579}"/>
          </ac:picMkLst>
        </pc:picChg>
        <pc:picChg chg="add del mod">
          <ac:chgData name="中嶋 伸吾" userId="S::2101183@s.asojuku.ac.jp::d1638bc6-7fbb-49e6-ac08-f0ab9c192f15" providerId="AD" clId="Web-{7D5EAED9-7D22-42A3-B360-F527FD069642}" dt="2023-09-19T02:48:00.024" v="131"/>
          <ac:picMkLst>
            <pc:docMk/>
            <pc:sldMk cId="969101317" sldId="259"/>
            <ac:picMk id="26" creationId="{396EE37C-735D-7083-230D-C46BBE96545B}"/>
          </ac:picMkLst>
        </pc:picChg>
        <pc:picChg chg="add del mod modCrop">
          <ac:chgData name="中嶋 伸吾" userId="S::2101183@s.asojuku.ac.jp::d1638bc6-7fbb-49e6-ac08-f0ab9c192f15" providerId="AD" clId="Web-{7D5EAED9-7D22-42A3-B360-F527FD069642}" dt="2023-09-19T02:47:52.117" v="129"/>
          <ac:picMkLst>
            <pc:docMk/>
            <pc:sldMk cId="969101317" sldId="259"/>
            <ac:picMk id="28" creationId="{AD511FEB-46D2-B2B0-429D-1969C2FBE598}"/>
          </ac:picMkLst>
        </pc:picChg>
        <pc:picChg chg="add mod">
          <ac:chgData name="中嶋 伸吾" userId="S::2101183@s.asojuku.ac.jp::d1638bc6-7fbb-49e6-ac08-f0ab9c192f15" providerId="AD" clId="Web-{7D5EAED9-7D22-42A3-B360-F527FD069642}" dt="2023-09-19T02:48:54.919" v="133" actId="1076"/>
          <ac:picMkLst>
            <pc:docMk/>
            <pc:sldMk cId="969101317" sldId="259"/>
            <ac:picMk id="30" creationId="{EFCEFE3E-2C90-70E2-340E-2A82E63AA163}"/>
          </ac:picMkLst>
        </pc:picChg>
        <pc:picChg chg="add del">
          <ac:chgData name="中嶋 伸吾" userId="S::2101183@s.asojuku.ac.jp::d1638bc6-7fbb-49e6-ac08-f0ab9c192f15" providerId="AD" clId="Web-{7D5EAED9-7D22-42A3-B360-F527FD069642}" dt="2023-09-19T02:49:06.764" v="137"/>
          <ac:picMkLst>
            <pc:docMk/>
            <pc:sldMk cId="969101317" sldId="259"/>
            <ac:picMk id="32" creationId="{AD47DC92-B7BD-872F-2916-739260540111}"/>
          </ac:picMkLst>
        </pc:picChg>
        <pc:picChg chg="add del">
          <ac:chgData name="中嶋 伸吾" userId="S::2101183@s.asojuku.ac.jp::d1638bc6-7fbb-49e6-ac08-f0ab9c192f15" providerId="AD" clId="Web-{7D5EAED9-7D22-42A3-B360-F527FD069642}" dt="2023-09-19T02:49:12.671" v="139"/>
          <ac:picMkLst>
            <pc:docMk/>
            <pc:sldMk cId="969101317" sldId="259"/>
            <ac:picMk id="33" creationId="{2B5BEE7F-1DE1-B8C5-C30E-19E02EFDBCCA}"/>
          </ac:picMkLst>
        </pc:picChg>
      </pc:sldChg>
      <pc:sldChg chg="del">
        <pc:chgData name="中嶋 伸吾" userId="S::2101183@s.asojuku.ac.jp::d1638bc6-7fbb-49e6-ac08-f0ab9c192f15" providerId="AD" clId="Web-{7D5EAED9-7D22-42A3-B360-F527FD069642}" dt="2023-09-19T02:36:15.092" v="21"/>
        <pc:sldMkLst>
          <pc:docMk/>
          <pc:sldMk cId="1894220274" sldId="260"/>
        </pc:sldMkLst>
      </pc:sldChg>
      <pc:sldChg chg="addSp delSp modSp new">
        <pc:chgData name="中嶋 伸吾" userId="S::2101183@s.asojuku.ac.jp::d1638bc6-7fbb-49e6-ac08-f0ab9c192f15" providerId="AD" clId="Web-{7D5EAED9-7D22-42A3-B360-F527FD069642}" dt="2023-09-19T02:57:09.131" v="172" actId="1076"/>
        <pc:sldMkLst>
          <pc:docMk/>
          <pc:sldMk cId="2868000035" sldId="260"/>
        </pc:sldMkLst>
        <pc:spChg chg="add del mod">
          <ac:chgData name="中嶋 伸吾" userId="S::2101183@s.asojuku.ac.jp::d1638bc6-7fbb-49e6-ac08-f0ab9c192f15" providerId="AD" clId="Web-{7D5EAED9-7D22-42A3-B360-F527FD069642}" dt="2023-09-19T02:53:14.972" v="146"/>
          <ac:spMkLst>
            <pc:docMk/>
            <pc:sldMk cId="2868000035" sldId="260"/>
            <ac:spMk id="2" creationId="{BC5C201B-326E-A67D-7446-DCF5B1F17D6B}"/>
          </ac:spMkLst>
        </pc:spChg>
        <pc:spChg chg="add mod">
          <ac:chgData name="中嶋 伸吾" userId="S::2101183@s.asojuku.ac.jp::d1638bc6-7fbb-49e6-ac08-f0ab9c192f15" providerId="AD" clId="Web-{7D5EAED9-7D22-42A3-B360-F527FD069642}" dt="2023-09-19T02:57:09.131" v="172" actId="1076"/>
          <ac:spMkLst>
            <pc:docMk/>
            <pc:sldMk cId="2868000035" sldId="260"/>
            <ac:spMk id="7" creationId="{78A8AAF1-35EA-CAF4-CB13-537C7C04E22A}"/>
          </ac:spMkLst>
        </pc:spChg>
        <pc:picChg chg="add mod">
          <ac:chgData name="中嶋 伸吾" userId="S::2101183@s.asojuku.ac.jp::d1638bc6-7fbb-49e6-ac08-f0ab9c192f15" providerId="AD" clId="Web-{7D5EAED9-7D22-42A3-B360-F527FD069642}" dt="2023-09-19T02:56:10.236" v="159" actId="1076"/>
          <ac:picMkLst>
            <pc:docMk/>
            <pc:sldMk cId="2868000035" sldId="260"/>
            <ac:picMk id="3" creationId="{7230762A-69A4-8B08-547D-C71097C3E462}"/>
          </ac:picMkLst>
        </pc:picChg>
        <pc:cxnChg chg="add del">
          <ac:chgData name="中嶋 伸吾" userId="S::2101183@s.asojuku.ac.jp::d1638bc6-7fbb-49e6-ac08-f0ab9c192f15" providerId="AD" clId="Web-{7D5EAED9-7D22-42A3-B360-F527FD069642}" dt="2023-09-19T02:56:11.205" v="160"/>
          <ac:cxnSpMkLst>
            <pc:docMk/>
            <pc:sldMk cId="2868000035" sldId="260"/>
            <ac:cxnSpMk id="4" creationId="{4D50FDAB-F8B0-4FE8-CAE3-34BD0408E33E}"/>
          </ac:cxnSpMkLst>
        </pc:cxnChg>
        <pc:cxnChg chg="add del mod">
          <ac:chgData name="中嶋 伸吾" userId="S::2101183@s.asojuku.ac.jp::d1638bc6-7fbb-49e6-ac08-f0ab9c192f15" providerId="AD" clId="Web-{7D5EAED9-7D22-42A3-B360-F527FD069642}" dt="2023-09-19T02:56:08.876" v="158"/>
          <ac:cxnSpMkLst>
            <pc:docMk/>
            <pc:sldMk cId="2868000035" sldId="260"/>
            <ac:cxnSpMk id="5" creationId="{4267223A-A9C2-4E6D-C3CA-BBF515E8269A}"/>
          </ac:cxnSpMkLst>
        </pc:cxnChg>
        <pc:cxnChg chg="add mod">
          <ac:chgData name="中嶋 伸吾" userId="S::2101183@s.asojuku.ac.jp::d1638bc6-7fbb-49e6-ac08-f0ab9c192f15" providerId="AD" clId="Web-{7D5EAED9-7D22-42A3-B360-F527FD069642}" dt="2023-09-19T02:56:42.113" v="164" actId="14100"/>
          <ac:cxnSpMkLst>
            <pc:docMk/>
            <pc:sldMk cId="2868000035" sldId="260"/>
            <ac:cxnSpMk id="6" creationId="{7E6944B9-DC52-3EF3-F8AF-B59C120A8748}"/>
          </ac:cxnSpMkLst>
        </pc:cxnChg>
      </pc:sldChg>
      <pc:sldChg chg="del">
        <pc:chgData name="中嶋 伸吾" userId="S::2101183@s.asojuku.ac.jp::d1638bc6-7fbb-49e6-ac08-f0ab9c192f15" providerId="AD" clId="Web-{7D5EAED9-7D22-42A3-B360-F527FD069642}" dt="2023-09-19T02:36:14.123" v="20"/>
        <pc:sldMkLst>
          <pc:docMk/>
          <pc:sldMk cId="2643123085" sldId="261"/>
        </pc:sldMkLst>
      </pc:sldChg>
      <pc:sldChg chg="del">
        <pc:chgData name="中嶋 伸吾" userId="S::2101183@s.asojuku.ac.jp::d1638bc6-7fbb-49e6-ac08-f0ab9c192f15" providerId="AD" clId="Web-{7D5EAED9-7D22-42A3-B360-F527FD069642}" dt="2023-09-19T02:36:12.967" v="19"/>
        <pc:sldMkLst>
          <pc:docMk/>
          <pc:sldMk cId="115176020" sldId="262"/>
        </pc:sldMkLst>
      </pc:sldChg>
      <pc:sldChg chg="del">
        <pc:chgData name="中嶋 伸吾" userId="S::2101183@s.asojuku.ac.jp::d1638bc6-7fbb-49e6-ac08-f0ab9c192f15" providerId="AD" clId="Web-{7D5EAED9-7D22-42A3-B360-F527FD069642}" dt="2023-09-19T02:36:12.326" v="18"/>
        <pc:sldMkLst>
          <pc:docMk/>
          <pc:sldMk cId="1479566998" sldId="263"/>
        </pc:sldMkLst>
      </pc:sldChg>
      <pc:sldChg chg="del">
        <pc:chgData name="中嶋 伸吾" userId="S::2101183@s.asojuku.ac.jp::d1638bc6-7fbb-49e6-ac08-f0ab9c192f15" providerId="AD" clId="Web-{7D5EAED9-7D22-42A3-B360-F527FD069642}" dt="2023-09-19T02:36:15.811" v="22"/>
        <pc:sldMkLst>
          <pc:docMk/>
          <pc:sldMk cId="3444592603" sldId="264"/>
        </pc:sldMkLst>
      </pc:sldChg>
    </pc:docChg>
  </pc:docChgLst>
  <pc:docChgLst>
    <pc:chgData name="中嶋 伸吾" userId="S::2101183@s.asojuku.ac.jp::d1638bc6-7fbb-49e6-ac08-f0ab9c192f15" providerId="AD" clId="Web-{9421B729-C940-4891-89B9-4CC65415E8A9}"/>
    <pc:docChg chg="addSld modSld">
      <pc:chgData name="中嶋 伸吾" userId="S::2101183@s.asojuku.ac.jp::d1638bc6-7fbb-49e6-ac08-f0ab9c192f15" providerId="AD" clId="Web-{9421B729-C940-4891-89B9-4CC65415E8A9}" dt="2023-09-19T03:44:45.418" v="57" actId="1076"/>
      <pc:docMkLst>
        <pc:docMk/>
      </pc:docMkLst>
      <pc:sldChg chg="addSp modSp new">
        <pc:chgData name="中嶋 伸吾" userId="S::2101183@s.asojuku.ac.jp::d1638bc6-7fbb-49e6-ac08-f0ab9c192f15" providerId="AD" clId="Web-{9421B729-C940-4891-89B9-4CC65415E8A9}" dt="2023-09-19T03:36:57.328" v="16" actId="20577"/>
        <pc:sldMkLst>
          <pc:docMk/>
          <pc:sldMk cId="1914232528" sldId="261"/>
        </pc:sldMkLst>
        <pc:spChg chg="add mod">
          <ac:chgData name="中嶋 伸吾" userId="S::2101183@s.asojuku.ac.jp::d1638bc6-7fbb-49e6-ac08-f0ab9c192f15" providerId="AD" clId="Web-{9421B729-C940-4891-89B9-4CC65415E8A9}" dt="2023-09-19T03:36:57.328" v="16" actId="20577"/>
          <ac:spMkLst>
            <pc:docMk/>
            <pc:sldMk cId="1914232528" sldId="261"/>
            <ac:spMk id="4" creationId="{C94AE7C4-5207-D85E-F286-4DA4A3EC1348}"/>
          </ac:spMkLst>
        </pc:spChg>
        <pc:picChg chg="add mod">
          <ac:chgData name="中嶋 伸吾" userId="S::2101183@s.asojuku.ac.jp::d1638bc6-7fbb-49e6-ac08-f0ab9c192f15" providerId="AD" clId="Web-{9421B729-C940-4891-89B9-4CC65415E8A9}" dt="2023-09-19T03:36:08.140" v="5" actId="1076"/>
          <ac:picMkLst>
            <pc:docMk/>
            <pc:sldMk cId="1914232528" sldId="261"/>
            <ac:picMk id="2" creationId="{F1367B19-9556-9042-CEAA-96A539BA332D}"/>
          </ac:picMkLst>
        </pc:picChg>
        <pc:cxnChg chg="add mod">
          <ac:chgData name="中嶋 伸吾" userId="S::2101183@s.asojuku.ac.jp::d1638bc6-7fbb-49e6-ac08-f0ab9c192f15" providerId="AD" clId="Web-{9421B729-C940-4891-89B9-4CC65415E8A9}" dt="2023-09-19T03:36:32.859" v="9" actId="14100"/>
          <ac:cxnSpMkLst>
            <pc:docMk/>
            <pc:sldMk cId="1914232528" sldId="261"/>
            <ac:cxnSpMk id="3" creationId="{E3042DF8-D41C-7123-A7B6-42825DC7B5C6}"/>
          </ac:cxnSpMkLst>
        </pc:cxnChg>
      </pc:sldChg>
      <pc:sldChg chg="addSp modSp new">
        <pc:chgData name="中嶋 伸吾" userId="S::2101183@s.asojuku.ac.jp::d1638bc6-7fbb-49e6-ac08-f0ab9c192f15" providerId="AD" clId="Web-{9421B729-C940-4891-89B9-4CC65415E8A9}" dt="2023-09-19T03:38:57.956" v="25" actId="20577"/>
        <pc:sldMkLst>
          <pc:docMk/>
          <pc:sldMk cId="3533697612" sldId="262"/>
        </pc:sldMkLst>
        <pc:spChg chg="add mod">
          <ac:chgData name="中嶋 伸吾" userId="S::2101183@s.asojuku.ac.jp::d1638bc6-7fbb-49e6-ac08-f0ab9c192f15" providerId="AD" clId="Web-{9421B729-C940-4891-89B9-4CC65415E8A9}" dt="2023-09-19T03:38:57.956" v="25" actId="20577"/>
          <ac:spMkLst>
            <pc:docMk/>
            <pc:sldMk cId="3533697612" sldId="262"/>
            <ac:spMk id="3" creationId="{5EAD26C5-E790-68B7-9225-B4159D357102}"/>
          </ac:spMkLst>
        </pc:spChg>
        <pc:picChg chg="add mod">
          <ac:chgData name="中嶋 伸吾" userId="S::2101183@s.asojuku.ac.jp::d1638bc6-7fbb-49e6-ac08-f0ab9c192f15" providerId="AD" clId="Web-{9421B729-C940-4891-89B9-4CC65415E8A9}" dt="2023-09-19T03:38:37.550" v="22" actId="1076"/>
          <ac:picMkLst>
            <pc:docMk/>
            <pc:sldMk cId="3533697612" sldId="262"/>
            <ac:picMk id="2" creationId="{3AE2E455-1BD9-F30E-5C3D-317C1BC5F2DC}"/>
          </ac:picMkLst>
        </pc:picChg>
      </pc:sldChg>
      <pc:sldChg chg="addSp modSp new">
        <pc:chgData name="中嶋 伸吾" userId="S::2101183@s.asojuku.ac.jp::d1638bc6-7fbb-49e6-ac08-f0ab9c192f15" providerId="AD" clId="Web-{9421B729-C940-4891-89B9-4CC65415E8A9}" dt="2023-09-19T03:41:13.710" v="43" actId="20577"/>
        <pc:sldMkLst>
          <pc:docMk/>
          <pc:sldMk cId="2063644869" sldId="263"/>
        </pc:sldMkLst>
        <pc:spChg chg="add mod">
          <ac:chgData name="中嶋 伸吾" userId="S::2101183@s.asojuku.ac.jp::d1638bc6-7fbb-49e6-ac08-f0ab9c192f15" providerId="AD" clId="Web-{9421B729-C940-4891-89B9-4CC65415E8A9}" dt="2023-09-19T03:41:13.710" v="43" actId="20577"/>
          <ac:spMkLst>
            <pc:docMk/>
            <pc:sldMk cId="2063644869" sldId="263"/>
            <ac:spMk id="4" creationId="{46064270-791D-E2C1-40AB-B3C4DAA71380}"/>
          </ac:spMkLst>
        </pc:spChg>
        <pc:picChg chg="add mod">
          <ac:chgData name="中嶋 伸吾" userId="S::2101183@s.asojuku.ac.jp::d1638bc6-7fbb-49e6-ac08-f0ab9c192f15" providerId="AD" clId="Web-{9421B729-C940-4891-89B9-4CC65415E8A9}" dt="2023-09-19T03:40:28.021" v="30" actId="1076"/>
          <ac:picMkLst>
            <pc:docMk/>
            <pc:sldMk cId="2063644869" sldId="263"/>
            <ac:picMk id="2" creationId="{FE0C36B7-4606-0B40-0229-471853A918AF}"/>
          </ac:picMkLst>
        </pc:picChg>
        <pc:cxnChg chg="add mod">
          <ac:chgData name="中嶋 伸吾" userId="S::2101183@s.asojuku.ac.jp::d1638bc6-7fbb-49e6-ac08-f0ab9c192f15" providerId="AD" clId="Web-{9421B729-C940-4891-89B9-4CC65415E8A9}" dt="2023-09-19T03:40:46.006" v="33" actId="14100"/>
          <ac:cxnSpMkLst>
            <pc:docMk/>
            <pc:sldMk cId="2063644869" sldId="263"/>
            <ac:cxnSpMk id="3" creationId="{E16A3782-F9C2-7EBA-9317-8B2ABA10558E}"/>
          </ac:cxnSpMkLst>
        </pc:cxnChg>
      </pc:sldChg>
      <pc:sldChg chg="addSp modSp new">
        <pc:chgData name="中嶋 伸吾" userId="S::2101183@s.asojuku.ac.jp::d1638bc6-7fbb-49e6-ac08-f0ab9c192f15" providerId="AD" clId="Web-{9421B729-C940-4891-89B9-4CC65415E8A9}" dt="2023-09-19T03:42:27.946" v="48" actId="1076"/>
        <pc:sldMkLst>
          <pc:docMk/>
          <pc:sldMk cId="3415446912" sldId="264"/>
        </pc:sldMkLst>
        <pc:picChg chg="add mod">
          <ac:chgData name="中嶋 伸吾" userId="S::2101183@s.asojuku.ac.jp::d1638bc6-7fbb-49e6-ac08-f0ab9c192f15" providerId="AD" clId="Web-{9421B729-C940-4891-89B9-4CC65415E8A9}" dt="2023-09-19T03:42:27.946" v="48" actId="1076"/>
          <ac:picMkLst>
            <pc:docMk/>
            <pc:sldMk cId="3415446912" sldId="264"/>
            <ac:picMk id="2" creationId="{016894A8-5698-C2CD-B403-643CE1F4A3C9}"/>
          </ac:picMkLst>
        </pc:picChg>
      </pc:sldChg>
      <pc:sldChg chg="addSp modSp new">
        <pc:chgData name="中嶋 伸吾" userId="S::2101183@s.asojuku.ac.jp::d1638bc6-7fbb-49e6-ac08-f0ab9c192f15" providerId="AD" clId="Web-{9421B729-C940-4891-89B9-4CC65415E8A9}" dt="2023-09-19T03:43:15.291" v="52" actId="14100"/>
        <pc:sldMkLst>
          <pc:docMk/>
          <pc:sldMk cId="3820070575" sldId="265"/>
        </pc:sldMkLst>
        <pc:picChg chg="add mod">
          <ac:chgData name="中嶋 伸吾" userId="S::2101183@s.asojuku.ac.jp::d1638bc6-7fbb-49e6-ac08-f0ab9c192f15" providerId="AD" clId="Web-{9421B729-C940-4891-89B9-4CC65415E8A9}" dt="2023-09-19T03:43:15.291" v="52" actId="14100"/>
          <ac:picMkLst>
            <pc:docMk/>
            <pc:sldMk cId="3820070575" sldId="265"/>
            <ac:picMk id="2" creationId="{F9C52E37-381D-7466-5809-19DC18841669}"/>
          </ac:picMkLst>
        </pc:picChg>
      </pc:sldChg>
      <pc:sldChg chg="addSp modSp new">
        <pc:chgData name="中嶋 伸吾" userId="S::2101183@s.asojuku.ac.jp::d1638bc6-7fbb-49e6-ac08-f0ab9c192f15" providerId="AD" clId="Web-{9421B729-C940-4891-89B9-4CC65415E8A9}" dt="2023-09-19T03:44:45.418" v="57" actId="1076"/>
        <pc:sldMkLst>
          <pc:docMk/>
          <pc:sldMk cId="252428574" sldId="266"/>
        </pc:sldMkLst>
        <pc:picChg chg="add mod">
          <ac:chgData name="中嶋 伸吾" userId="S::2101183@s.asojuku.ac.jp::d1638bc6-7fbb-49e6-ac08-f0ab9c192f15" providerId="AD" clId="Web-{9421B729-C940-4891-89B9-4CC65415E8A9}" dt="2023-09-19T03:44:45.418" v="57" actId="1076"/>
          <ac:picMkLst>
            <pc:docMk/>
            <pc:sldMk cId="252428574" sldId="266"/>
            <ac:picMk id="2" creationId="{1D31B9BA-5680-2132-B8DD-D519DCB8C166}"/>
          </ac:picMkLst>
        </pc:picChg>
      </pc:sldChg>
    </pc:docChg>
  </pc:docChgLst>
  <pc:docChgLst>
    <pc:chgData name="藤元 雄太" userId="S::2101201@s.asojuku.ac.jp::9bd257c5-6275-44d5-857a-878afc00acbe" providerId="AD" clId="Web-{9F18F4AB-171A-4118-9627-A105EFF044CD}"/>
    <pc:docChg chg="addSld">
      <pc:chgData name="藤元 雄太" userId="S::2101201@s.asojuku.ac.jp::9bd257c5-6275-44d5-857a-878afc00acbe" providerId="AD" clId="Web-{9F18F4AB-171A-4118-9627-A105EFF044CD}" dt="2023-04-18T00:36:23.335" v="0"/>
      <pc:docMkLst>
        <pc:docMk/>
      </pc:docMkLst>
      <pc:sldChg chg="new">
        <pc:chgData name="藤元 雄太" userId="S::2101201@s.asojuku.ac.jp::9bd257c5-6275-44d5-857a-878afc00acbe" providerId="AD" clId="Web-{9F18F4AB-171A-4118-9627-A105EFF044CD}" dt="2023-04-18T00:36:23.335" v="0"/>
        <pc:sldMkLst>
          <pc:docMk/>
          <pc:sldMk cId="969101317" sldId="259"/>
        </pc:sldMkLst>
      </pc:sldChg>
    </pc:docChg>
  </pc:docChgLst>
  <pc:docChgLst>
    <pc:chgData name="藤元 雄太" userId="S::2101201@s.asojuku.ac.jp::9bd257c5-6275-44d5-857a-878afc00acbe" providerId="AD" clId="Web-{3D0BFC97-431F-4A47-86D6-936E71740E35}"/>
    <pc:docChg chg="modSld">
      <pc:chgData name="藤元 雄太" userId="S::2101201@s.asojuku.ac.jp::9bd257c5-6275-44d5-857a-878afc00acbe" providerId="AD" clId="Web-{3D0BFC97-431F-4A47-86D6-936E71740E35}" dt="2023-04-18T01:13:08.241" v="77" actId="1076"/>
      <pc:docMkLst>
        <pc:docMk/>
      </pc:docMkLst>
      <pc:sldChg chg="modSp">
        <pc:chgData name="藤元 雄太" userId="S::2101201@s.asojuku.ac.jp::9bd257c5-6275-44d5-857a-878afc00acbe" providerId="AD" clId="Web-{3D0BFC97-431F-4A47-86D6-936E71740E35}" dt="2023-04-18T01:10:22.689" v="62" actId="14100"/>
        <pc:sldMkLst>
          <pc:docMk/>
          <pc:sldMk cId="18943242" sldId="256"/>
        </pc:sldMkLst>
        <pc:spChg chg="mod">
          <ac:chgData name="藤元 雄太" userId="S::2101201@s.asojuku.ac.jp::9bd257c5-6275-44d5-857a-878afc00acbe" providerId="AD" clId="Web-{3D0BFC97-431F-4A47-86D6-936E71740E35}" dt="2023-04-18T01:10:03.251" v="59" actId="20577"/>
          <ac:spMkLst>
            <pc:docMk/>
            <pc:sldMk cId="18943242" sldId="256"/>
            <ac:spMk id="2" creationId="{6BC8E2AE-E999-E7A2-5BC4-3B2C78088D71}"/>
          </ac:spMkLst>
        </pc:spChg>
        <pc:spChg chg="mod">
          <ac:chgData name="藤元 雄太" userId="S::2101201@s.asojuku.ac.jp::9bd257c5-6275-44d5-857a-878afc00acbe" providerId="AD" clId="Web-{3D0BFC97-431F-4A47-86D6-936E71740E35}" dt="2023-04-18T01:09:54.907" v="52" actId="20577"/>
          <ac:spMkLst>
            <pc:docMk/>
            <pc:sldMk cId="18943242" sldId="256"/>
            <ac:spMk id="3" creationId="{B5FCD6AE-183B-C0AA-E076-079F14016912}"/>
          </ac:spMkLst>
        </pc:spChg>
        <pc:spChg chg="mod">
          <ac:chgData name="藤元 雄太" userId="S::2101201@s.asojuku.ac.jp::9bd257c5-6275-44d5-857a-878afc00acbe" providerId="AD" clId="Web-{3D0BFC97-431F-4A47-86D6-936E71740E35}" dt="2023-04-18T01:10:22.689" v="62" actId="14100"/>
          <ac:spMkLst>
            <pc:docMk/>
            <pc:sldMk cId="18943242" sldId="256"/>
            <ac:spMk id="4" creationId="{A57E866B-719B-2710-F8B8-D594CECF8385}"/>
          </ac:spMkLst>
        </pc:spChg>
      </pc:sldChg>
      <pc:sldChg chg="modSp">
        <pc:chgData name="藤元 雄太" userId="S::2101201@s.asojuku.ac.jp::9bd257c5-6275-44d5-857a-878afc00acbe" providerId="AD" clId="Web-{3D0BFC97-431F-4A47-86D6-936E71740E35}" dt="2023-04-18T01:13:08.241" v="77" actId="1076"/>
        <pc:sldMkLst>
          <pc:docMk/>
          <pc:sldMk cId="3898873114" sldId="257"/>
        </pc:sldMkLst>
        <pc:spChg chg="mod">
          <ac:chgData name="藤元 雄太" userId="S::2101201@s.asojuku.ac.jp::9bd257c5-6275-44d5-857a-878afc00acbe" providerId="AD" clId="Web-{3D0BFC97-431F-4A47-86D6-936E71740E35}" dt="2023-04-18T01:13:08.241" v="77" actId="1076"/>
          <ac:spMkLst>
            <pc:docMk/>
            <pc:sldMk cId="3898873114" sldId="257"/>
            <ac:spMk id="5" creationId="{EA6FC5A5-A5C5-4578-A41F-BE9EAB35DD47}"/>
          </ac:spMkLst>
        </pc:spChg>
        <pc:graphicFrameChg chg="mod modGraphic">
          <ac:chgData name="藤元 雄太" userId="S::2101201@s.asojuku.ac.jp::9bd257c5-6275-44d5-857a-878afc00acbe" providerId="AD" clId="Web-{3D0BFC97-431F-4A47-86D6-936E71740E35}" dt="2023-04-18T01:12:15.974" v="76"/>
          <ac:graphicFrameMkLst>
            <pc:docMk/>
            <pc:sldMk cId="3898873114" sldId="257"/>
            <ac:graphicFrameMk id="10" creationId="{A5F9A23D-F14F-4F05-9C71-59223A9D1DC2}"/>
          </ac:graphicFrameMkLst>
        </pc:graphicFrameChg>
      </pc:sldChg>
    </pc:docChg>
  </pc:docChgLst>
  <pc:docChgLst>
    <pc:chgData name="中嶋 伸吾" userId="S::2101183@s.asojuku.ac.jp::d1638bc6-7fbb-49e6-ac08-f0ab9c192f15" providerId="AD" clId="Web-{98CCDD04-67B7-4891-8EE5-F13585208EF7}"/>
    <pc:docChg chg="modSld">
      <pc:chgData name="中嶋 伸吾" userId="S::2101183@s.asojuku.ac.jp::d1638bc6-7fbb-49e6-ac08-f0ab9c192f15" providerId="AD" clId="Web-{98CCDD04-67B7-4891-8EE5-F13585208EF7}" dt="2023-04-24T00:38:45.049" v="0" actId="1076"/>
      <pc:docMkLst>
        <pc:docMk/>
      </pc:docMkLst>
      <pc:sldChg chg="modSp">
        <pc:chgData name="中嶋 伸吾" userId="S::2101183@s.asojuku.ac.jp::d1638bc6-7fbb-49e6-ac08-f0ab9c192f15" providerId="AD" clId="Web-{98CCDD04-67B7-4891-8EE5-F13585208EF7}" dt="2023-04-24T00:38:45.049" v="0" actId="1076"/>
        <pc:sldMkLst>
          <pc:docMk/>
          <pc:sldMk cId="2963418729" sldId="258"/>
        </pc:sldMkLst>
        <pc:graphicFrameChg chg="mod">
          <ac:chgData name="中嶋 伸吾" userId="S::2101183@s.asojuku.ac.jp::d1638bc6-7fbb-49e6-ac08-f0ab9c192f15" providerId="AD" clId="Web-{98CCDD04-67B7-4891-8EE5-F13585208EF7}" dt="2023-04-24T00:38:45.049" v="0" actId="1076"/>
          <ac:graphicFrameMkLst>
            <pc:docMk/>
            <pc:sldMk cId="2963418729" sldId="258"/>
            <ac:graphicFrameMk id="4" creationId="{D84CB3B7-BB34-4A25-97CD-2958C02178EB}"/>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3174C-348D-CB97-672E-BBBCD3B5E3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93842FE-DD90-EA12-7A49-33368EA61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EEE4B52-4584-FFB3-6121-9EF0624FE961}"/>
              </a:ext>
            </a:extLst>
          </p:cNvPr>
          <p:cNvSpPr>
            <a:spLocks noGrp="1"/>
          </p:cNvSpPr>
          <p:nvPr>
            <p:ph type="dt" sz="half" idx="10"/>
          </p:nvPr>
        </p:nvSpPr>
        <p:spPr/>
        <p:txBody>
          <a:bodyPr/>
          <a:lstStyle/>
          <a:p>
            <a:fld id="{2D279BE7-46B4-4CB1-9588-018E06381EC2}"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742FA7BE-60E4-3564-CE77-842EAD8C1C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34D9E9-8D23-FC65-5F56-42B6C000C89A}"/>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786771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C533E-EE10-81E1-A6FA-DBF753FCC2D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C049E4-E643-99B0-78C5-E7B71431E2B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A21E46-89F2-3868-4CCC-68974E0D7F5A}"/>
              </a:ext>
            </a:extLst>
          </p:cNvPr>
          <p:cNvSpPr>
            <a:spLocks noGrp="1"/>
          </p:cNvSpPr>
          <p:nvPr>
            <p:ph type="dt" sz="half" idx="10"/>
          </p:nvPr>
        </p:nvSpPr>
        <p:spPr/>
        <p:txBody>
          <a:bodyPr/>
          <a:lstStyle/>
          <a:p>
            <a:fld id="{2D279BE7-46B4-4CB1-9588-018E06381EC2}"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91E8B331-1BE8-9C30-1C56-ACFD560289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313768-2D5D-B790-683A-6A0EE03A11E3}"/>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39900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C67D92-2637-F56D-87F3-FBCF9EFCAB1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2DF4E9-26AC-CA71-5284-A026CA7603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0C4DB1-17AA-0BBE-B611-86165CE890CE}"/>
              </a:ext>
            </a:extLst>
          </p:cNvPr>
          <p:cNvSpPr>
            <a:spLocks noGrp="1"/>
          </p:cNvSpPr>
          <p:nvPr>
            <p:ph type="dt" sz="half" idx="10"/>
          </p:nvPr>
        </p:nvSpPr>
        <p:spPr/>
        <p:txBody>
          <a:bodyPr/>
          <a:lstStyle/>
          <a:p>
            <a:fld id="{2D279BE7-46B4-4CB1-9588-018E06381EC2}"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F12E43C6-25A5-9933-91DD-9A08A3B2AE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37D236-243B-0C5B-4A48-4963DCE81384}"/>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97878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29CD34-97D6-3E41-97C8-3DC2A54D14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AB2C5E-B1E9-13FD-C8C0-AACAABA0073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7FE1F3-45E1-67FB-493A-256CC228723A}"/>
              </a:ext>
            </a:extLst>
          </p:cNvPr>
          <p:cNvSpPr>
            <a:spLocks noGrp="1"/>
          </p:cNvSpPr>
          <p:nvPr>
            <p:ph type="dt" sz="half" idx="10"/>
          </p:nvPr>
        </p:nvSpPr>
        <p:spPr/>
        <p:txBody>
          <a:bodyPr/>
          <a:lstStyle/>
          <a:p>
            <a:fld id="{2D279BE7-46B4-4CB1-9588-018E06381EC2}"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209692E3-221A-A50A-E8BD-2E64A95FF9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C7B9BD-D2C2-1689-D2ED-0524913EF6F4}"/>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47265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BCEF4-E0C4-275C-61FD-64476CBA7D0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C5182D-1DFF-9F23-3BBE-5C54437FF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B6914D3-61F5-C43D-4F3B-56FDDFC46A16}"/>
              </a:ext>
            </a:extLst>
          </p:cNvPr>
          <p:cNvSpPr>
            <a:spLocks noGrp="1"/>
          </p:cNvSpPr>
          <p:nvPr>
            <p:ph type="dt" sz="half" idx="10"/>
          </p:nvPr>
        </p:nvSpPr>
        <p:spPr/>
        <p:txBody>
          <a:bodyPr/>
          <a:lstStyle/>
          <a:p>
            <a:fld id="{2D279BE7-46B4-4CB1-9588-018E06381EC2}"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B7C3602C-3B0C-46B0-F359-7A479188D5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D03F26-B0A7-D487-34AF-2F4C44A7F1A9}"/>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108221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48B457-54F1-47D7-4BC0-166805242A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685CE1-9362-6311-B38C-EE342D50C5B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516C3C3-4C3C-C91D-611E-EAD3049B149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BFA0AC-7DAD-56D4-7933-6A5D5C446BC9}"/>
              </a:ext>
            </a:extLst>
          </p:cNvPr>
          <p:cNvSpPr>
            <a:spLocks noGrp="1"/>
          </p:cNvSpPr>
          <p:nvPr>
            <p:ph type="dt" sz="half" idx="10"/>
          </p:nvPr>
        </p:nvSpPr>
        <p:spPr/>
        <p:txBody>
          <a:bodyPr/>
          <a:lstStyle/>
          <a:p>
            <a:fld id="{2D279BE7-46B4-4CB1-9588-018E06381EC2}"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F75BD833-00F0-9C4B-18FC-E06BD9F08B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87CED1-1194-396B-4D2C-77F1D9B9A3DC}"/>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33998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2E57DB-B47F-424C-F7B8-4D8FD469D88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E2140B-EFA1-71BE-5E81-93AB206DF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FA94751-BECB-8C81-DF6F-5049E1DC2B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35E882-777B-DFD0-6048-D0D1FB87D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4A806FA-568D-259A-3071-9ABC3D1856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F495873-4519-D69E-EF24-DEAD1E492AD4}"/>
              </a:ext>
            </a:extLst>
          </p:cNvPr>
          <p:cNvSpPr>
            <a:spLocks noGrp="1"/>
          </p:cNvSpPr>
          <p:nvPr>
            <p:ph type="dt" sz="half" idx="10"/>
          </p:nvPr>
        </p:nvSpPr>
        <p:spPr/>
        <p:txBody>
          <a:bodyPr/>
          <a:lstStyle/>
          <a:p>
            <a:fld id="{2D279BE7-46B4-4CB1-9588-018E06381EC2}" type="datetimeFigureOut">
              <a:rPr kumimoji="1" lang="ja-JP" altLang="en-US" smtClean="0"/>
              <a:t>2023/9/19</a:t>
            </a:fld>
            <a:endParaRPr kumimoji="1" lang="ja-JP" altLang="en-US"/>
          </a:p>
        </p:txBody>
      </p:sp>
      <p:sp>
        <p:nvSpPr>
          <p:cNvPr id="8" name="フッター プレースホルダー 7">
            <a:extLst>
              <a:ext uri="{FF2B5EF4-FFF2-40B4-BE49-F238E27FC236}">
                <a16:creationId xmlns:a16="http://schemas.microsoft.com/office/drawing/2014/main" id="{3CFCA0F4-3E75-9321-BFE5-B47F76AE538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FBB05F9-B951-3D2E-0151-5A4BC9989811}"/>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293238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0ECA6-AA58-CA99-1837-2E9DF478285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5E258E5-58DD-BD16-B62A-F9F308756A58}"/>
              </a:ext>
            </a:extLst>
          </p:cNvPr>
          <p:cNvSpPr>
            <a:spLocks noGrp="1"/>
          </p:cNvSpPr>
          <p:nvPr>
            <p:ph type="dt" sz="half" idx="10"/>
          </p:nvPr>
        </p:nvSpPr>
        <p:spPr/>
        <p:txBody>
          <a:bodyPr/>
          <a:lstStyle/>
          <a:p>
            <a:fld id="{2D279BE7-46B4-4CB1-9588-018E06381EC2}" type="datetimeFigureOut">
              <a:rPr kumimoji="1" lang="ja-JP" altLang="en-US" smtClean="0"/>
              <a:t>2023/9/19</a:t>
            </a:fld>
            <a:endParaRPr kumimoji="1" lang="ja-JP" altLang="en-US"/>
          </a:p>
        </p:txBody>
      </p:sp>
      <p:sp>
        <p:nvSpPr>
          <p:cNvPr id="4" name="フッター プレースホルダー 3">
            <a:extLst>
              <a:ext uri="{FF2B5EF4-FFF2-40B4-BE49-F238E27FC236}">
                <a16:creationId xmlns:a16="http://schemas.microsoft.com/office/drawing/2014/main" id="{30D76022-B823-7AF0-28CB-945F3EDBF59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074D523-131A-3597-3A6F-99E6C8DF25AF}"/>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1849012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CB0DDC0-CAAA-6246-9476-B32DD2D1DBE8}"/>
              </a:ext>
            </a:extLst>
          </p:cNvPr>
          <p:cNvSpPr>
            <a:spLocks noGrp="1"/>
          </p:cNvSpPr>
          <p:nvPr>
            <p:ph type="dt" sz="half" idx="10"/>
          </p:nvPr>
        </p:nvSpPr>
        <p:spPr/>
        <p:txBody>
          <a:bodyPr/>
          <a:lstStyle/>
          <a:p>
            <a:fld id="{2D279BE7-46B4-4CB1-9588-018E06381EC2}" type="datetimeFigureOut">
              <a:rPr kumimoji="1" lang="ja-JP" altLang="en-US" smtClean="0"/>
              <a:t>2023/9/19</a:t>
            </a:fld>
            <a:endParaRPr kumimoji="1" lang="ja-JP" altLang="en-US"/>
          </a:p>
        </p:txBody>
      </p:sp>
      <p:sp>
        <p:nvSpPr>
          <p:cNvPr id="3" name="フッター プレースホルダー 2">
            <a:extLst>
              <a:ext uri="{FF2B5EF4-FFF2-40B4-BE49-F238E27FC236}">
                <a16:creationId xmlns:a16="http://schemas.microsoft.com/office/drawing/2014/main" id="{4112E7F7-6D82-C569-9081-2E8824B139F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032DDAA-7D87-EC44-BC45-EB6641A111C7}"/>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176781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B48E36-33A9-1FDF-FC94-A69A912BCA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ADE3BC-FE60-F819-30C5-4E371562D1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1BCF731-EB6D-26A8-6198-EDA322D68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5CFD755-A8C5-A59C-131A-212FBF05ACD1}"/>
              </a:ext>
            </a:extLst>
          </p:cNvPr>
          <p:cNvSpPr>
            <a:spLocks noGrp="1"/>
          </p:cNvSpPr>
          <p:nvPr>
            <p:ph type="dt" sz="half" idx="10"/>
          </p:nvPr>
        </p:nvSpPr>
        <p:spPr/>
        <p:txBody>
          <a:bodyPr/>
          <a:lstStyle/>
          <a:p>
            <a:fld id="{2D279BE7-46B4-4CB1-9588-018E06381EC2}"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2FC1CFA8-24FB-536B-2F66-74838FEC00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CEBC79-5356-095E-EB01-499D73CFBBC0}"/>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336580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6C196-9DE4-F566-EAF6-BE9B2BED7F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6B9B64A-419F-BA50-EF28-15CFBD208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32D07F-9AC9-9577-6967-19FBAA405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5F29A0-18BA-9E10-562B-F7075F4DDF8F}"/>
              </a:ext>
            </a:extLst>
          </p:cNvPr>
          <p:cNvSpPr>
            <a:spLocks noGrp="1"/>
          </p:cNvSpPr>
          <p:nvPr>
            <p:ph type="dt" sz="half" idx="10"/>
          </p:nvPr>
        </p:nvSpPr>
        <p:spPr/>
        <p:txBody>
          <a:bodyPr/>
          <a:lstStyle/>
          <a:p>
            <a:fld id="{2D279BE7-46B4-4CB1-9588-018E06381EC2}"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89741687-1853-1933-7675-D98D90ACFB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A294ED-A127-8DD6-9D1E-41F2E8E5E5D4}"/>
              </a:ext>
            </a:extLst>
          </p:cNvPr>
          <p:cNvSpPr>
            <a:spLocks noGrp="1"/>
          </p:cNvSpPr>
          <p:nvPr>
            <p:ph type="sldNum" sz="quarter" idx="12"/>
          </p:nvPr>
        </p:nvSpPr>
        <p:spPr/>
        <p:txBody>
          <a:body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357212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2C119EC-7B6F-F5E5-D512-5308CEB7D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A1F6DE-4AE4-3466-0804-61F5980E4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1117CC-B85B-8446-568E-80F10DB66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79BE7-46B4-4CB1-9588-018E06381EC2}"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82EBA8BC-66B3-8D0C-D18E-9D501511E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874906-327D-2AC4-EED3-3F16D3D870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B3114-4A5E-4269-B556-954CF1940DF1}" type="slidenum">
              <a:rPr kumimoji="1" lang="ja-JP" altLang="en-US" smtClean="0"/>
              <a:t>‹#›</a:t>
            </a:fld>
            <a:endParaRPr kumimoji="1" lang="ja-JP" altLang="en-US"/>
          </a:p>
        </p:txBody>
      </p:sp>
    </p:spTree>
    <p:extLst>
      <p:ext uri="{BB962C8B-B14F-4D97-AF65-F5344CB8AC3E}">
        <p14:creationId xmlns:p14="http://schemas.microsoft.com/office/powerpoint/2010/main" val="312963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8E2AE-E999-E7A2-5BC4-3B2C78088D71}"/>
              </a:ext>
            </a:extLst>
          </p:cNvPr>
          <p:cNvSpPr>
            <a:spLocks noGrp="1"/>
          </p:cNvSpPr>
          <p:nvPr>
            <p:ph type="ctrTitle"/>
          </p:nvPr>
        </p:nvSpPr>
        <p:spPr>
          <a:xfrm>
            <a:off x="2859" y="35346"/>
            <a:ext cx="2245004" cy="790083"/>
          </a:xfrm>
        </p:spPr>
        <p:txBody>
          <a:bodyPr/>
          <a:lstStyle/>
          <a:p>
            <a:r>
              <a:rPr lang="ja-JP" altLang="en-US" sz="2800">
                <a:latin typeface="游ゴシック"/>
                <a:ea typeface="游ゴシック"/>
              </a:rPr>
              <a:t>チーム</a:t>
            </a:r>
          </a:p>
        </p:txBody>
      </p:sp>
      <p:sp>
        <p:nvSpPr>
          <p:cNvPr id="3" name="字幕 2">
            <a:extLst>
              <a:ext uri="{FF2B5EF4-FFF2-40B4-BE49-F238E27FC236}">
                <a16:creationId xmlns:a16="http://schemas.microsoft.com/office/drawing/2014/main" id="{B5FCD6AE-183B-C0AA-E076-079F14016912}"/>
              </a:ext>
            </a:extLst>
          </p:cNvPr>
          <p:cNvSpPr>
            <a:spLocks noGrp="1"/>
          </p:cNvSpPr>
          <p:nvPr>
            <p:ph type="subTitle" idx="1"/>
          </p:nvPr>
        </p:nvSpPr>
        <p:spPr>
          <a:xfrm>
            <a:off x="3043455" y="2772852"/>
            <a:ext cx="5935755" cy="1705066"/>
          </a:xfrm>
        </p:spPr>
        <p:txBody>
          <a:bodyPr vert="horz" lIns="91440" tIns="45720" rIns="91440" bIns="45720" rtlCol="0" anchor="t">
            <a:noAutofit/>
          </a:bodyPr>
          <a:lstStyle/>
          <a:p>
            <a:r>
              <a:rPr lang="ja-JP" altLang="en-US" sz="6000">
                <a:ea typeface="游ゴシック"/>
              </a:rPr>
              <a:t>健康アプリ</a:t>
            </a:r>
          </a:p>
        </p:txBody>
      </p:sp>
      <p:sp>
        <p:nvSpPr>
          <p:cNvPr id="5" name="正方形/長方形 4">
            <a:extLst>
              <a:ext uri="{FF2B5EF4-FFF2-40B4-BE49-F238E27FC236}">
                <a16:creationId xmlns:a16="http://schemas.microsoft.com/office/drawing/2014/main" id="{4DCDBC3A-4986-4050-9858-C97850AE08BA}"/>
              </a:ext>
            </a:extLst>
          </p:cNvPr>
          <p:cNvSpPr/>
          <p:nvPr/>
        </p:nvSpPr>
        <p:spPr>
          <a:xfrm>
            <a:off x="9460921" y="240314"/>
            <a:ext cx="2397704" cy="369332"/>
          </a:xfrm>
          <a:prstGeom prst="rect">
            <a:avLst/>
          </a:prstGeom>
          <a:noFill/>
        </p:spPr>
        <p:txBody>
          <a:bodyPr wrap="square" lIns="91440" tIns="45720" rIns="91440" bIns="45720">
            <a:spAutoFit/>
          </a:bodyPr>
          <a:lstStyle/>
          <a:p>
            <a:pPr algn="ctr"/>
            <a:r>
              <a:rPr lang="en-US" altLang="ja-JP" b="0" cap="none" spc="0">
                <a:ln w="0"/>
                <a:solidFill>
                  <a:schemeClr val="tx1"/>
                </a:solidFill>
                <a:effectLst>
                  <a:outerShdw blurRad="38100" dist="19050" dir="2700000" algn="tl" rotWithShape="0">
                    <a:schemeClr val="dk1">
                      <a:alpha val="40000"/>
                    </a:schemeClr>
                  </a:outerShdw>
                </a:effectLst>
              </a:rPr>
              <a:t>2023/09/13</a:t>
            </a:r>
          </a:p>
        </p:txBody>
      </p:sp>
    </p:spTree>
    <p:extLst>
      <p:ext uri="{BB962C8B-B14F-4D97-AF65-F5344CB8AC3E}">
        <p14:creationId xmlns:p14="http://schemas.microsoft.com/office/powerpoint/2010/main" val="18943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ィカル ユーザー インターフェイス, アプリケーション&#10;&#10;説明は自動で生成されたものです">
            <a:extLst>
              <a:ext uri="{FF2B5EF4-FFF2-40B4-BE49-F238E27FC236}">
                <a16:creationId xmlns:a16="http://schemas.microsoft.com/office/drawing/2014/main" id="{F9C52E37-381D-7466-5809-19DC18841669}"/>
              </a:ext>
            </a:extLst>
          </p:cNvPr>
          <p:cNvPicPr>
            <a:picLocks noChangeAspect="1"/>
          </p:cNvPicPr>
          <p:nvPr/>
        </p:nvPicPr>
        <p:blipFill>
          <a:blip r:embed="rId2"/>
          <a:stretch>
            <a:fillRect/>
          </a:stretch>
        </p:blipFill>
        <p:spPr>
          <a:xfrm>
            <a:off x="2378365" y="-540"/>
            <a:ext cx="9820562" cy="6905262"/>
          </a:xfrm>
          <a:prstGeom prst="rect">
            <a:avLst/>
          </a:prstGeom>
        </p:spPr>
      </p:pic>
      <p:cxnSp>
        <p:nvCxnSpPr>
          <p:cNvPr id="3" name="直線矢印コネクタ 2">
            <a:extLst>
              <a:ext uri="{FF2B5EF4-FFF2-40B4-BE49-F238E27FC236}">
                <a16:creationId xmlns:a16="http://schemas.microsoft.com/office/drawing/2014/main" id="{3975F138-CA38-AC2E-97DC-0F78CD14985C}"/>
              </a:ext>
            </a:extLst>
          </p:cNvPr>
          <p:cNvCxnSpPr/>
          <p:nvPr/>
        </p:nvCxnSpPr>
        <p:spPr>
          <a:xfrm flipH="1">
            <a:off x="2367420" y="38622"/>
            <a:ext cx="45928" cy="678075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BFB8F4B6-E2F0-ACF9-34DE-2C39E8E47A27}"/>
              </a:ext>
            </a:extLst>
          </p:cNvPr>
          <p:cNvSpPr txBox="1"/>
          <p:nvPr/>
        </p:nvSpPr>
        <p:spPr>
          <a:xfrm>
            <a:off x="456678" y="58715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ea typeface="游ゴシック"/>
              </a:rPr>
              <a:t>栄養トラッカー</a:t>
            </a:r>
          </a:p>
          <a:p>
            <a:endParaRPr lang="ja-JP" altLang="en-US" dirty="0">
              <a:ea typeface="游ゴシック"/>
            </a:endParaRPr>
          </a:p>
        </p:txBody>
      </p:sp>
    </p:spTree>
    <p:extLst>
      <p:ext uri="{BB962C8B-B14F-4D97-AF65-F5344CB8AC3E}">
        <p14:creationId xmlns:p14="http://schemas.microsoft.com/office/powerpoint/2010/main" val="382007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ィカル ユーザー インターフェイス, Web サイト&#10;&#10;説明は自動で生成されたものです">
            <a:extLst>
              <a:ext uri="{FF2B5EF4-FFF2-40B4-BE49-F238E27FC236}">
                <a16:creationId xmlns:a16="http://schemas.microsoft.com/office/drawing/2014/main" id="{1D31B9BA-5680-2132-B8DD-D519DCB8C166}"/>
              </a:ext>
            </a:extLst>
          </p:cNvPr>
          <p:cNvPicPr>
            <a:picLocks noChangeAspect="1"/>
          </p:cNvPicPr>
          <p:nvPr/>
        </p:nvPicPr>
        <p:blipFill>
          <a:blip r:embed="rId2"/>
          <a:stretch>
            <a:fillRect/>
          </a:stretch>
        </p:blipFill>
        <p:spPr>
          <a:xfrm>
            <a:off x="2934855" y="4317"/>
            <a:ext cx="9254835" cy="7045639"/>
          </a:xfrm>
          <a:prstGeom prst="rect">
            <a:avLst/>
          </a:prstGeom>
        </p:spPr>
      </p:pic>
      <p:cxnSp>
        <p:nvCxnSpPr>
          <p:cNvPr id="3" name="直線矢印コネクタ 2">
            <a:extLst>
              <a:ext uri="{FF2B5EF4-FFF2-40B4-BE49-F238E27FC236}">
                <a16:creationId xmlns:a16="http://schemas.microsoft.com/office/drawing/2014/main" id="{810E8610-A9F4-22AB-598C-387F1DA34611}"/>
              </a:ext>
            </a:extLst>
          </p:cNvPr>
          <p:cNvCxnSpPr/>
          <p:nvPr/>
        </p:nvCxnSpPr>
        <p:spPr>
          <a:xfrm flipH="1">
            <a:off x="2931091" y="7308"/>
            <a:ext cx="4175" cy="714609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EFF0083-DFF0-6344-3517-F147A2CB563C}"/>
              </a:ext>
            </a:extLst>
          </p:cNvPr>
          <p:cNvSpPr txBox="1"/>
          <p:nvPr/>
        </p:nvSpPr>
        <p:spPr>
          <a:xfrm>
            <a:off x="133088" y="96293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ea typeface="游ゴシック"/>
              </a:rPr>
              <a:t>運動量計算トラッカー</a:t>
            </a:r>
            <a:endParaRPr lang="ja-JP"/>
          </a:p>
        </p:txBody>
      </p:sp>
    </p:spTree>
    <p:extLst>
      <p:ext uri="{BB962C8B-B14F-4D97-AF65-F5344CB8AC3E}">
        <p14:creationId xmlns:p14="http://schemas.microsoft.com/office/powerpoint/2010/main" val="25242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CF231F-E7C2-48F6-83DA-5199A9C4A412}"/>
              </a:ext>
            </a:extLst>
          </p:cNvPr>
          <p:cNvSpPr/>
          <p:nvPr/>
        </p:nvSpPr>
        <p:spPr>
          <a:xfrm>
            <a:off x="530746" y="152958"/>
            <a:ext cx="2031326" cy="461665"/>
          </a:xfrm>
          <a:prstGeom prst="rect">
            <a:avLst/>
          </a:prstGeom>
          <a:noFill/>
        </p:spPr>
        <p:txBody>
          <a:bodyPr wrap="none" lIns="91440" tIns="45720" rIns="91440" bIns="45720">
            <a:spAutoFit/>
          </a:bodyPr>
          <a:lstStyle/>
          <a:p>
            <a:pPr algn="ctr"/>
            <a:r>
              <a:rPr lang="ja-JP" altLang="en-US" sz="2400">
                <a:ln w="0"/>
                <a:effectLst>
                  <a:outerShdw blurRad="38100" dist="19050" dir="2700000" algn="tl" rotWithShape="0">
                    <a:schemeClr val="dk1">
                      <a:alpha val="40000"/>
                    </a:schemeClr>
                  </a:outerShdw>
                </a:effectLst>
              </a:rPr>
              <a:t>サイト企画書</a:t>
            </a:r>
            <a:endParaRPr lang="ja-JP" altLang="en-US" sz="2400" b="0" cap="none" spc="0">
              <a:ln w="0"/>
              <a:solidFill>
                <a:schemeClr val="tx1"/>
              </a:solidFill>
              <a:effectLst>
                <a:outerShdw blurRad="38100" dist="19050" dir="2700000" algn="tl" rotWithShape="0">
                  <a:schemeClr val="dk1">
                    <a:alpha val="40000"/>
                  </a:schemeClr>
                </a:outerShdw>
              </a:effectLst>
            </a:endParaRPr>
          </a:p>
        </p:txBody>
      </p:sp>
      <p:graphicFrame>
        <p:nvGraphicFramePr>
          <p:cNvPr id="4" name="表 3">
            <a:extLst>
              <a:ext uri="{FF2B5EF4-FFF2-40B4-BE49-F238E27FC236}">
                <a16:creationId xmlns:a16="http://schemas.microsoft.com/office/drawing/2014/main" id="{DFF07520-3A17-4792-86B9-E63A3E26087D}"/>
              </a:ext>
            </a:extLst>
          </p:cNvPr>
          <p:cNvGraphicFramePr>
            <a:graphicFrameLocks noGrp="1"/>
          </p:cNvGraphicFramePr>
          <p:nvPr>
            <p:extLst>
              <p:ext uri="{D42A27DB-BD31-4B8C-83A1-F6EECF244321}">
                <p14:modId xmlns:p14="http://schemas.microsoft.com/office/powerpoint/2010/main" val="3026087387"/>
              </p:ext>
            </p:extLst>
          </p:nvPr>
        </p:nvGraphicFramePr>
        <p:xfrm>
          <a:off x="1338216" y="758033"/>
          <a:ext cx="8180500" cy="1463040"/>
        </p:xfrm>
        <a:graphic>
          <a:graphicData uri="http://schemas.openxmlformats.org/drawingml/2006/table">
            <a:tbl>
              <a:tblPr firstRow="1" bandRow="1">
                <a:tableStyleId>{5940675A-B579-460E-94D1-54222C63F5DA}</a:tableStyleId>
              </a:tblPr>
              <a:tblGrid>
                <a:gridCol w="2045125">
                  <a:extLst>
                    <a:ext uri="{9D8B030D-6E8A-4147-A177-3AD203B41FA5}">
                      <a16:colId xmlns:a16="http://schemas.microsoft.com/office/drawing/2014/main" val="2498403932"/>
                    </a:ext>
                  </a:extLst>
                </a:gridCol>
                <a:gridCol w="2045125">
                  <a:extLst>
                    <a:ext uri="{9D8B030D-6E8A-4147-A177-3AD203B41FA5}">
                      <a16:colId xmlns:a16="http://schemas.microsoft.com/office/drawing/2014/main" val="506641769"/>
                    </a:ext>
                  </a:extLst>
                </a:gridCol>
                <a:gridCol w="2045125">
                  <a:extLst>
                    <a:ext uri="{9D8B030D-6E8A-4147-A177-3AD203B41FA5}">
                      <a16:colId xmlns:a16="http://schemas.microsoft.com/office/drawing/2014/main" val="3426423299"/>
                    </a:ext>
                  </a:extLst>
                </a:gridCol>
                <a:gridCol w="2045125">
                  <a:extLst>
                    <a:ext uri="{9D8B030D-6E8A-4147-A177-3AD203B41FA5}">
                      <a16:colId xmlns:a16="http://schemas.microsoft.com/office/drawing/2014/main" val="830141267"/>
                    </a:ext>
                  </a:extLst>
                </a:gridCol>
              </a:tblGrid>
              <a:tr h="350561">
                <a:tc>
                  <a:txBody>
                    <a:bodyPr/>
                    <a:lstStyle/>
                    <a:p>
                      <a:pPr algn="ctr"/>
                      <a:r>
                        <a:rPr kumimoji="1" lang="ja-JP" altLang="en-US"/>
                        <a:t>チーム名</a:t>
                      </a:r>
                    </a:p>
                  </a:txBody>
                  <a:tcPr/>
                </a:tc>
                <a:tc gridSpan="3">
                  <a:txBody>
                    <a:bodyPr/>
                    <a:lstStyle/>
                    <a:p>
                      <a:pPr algn="ctr"/>
                      <a:r>
                        <a:rPr kumimoji="1" lang="ja-JP" altLang="en-US"/>
                        <a:t>チーム</a:t>
                      </a: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181947546"/>
                  </a:ext>
                </a:extLst>
              </a:tr>
              <a:tr h="350561">
                <a:tc rowSpan="3">
                  <a:txBody>
                    <a:bodyPr/>
                    <a:lstStyle/>
                    <a:p>
                      <a:pPr algn="ctr">
                        <a:lnSpc>
                          <a:spcPct val="300000"/>
                        </a:lnSpc>
                      </a:pPr>
                      <a:r>
                        <a:rPr kumimoji="1" lang="ja-JP" altLang="en-US"/>
                        <a:t>メンバ名</a:t>
                      </a:r>
                    </a:p>
                  </a:txBody>
                  <a:tcPr/>
                </a:tc>
                <a:tc>
                  <a:txBody>
                    <a:bodyPr/>
                    <a:lstStyle/>
                    <a:p>
                      <a:r>
                        <a:rPr lang="ja-JP" altLang="en-US"/>
                        <a:t>中嶋　伸吾</a:t>
                      </a:r>
                      <a:endParaRPr kumimoji="1" lang="ja-JP" altLang="en-US"/>
                    </a:p>
                  </a:txBody>
                  <a:tcPr/>
                </a:tc>
                <a:tc>
                  <a:txBody>
                    <a:bodyPr/>
                    <a:lstStyle/>
                    <a:p>
                      <a:r>
                        <a:rPr lang="ja-JP" altLang="en-US"/>
                        <a:t>平尾　一晟</a:t>
                      </a:r>
                      <a:endParaRPr kumimoji="1" lang="ja-JP" altLang="en-US"/>
                    </a:p>
                  </a:txBody>
                  <a:tcPr/>
                </a:tc>
                <a:tc>
                  <a:txBody>
                    <a:bodyPr/>
                    <a:lstStyle/>
                    <a:p>
                      <a:r>
                        <a:rPr lang="ja-JP" altLang="en-US"/>
                        <a:t>藤元　雄太</a:t>
                      </a:r>
                      <a:endParaRPr kumimoji="1" lang="ja-JP" altLang="en-US"/>
                    </a:p>
                  </a:txBody>
                  <a:tcPr/>
                </a:tc>
                <a:extLst>
                  <a:ext uri="{0D108BD9-81ED-4DB2-BD59-A6C34878D82A}">
                    <a16:rowId xmlns:a16="http://schemas.microsoft.com/office/drawing/2014/main" val="285747010"/>
                  </a:ext>
                </a:extLst>
              </a:tr>
              <a:tr h="350561">
                <a:tc vMerge="1">
                  <a:txBody>
                    <a:bodyPr/>
                    <a:lstStyle/>
                    <a:p>
                      <a:endParaRPr kumimoji="1" lang="ja-JP" altLang="en-US"/>
                    </a:p>
                  </a:txBody>
                  <a:tcPr/>
                </a:tc>
                <a:tc>
                  <a:txBody>
                    <a:bodyPr/>
                    <a:lstStyle/>
                    <a:p>
                      <a:r>
                        <a:rPr lang="ja-JP" altLang="en-US"/>
                        <a:t>松尾　直樹</a:t>
                      </a:r>
                      <a:endParaRPr kumimoji="1" lang="ja-JP" altLang="en-US"/>
                    </a:p>
                  </a:txBody>
                  <a:tcPr/>
                </a:tc>
                <a:tc>
                  <a:txBody>
                    <a:bodyPr/>
                    <a:lstStyle/>
                    <a:p>
                      <a:r>
                        <a:rPr lang="ja-JP" altLang="en-US"/>
                        <a:t>諸熊　成周</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3694485328"/>
                  </a:ext>
                </a:extLst>
              </a:tr>
              <a:tr h="352527">
                <a:tc vMerge="1">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49720327"/>
                  </a:ext>
                </a:extLst>
              </a:tr>
            </a:tbl>
          </a:graphicData>
        </a:graphic>
      </p:graphicFrame>
      <p:sp>
        <p:nvSpPr>
          <p:cNvPr id="5" name="正方形/長方形 4">
            <a:extLst>
              <a:ext uri="{FF2B5EF4-FFF2-40B4-BE49-F238E27FC236}">
                <a16:creationId xmlns:a16="http://schemas.microsoft.com/office/drawing/2014/main" id="{EA6FC5A5-A5C5-4578-A41F-BE9EAB35DD47}"/>
              </a:ext>
            </a:extLst>
          </p:cNvPr>
          <p:cNvSpPr/>
          <p:nvPr/>
        </p:nvSpPr>
        <p:spPr>
          <a:xfrm>
            <a:off x="685968" y="2409054"/>
            <a:ext cx="1723549" cy="461665"/>
          </a:xfrm>
          <a:prstGeom prst="rect">
            <a:avLst/>
          </a:prstGeom>
          <a:noFill/>
        </p:spPr>
        <p:txBody>
          <a:bodyPr wrap="none" lIns="91440" tIns="45720" rIns="91440" bIns="45720">
            <a:spAutoFit/>
          </a:bodyPr>
          <a:lstStyle/>
          <a:p>
            <a:pPr algn="ctr"/>
            <a:r>
              <a:rPr lang="ja-JP" altLang="en-US" sz="2400">
                <a:ln w="0"/>
                <a:effectLst>
                  <a:outerShdw blurRad="38100" dist="19050" dir="2700000" algn="tl" rotWithShape="0">
                    <a:schemeClr val="dk1">
                      <a:alpha val="40000"/>
                    </a:schemeClr>
                  </a:outerShdw>
                </a:effectLst>
              </a:rPr>
              <a:t>企画の内容</a:t>
            </a:r>
            <a:endParaRPr lang="ja-JP" altLang="en-US" sz="2400" b="0" cap="none" spc="0">
              <a:ln w="0"/>
              <a:solidFill>
                <a:schemeClr val="tx1"/>
              </a:solidFill>
              <a:effectLst>
                <a:outerShdw blurRad="38100" dist="19050" dir="2700000" algn="tl" rotWithShape="0">
                  <a:schemeClr val="dk1">
                    <a:alpha val="40000"/>
                  </a:schemeClr>
                </a:outerShdw>
              </a:effectLst>
            </a:endParaRPr>
          </a:p>
        </p:txBody>
      </p:sp>
      <p:graphicFrame>
        <p:nvGraphicFramePr>
          <p:cNvPr id="10" name="表 9">
            <a:extLst>
              <a:ext uri="{FF2B5EF4-FFF2-40B4-BE49-F238E27FC236}">
                <a16:creationId xmlns:a16="http://schemas.microsoft.com/office/drawing/2014/main" id="{A5F9A23D-F14F-4F05-9C71-59223A9D1DC2}"/>
              </a:ext>
            </a:extLst>
          </p:cNvPr>
          <p:cNvGraphicFramePr>
            <a:graphicFrameLocks noGrp="1"/>
          </p:cNvGraphicFramePr>
          <p:nvPr>
            <p:extLst>
              <p:ext uri="{D42A27DB-BD31-4B8C-83A1-F6EECF244321}">
                <p14:modId xmlns:p14="http://schemas.microsoft.com/office/powerpoint/2010/main" val="1078986487"/>
              </p:ext>
            </p:extLst>
          </p:nvPr>
        </p:nvGraphicFramePr>
        <p:xfrm>
          <a:off x="2128420" y="3030478"/>
          <a:ext cx="6600091" cy="3570609"/>
        </p:xfrm>
        <a:graphic>
          <a:graphicData uri="http://schemas.openxmlformats.org/drawingml/2006/table">
            <a:tbl>
              <a:tblPr firstRow="1" bandRow="1">
                <a:tableStyleId>{5940675A-B579-460E-94D1-54222C63F5DA}</a:tableStyleId>
              </a:tblPr>
              <a:tblGrid>
                <a:gridCol w="1555210">
                  <a:extLst>
                    <a:ext uri="{9D8B030D-6E8A-4147-A177-3AD203B41FA5}">
                      <a16:colId xmlns:a16="http://schemas.microsoft.com/office/drawing/2014/main" val="1731583261"/>
                    </a:ext>
                  </a:extLst>
                </a:gridCol>
                <a:gridCol w="5044881">
                  <a:extLst>
                    <a:ext uri="{9D8B030D-6E8A-4147-A177-3AD203B41FA5}">
                      <a16:colId xmlns:a16="http://schemas.microsoft.com/office/drawing/2014/main" val="1597016174"/>
                    </a:ext>
                  </a:extLst>
                </a:gridCol>
              </a:tblGrid>
              <a:tr h="440982">
                <a:tc>
                  <a:txBody>
                    <a:bodyPr/>
                    <a:lstStyle/>
                    <a:p>
                      <a:pPr algn="ctr"/>
                      <a:r>
                        <a:rPr kumimoji="1" lang="ja-JP" altLang="en-US"/>
                        <a:t>企画タイトル</a:t>
                      </a:r>
                    </a:p>
                  </a:txBody>
                  <a:tcPr/>
                </a:tc>
                <a:tc>
                  <a:txBody>
                    <a:bodyPr/>
                    <a:lstStyle/>
                    <a:p>
                      <a:pPr algn="just"/>
                      <a:r>
                        <a:rPr lang="ja-JP" altLang="en-US"/>
                        <a:t>健康アプリ</a:t>
                      </a:r>
                      <a:endParaRPr kumimoji="1" lang="ja-JP" altLang="en-US"/>
                    </a:p>
                  </a:txBody>
                  <a:tcPr/>
                </a:tc>
                <a:extLst>
                  <a:ext uri="{0D108BD9-81ED-4DB2-BD59-A6C34878D82A}">
                    <a16:rowId xmlns:a16="http://schemas.microsoft.com/office/drawing/2014/main" val="2921063065"/>
                  </a:ext>
                </a:extLst>
              </a:tr>
              <a:tr h="843627">
                <a:tc gridSpan="2">
                  <a:txBody>
                    <a:bodyPr/>
                    <a:lstStyle/>
                    <a:p>
                      <a:pPr algn="l" rtl="0" fontAlgn="base"/>
                      <a:r>
                        <a:rPr kumimoji="1" lang="ja-JP" altLang="en-US" sz="1800" b="0" i="0" kern="1200">
                          <a:solidFill>
                            <a:schemeClr val="tx1"/>
                          </a:solidFill>
                          <a:effectLst/>
                          <a:latin typeface="+mn-lt"/>
                          <a:ea typeface="+mn-ea"/>
                          <a:cs typeface="+mn-cs"/>
                        </a:rPr>
                        <a:t>ターゲットユーザー </a:t>
                      </a:r>
                    </a:p>
                    <a:p>
                      <a:pPr algn="l" rtl="0" fontAlgn="base"/>
                      <a:r>
                        <a:rPr lang="ja-JP" altLang="en-US" sz="1800" b="0" i="0" kern="1200">
                          <a:solidFill>
                            <a:schemeClr val="tx1"/>
                          </a:solidFill>
                          <a:effectLst/>
                          <a:latin typeface="+mn-lt"/>
                          <a:ea typeface="+mn-ea"/>
                          <a:cs typeface="+mn-cs"/>
                        </a:rPr>
                        <a:t>健康に気を使っている人</a:t>
                      </a:r>
                      <a:endParaRPr kumimoji="1" lang="ja-JP" altLang="en-US" sz="1800" b="0" i="0" kern="1200">
                        <a:solidFill>
                          <a:schemeClr val="tx1"/>
                        </a:solidFill>
                        <a:effectLst/>
                        <a:latin typeface="+mn-lt"/>
                        <a:ea typeface="+mn-ea"/>
                        <a:cs typeface="+mn-cs"/>
                      </a:endParaRPr>
                    </a:p>
                  </a:txBody>
                  <a:tcPr/>
                </a:tc>
                <a:tc hMerge="1">
                  <a:txBody>
                    <a:bodyPr/>
                    <a:lstStyle/>
                    <a:p>
                      <a:endParaRPr kumimoji="1" lang="ja-JP" altLang="en-US"/>
                    </a:p>
                  </a:txBody>
                  <a:tcPr/>
                </a:tc>
                <a:extLst>
                  <a:ext uri="{0D108BD9-81ED-4DB2-BD59-A6C34878D82A}">
                    <a16:rowId xmlns:a16="http://schemas.microsoft.com/office/drawing/2014/main" val="3887491230"/>
                  </a:ext>
                </a:extLst>
              </a:tr>
              <a:tr h="1928290">
                <a:tc gridSpan="2">
                  <a:txBody>
                    <a:bodyPr/>
                    <a:lstStyle/>
                    <a:p>
                      <a:pPr algn="l" rtl="0" fontAlgn="base"/>
                      <a:r>
                        <a:rPr kumimoji="1" lang="ja-JP" altLang="en-US" sz="1800" b="0" i="0" kern="1200">
                          <a:solidFill>
                            <a:schemeClr val="tx1"/>
                          </a:solidFill>
                          <a:effectLst/>
                          <a:latin typeface="+mn-lt"/>
                          <a:ea typeface="+mn-ea"/>
                          <a:cs typeface="+mn-cs"/>
                        </a:rPr>
                        <a:t>サイト機能一覧 </a:t>
                      </a:r>
                    </a:p>
                    <a:p>
                      <a:pPr algn="l" rtl="0" fontAlgn="base"/>
                      <a:r>
                        <a:rPr kumimoji="1" lang="ja-JP" altLang="en-US" sz="1800" b="0" i="0" kern="1200">
                          <a:solidFill>
                            <a:schemeClr val="tx1"/>
                          </a:solidFill>
                          <a:effectLst/>
                          <a:latin typeface="+mn-lt"/>
                          <a:ea typeface="+mn-ea"/>
                          <a:cs typeface="+mn-cs"/>
                        </a:rPr>
                        <a:t>・ログイン機能</a:t>
                      </a:r>
                    </a:p>
                    <a:p>
                      <a:pPr algn="l" rtl="0" fontAlgn="base"/>
                      <a:r>
                        <a:rPr kumimoji="1" lang="ja-JP" altLang="en-US" sz="1800" b="0" i="0" kern="1200">
                          <a:solidFill>
                            <a:schemeClr val="tx1"/>
                          </a:solidFill>
                          <a:effectLst/>
                          <a:latin typeface="+mn-lt"/>
                          <a:ea typeface="+mn-ea"/>
                          <a:cs typeface="+mn-cs"/>
                        </a:rPr>
                        <a:t>・新規登録機能</a:t>
                      </a:r>
                      <a:endParaRPr lang="ja-JP" altLang="en-US" sz="1800" b="0" i="0" kern="1200">
                        <a:solidFill>
                          <a:schemeClr val="tx1"/>
                        </a:solidFill>
                        <a:effectLst/>
                        <a:latin typeface="+mn-lt"/>
                        <a:ea typeface="+mn-ea"/>
                        <a:cs typeface="+mn-cs"/>
                      </a:endParaRPr>
                    </a:p>
                    <a:p>
                      <a:pPr lvl="0" algn="l">
                        <a:buNone/>
                      </a:pPr>
                      <a:r>
                        <a:rPr lang="ja-JP" altLang="en-US" sz="1800" b="0" i="0" kern="1200">
                          <a:solidFill>
                            <a:schemeClr val="tx1"/>
                          </a:solidFill>
                          <a:effectLst/>
                          <a:latin typeface="+mn-lt"/>
                          <a:ea typeface="+mn-ea"/>
                          <a:cs typeface="+mn-cs"/>
                        </a:rPr>
                        <a:t>・ユーザー情報設定機能</a:t>
                      </a:r>
                      <a:r>
                        <a:rPr kumimoji="1" lang="ja-JP" altLang="en-US" sz="1800" b="0" i="0" kern="1200">
                          <a:solidFill>
                            <a:schemeClr val="tx1"/>
                          </a:solidFill>
                          <a:effectLst/>
                          <a:latin typeface="+mn-lt"/>
                          <a:ea typeface="+mn-ea"/>
                          <a:cs typeface="+mn-cs"/>
                        </a:rPr>
                        <a:t>   </a:t>
                      </a:r>
                    </a:p>
                    <a:p>
                      <a:pPr algn="l" rtl="0" fontAlgn="base"/>
                      <a:r>
                        <a:rPr kumimoji="1" lang="ja-JP" altLang="en-US" sz="1800" b="0" i="0" kern="1200">
                          <a:solidFill>
                            <a:schemeClr val="tx1"/>
                          </a:solidFill>
                          <a:effectLst/>
                          <a:latin typeface="+mn-lt"/>
                          <a:ea typeface="+mn-ea"/>
                          <a:cs typeface="+mn-cs"/>
                        </a:rPr>
                        <a:t>・</a:t>
                      </a:r>
                      <a:r>
                        <a:rPr lang="ja-JP" altLang="en-US" sz="1800" b="0" i="0" kern="1200">
                          <a:solidFill>
                            <a:schemeClr val="tx1"/>
                          </a:solidFill>
                          <a:effectLst/>
                          <a:latin typeface="+mn-lt"/>
                          <a:ea typeface="+mn-ea"/>
                          <a:cs typeface="+mn-cs"/>
                        </a:rPr>
                        <a:t>健康レシピの</a:t>
                      </a:r>
                      <a:r>
                        <a:rPr kumimoji="1" lang="ja-JP" altLang="en-US" sz="1800" b="0" i="0" kern="1200">
                          <a:solidFill>
                            <a:schemeClr val="tx1"/>
                          </a:solidFill>
                          <a:effectLst/>
                          <a:latin typeface="+mn-lt"/>
                          <a:ea typeface="+mn-ea"/>
                          <a:cs typeface="+mn-cs"/>
                        </a:rPr>
                        <a:t>投稿機能</a:t>
                      </a:r>
                    </a:p>
                    <a:p>
                      <a:pPr lvl="0" algn="l">
                        <a:buNone/>
                      </a:pPr>
                      <a:r>
                        <a:rPr lang="ja-JP" altLang="en-US" sz="1800" b="0" i="0" kern="1200">
                          <a:solidFill>
                            <a:schemeClr val="tx1"/>
                          </a:solidFill>
                          <a:effectLst/>
                          <a:latin typeface="+mn-lt"/>
                          <a:ea typeface="+mn-ea"/>
                          <a:cs typeface="+mn-cs"/>
                        </a:rPr>
                        <a:t>・栄養トラッカー</a:t>
                      </a:r>
                    </a:p>
                    <a:p>
                      <a:pPr lvl="0" algn="l">
                        <a:buNone/>
                      </a:pPr>
                      <a:r>
                        <a:rPr lang="ja-JP" altLang="en-US" sz="1800" b="0" i="0" kern="1200">
                          <a:solidFill>
                            <a:schemeClr val="tx1"/>
                          </a:solidFill>
                          <a:effectLst/>
                          <a:latin typeface="+mn-lt"/>
                          <a:ea typeface="+mn-ea"/>
                          <a:cs typeface="+mn-cs"/>
                        </a:rPr>
                        <a:t>・運動量計算トラッカー</a:t>
                      </a:r>
                    </a:p>
                    <a:p>
                      <a:pPr lvl="0" algn="l">
                        <a:buNone/>
                      </a:pPr>
                      <a:endParaRPr lang="ja-JP" altLang="en-US" sz="1800" b="0" i="0" kern="1200">
                        <a:solidFill>
                          <a:schemeClr val="tx1"/>
                        </a:solidFill>
                        <a:effectLst/>
                        <a:latin typeface="+mn-lt"/>
                        <a:ea typeface="+mn-ea"/>
                        <a:cs typeface="+mn-cs"/>
                      </a:endParaRPr>
                    </a:p>
                  </a:txBody>
                  <a:tcPr/>
                </a:tc>
                <a:tc hMerge="1">
                  <a:txBody>
                    <a:bodyPr/>
                    <a:lstStyle/>
                    <a:p>
                      <a:endParaRPr kumimoji="1" lang="ja-JP" altLang="en-US"/>
                    </a:p>
                  </a:txBody>
                  <a:tcPr/>
                </a:tc>
                <a:extLst>
                  <a:ext uri="{0D108BD9-81ED-4DB2-BD59-A6C34878D82A}">
                    <a16:rowId xmlns:a16="http://schemas.microsoft.com/office/drawing/2014/main" val="4253132469"/>
                  </a:ext>
                </a:extLst>
              </a:tr>
            </a:tbl>
          </a:graphicData>
        </a:graphic>
      </p:graphicFrame>
    </p:spTree>
    <p:extLst>
      <p:ext uri="{BB962C8B-B14F-4D97-AF65-F5344CB8AC3E}">
        <p14:creationId xmlns:p14="http://schemas.microsoft.com/office/powerpoint/2010/main" val="389887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D84CB3B7-BB34-4A25-97CD-2958C02178EB}"/>
              </a:ext>
            </a:extLst>
          </p:cNvPr>
          <p:cNvGraphicFramePr>
            <a:graphicFrameLocks noGrp="1"/>
          </p:cNvGraphicFramePr>
          <p:nvPr>
            <p:extLst>
              <p:ext uri="{D42A27DB-BD31-4B8C-83A1-F6EECF244321}">
                <p14:modId xmlns:p14="http://schemas.microsoft.com/office/powerpoint/2010/main" val="1038194011"/>
              </p:ext>
            </p:extLst>
          </p:nvPr>
        </p:nvGraphicFramePr>
        <p:xfrm>
          <a:off x="199292" y="233937"/>
          <a:ext cx="6429612" cy="5486400"/>
        </p:xfrm>
        <a:graphic>
          <a:graphicData uri="http://schemas.openxmlformats.org/drawingml/2006/table">
            <a:tbl>
              <a:tblPr firstRow="1" bandRow="1">
                <a:tableStyleId>{5940675A-B579-460E-94D1-54222C63F5DA}</a:tableStyleId>
              </a:tblPr>
              <a:tblGrid>
                <a:gridCol w="6429612">
                  <a:extLst>
                    <a:ext uri="{9D8B030D-6E8A-4147-A177-3AD203B41FA5}">
                      <a16:colId xmlns:a16="http://schemas.microsoft.com/office/drawing/2014/main" val="742734266"/>
                    </a:ext>
                  </a:extLst>
                </a:gridCol>
              </a:tblGrid>
              <a:tr h="5445457">
                <a:tc>
                  <a:txBody>
                    <a:bodyPr/>
                    <a:lstStyle/>
                    <a:p>
                      <a:pPr rtl="0" fontAlgn="base"/>
                      <a:r>
                        <a:rPr kumimoji="1" lang="ja-JP" altLang="en-US" sz="1600" b="0" i="0" kern="1200">
                          <a:solidFill>
                            <a:schemeClr val="tx1"/>
                          </a:solidFill>
                          <a:effectLst/>
                          <a:latin typeface="+mn-lt"/>
                          <a:ea typeface="+mn-ea"/>
                          <a:cs typeface="+mn-cs"/>
                        </a:rPr>
                        <a:t>ペルソナを考慮したユーザー体験１ </a:t>
                      </a:r>
                    </a:p>
                    <a:p>
                      <a:pPr rtl="0" fontAlgn="base"/>
                      <a:r>
                        <a:rPr kumimoji="1" lang="ja-JP" altLang="en-US" sz="1600" b="0" i="0" kern="1200">
                          <a:solidFill>
                            <a:schemeClr val="tx1"/>
                          </a:solidFill>
                          <a:effectLst/>
                          <a:latin typeface="+mn-lt"/>
                          <a:ea typeface="+mn-ea"/>
                          <a:cs typeface="+mn-cs"/>
                        </a:rPr>
                        <a:t>名前　　　　　　　　　　</a:t>
                      </a:r>
                      <a:r>
                        <a:rPr lang="ja-JP" altLang="en-US" sz="1600" b="0" i="0" kern="1200">
                          <a:solidFill>
                            <a:schemeClr val="tx1"/>
                          </a:solidFill>
                          <a:effectLst/>
                          <a:latin typeface="+mn-lt"/>
                          <a:ea typeface="+mn-ea"/>
                          <a:cs typeface="+mn-cs"/>
                        </a:rPr>
                        <a:t>寺田</a:t>
                      </a:r>
                      <a:r>
                        <a:rPr kumimoji="1" lang="ja-JP" altLang="en-US" sz="1600" b="0" i="0" kern="1200">
                          <a:solidFill>
                            <a:schemeClr val="tx1"/>
                          </a:solidFill>
                          <a:effectLst/>
                          <a:latin typeface="+mn-lt"/>
                          <a:ea typeface="+mn-ea"/>
                          <a:cs typeface="+mn-cs"/>
                        </a:rPr>
                        <a:t>　</a:t>
                      </a:r>
                      <a:r>
                        <a:rPr lang="ja-JP" altLang="en-US" sz="1600" b="0" i="0" kern="1200">
                          <a:solidFill>
                            <a:schemeClr val="tx1"/>
                          </a:solidFill>
                          <a:effectLst/>
                          <a:latin typeface="+mn-lt"/>
                          <a:ea typeface="+mn-ea"/>
                          <a:cs typeface="+mn-cs"/>
                        </a:rPr>
                        <a:t>裕太</a:t>
                      </a:r>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年齢　　　　　　　　　　</a:t>
                      </a:r>
                      <a:r>
                        <a:rPr lang="ja-JP" altLang="en-US" sz="1600" b="0" i="0" kern="1200">
                          <a:solidFill>
                            <a:schemeClr val="tx1"/>
                          </a:solidFill>
                          <a:effectLst/>
                          <a:latin typeface="+mn-lt"/>
                          <a:ea typeface="+mn-ea"/>
                          <a:cs typeface="+mn-cs"/>
                        </a:rPr>
                        <a:t>21</a:t>
                      </a:r>
                      <a:endParaRPr kumimoji="1" lang="ja-JP" altLang="en-US" sz="1600" b="0" i="0" kern="1200">
                        <a:solidFill>
                          <a:schemeClr val="tx1"/>
                        </a:solidFill>
                        <a:effectLst/>
                        <a:latin typeface="+mn-lt"/>
                        <a:ea typeface="+mn-ea"/>
                        <a:cs typeface="+mn-cs"/>
                      </a:endParaRPr>
                    </a:p>
                    <a:p>
                      <a:pPr rtl="0" fontAlgn="base"/>
                      <a:r>
                        <a:rPr kumimoji="1" lang="ja-JP" altLang="en-US" sz="1600" b="0" i="0" kern="1200">
                          <a:solidFill>
                            <a:schemeClr val="tx1"/>
                          </a:solidFill>
                          <a:effectLst/>
                          <a:latin typeface="+mn-lt"/>
                          <a:ea typeface="+mn-ea"/>
                          <a:cs typeface="+mn-cs"/>
                        </a:rPr>
                        <a:t>性別　　　　　　　　　　♂ </a:t>
                      </a:r>
                    </a:p>
                    <a:p>
                      <a:pPr rtl="0" fontAlgn="base"/>
                      <a:r>
                        <a:rPr kumimoji="1" lang="ja-JP" altLang="en-US" sz="1600" b="0" i="0" kern="1200">
                          <a:solidFill>
                            <a:schemeClr val="tx1"/>
                          </a:solidFill>
                          <a:effectLst/>
                          <a:latin typeface="+mn-lt"/>
                          <a:ea typeface="+mn-ea"/>
                          <a:cs typeface="+mn-cs"/>
                        </a:rPr>
                        <a:t>職業　　　　　　　　　　</a:t>
                      </a:r>
                      <a:r>
                        <a:rPr lang="ja-JP" altLang="en-US" sz="1600" b="0" i="0" kern="1200">
                          <a:solidFill>
                            <a:schemeClr val="tx1"/>
                          </a:solidFill>
                          <a:effectLst/>
                          <a:latin typeface="+mn-lt"/>
                          <a:ea typeface="+mn-ea"/>
                          <a:cs typeface="+mn-cs"/>
                        </a:rPr>
                        <a:t>大学</a:t>
                      </a:r>
                      <a:r>
                        <a:rPr kumimoji="1" lang="ja-JP" altLang="en-US" sz="1600" b="0" i="0" kern="1200">
                          <a:solidFill>
                            <a:schemeClr val="tx1"/>
                          </a:solidFill>
                          <a:effectLst/>
                          <a:latin typeface="+mn-lt"/>
                          <a:ea typeface="+mn-ea"/>
                          <a:cs typeface="+mn-cs"/>
                        </a:rPr>
                        <a:t>生</a:t>
                      </a:r>
                      <a:r>
                        <a:rPr kumimoji="1" lang="en-US" altLang="ja-JP" sz="1600" b="0" i="0" kern="1200" dirty="0">
                          <a:solidFill>
                            <a:schemeClr val="tx1"/>
                          </a:solidFill>
                          <a:effectLst/>
                          <a:latin typeface="+mn-lt"/>
                          <a:ea typeface="+mn-ea"/>
                          <a:cs typeface="+mn-cs"/>
                        </a:rPr>
                        <a:t>3</a:t>
                      </a:r>
                      <a:r>
                        <a:rPr kumimoji="1" lang="ja-JP" altLang="en-US" sz="1600" b="0" i="0" kern="1200">
                          <a:solidFill>
                            <a:schemeClr val="tx1"/>
                          </a:solidFill>
                          <a:effectLst/>
                          <a:latin typeface="+mn-lt"/>
                          <a:ea typeface="+mn-ea"/>
                          <a:cs typeface="+mn-cs"/>
                        </a:rPr>
                        <a:t>年生 </a:t>
                      </a:r>
                    </a:p>
                    <a:p>
                      <a:pPr rtl="0" fontAlgn="base"/>
                      <a:r>
                        <a:rPr kumimoji="1" lang="ja-JP" altLang="en-US" sz="1600" b="0" i="0" kern="1200">
                          <a:solidFill>
                            <a:schemeClr val="tx1"/>
                          </a:solidFill>
                          <a:effectLst/>
                          <a:latin typeface="+mn-lt"/>
                          <a:ea typeface="+mn-ea"/>
                          <a:cs typeface="+mn-cs"/>
                        </a:rPr>
                        <a:t>収入　　　　　　　　　　</a:t>
                      </a:r>
                      <a:r>
                        <a:rPr lang="ja-JP" altLang="en-US" sz="1600" b="0" i="0" kern="1200">
                          <a:solidFill>
                            <a:schemeClr val="tx1"/>
                          </a:solidFill>
                          <a:effectLst/>
                          <a:latin typeface="+mn-lt"/>
                          <a:ea typeface="+mn-ea"/>
                          <a:cs typeface="+mn-cs"/>
                        </a:rPr>
                        <a:t>5</a:t>
                      </a:r>
                      <a:r>
                        <a:rPr kumimoji="1" lang="ja-JP" altLang="en-US" sz="1600" b="0" i="0" kern="1200">
                          <a:solidFill>
                            <a:schemeClr val="tx1"/>
                          </a:solidFill>
                          <a:effectLst/>
                          <a:latin typeface="+mn-lt"/>
                          <a:ea typeface="+mn-ea"/>
                          <a:cs typeface="+mn-cs"/>
                        </a:rPr>
                        <a:t>万 </a:t>
                      </a:r>
                    </a:p>
                    <a:p>
                      <a:pPr rtl="0" fontAlgn="base"/>
                      <a:r>
                        <a:rPr kumimoji="1" lang="ja-JP" altLang="en-US" sz="1600" b="0" i="0" kern="1200">
                          <a:solidFill>
                            <a:schemeClr val="tx1"/>
                          </a:solidFill>
                          <a:effectLst/>
                          <a:latin typeface="+mn-lt"/>
                          <a:ea typeface="+mn-ea"/>
                          <a:cs typeface="+mn-cs"/>
                        </a:rPr>
                        <a:t>学歴　　　　　　　　　　筑紫台大学卒 </a:t>
                      </a:r>
                    </a:p>
                    <a:p>
                      <a:pPr rtl="0" fontAlgn="base"/>
                      <a:r>
                        <a:rPr kumimoji="1" lang="ja-JP" altLang="en-US" sz="1600" b="0" i="0" kern="1200">
                          <a:solidFill>
                            <a:schemeClr val="tx1"/>
                          </a:solidFill>
                          <a:effectLst/>
                          <a:latin typeface="+mn-lt"/>
                          <a:ea typeface="+mn-ea"/>
                          <a:cs typeface="+mn-cs"/>
                        </a:rPr>
                        <a:t>家族構成　　　　　　　　</a:t>
                      </a:r>
                      <a:r>
                        <a:rPr lang="ja-JP" altLang="en-US" sz="1600" b="0" i="0" kern="1200">
                          <a:solidFill>
                            <a:schemeClr val="tx1"/>
                          </a:solidFill>
                          <a:effectLst/>
                          <a:latin typeface="+mn-lt"/>
                          <a:ea typeface="+mn-ea"/>
                          <a:cs typeface="+mn-cs"/>
                        </a:rPr>
                        <a:t>妹</a:t>
                      </a:r>
                      <a:endParaRPr kumimoji="1" lang="ja-JP" altLang="en-US" sz="1600" b="0" i="0" kern="1200">
                        <a:solidFill>
                          <a:schemeClr val="tx1"/>
                        </a:solidFill>
                        <a:effectLst/>
                        <a:latin typeface="+mn-lt"/>
                        <a:ea typeface="+mn-ea"/>
                        <a:cs typeface="+mn-cs"/>
                      </a:endParaRPr>
                    </a:p>
                    <a:p>
                      <a:pPr rtl="0" fontAlgn="base"/>
                      <a:r>
                        <a:rPr kumimoji="1" lang="ja-JP" altLang="en-US" sz="1600" b="0" i="0" kern="1200">
                          <a:solidFill>
                            <a:schemeClr val="tx1"/>
                          </a:solidFill>
                          <a:effectLst/>
                          <a:latin typeface="+mn-lt"/>
                          <a:ea typeface="+mn-ea"/>
                          <a:cs typeface="+mn-cs"/>
                        </a:rPr>
                        <a:t>居住地　　　　　　　　　筑紫野で実家暮らし </a:t>
                      </a:r>
                    </a:p>
                    <a:p>
                      <a:pPr rtl="0" fontAlgn="base"/>
                      <a:r>
                        <a:rPr kumimoji="1" lang="ja-JP" altLang="en-US" sz="1600" b="0" i="0" kern="1200">
                          <a:solidFill>
                            <a:schemeClr val="tx1"/>
                          </a:solidFill>
                          <a:effectLst/>
                          <a:latin typeface="+mn-lt"/>
                          <a:ea typeface="+mn-ea"/>
                          <a:cs typeface="+mn-cs"/>
                        </a:rPr>
                        <a:t>趣味　　　　　　　　　　 ゲーム</a:t>
                      </a:r>
                      <a:endParaRPr kumimoji="1" lang="en-US" altLang="ja-JP" sz="1600" b="0" i="0" kern="1200">
                        <a:solidFill>
                          <a:schemeClr val="tx1"/>
                        </a:solidFill>
                        <a:effectLst/>
                        <a:latin typeface="+mn-lt"/>
                        <a:ea typeface="+mn-ea"/>
                        <a:cs typeface="+mn-cs"/>
                      </a:endParaRPr>
                    </a:p>
                    <a:p>
                      <a:pPr rtl="0" fontAlgn="base"/>
                      <a:r>
                        <a:rPr kumimoji="1" lang="ja-JP" altLang="en-US" sz="1600" b="0" i="0" kern="1200">
                          <a:solidFill>
                            <a:schemeClr val="tx1"/>
                          </a:solidFill>
                          <a:effectLst/>
                          <a:latin typeface="+mn-lt"/>
                          <a:ea typeface="+mn-ea"/>
                          <a:cs typeface="+mn-cs"/>
                        </a:rPr>
                        <a:t>余暇の過ごし方 　　　　 </a:t>
                      </a:r>
                      <a:r>
                        <a:rPr lang="ja-JP" altLang="en-US" sz="1600" b="0" i="0" kern="1200">
                          <a:solidFill>
                            <a:schemeClr val="tx1"/>
                          </a:solidFill>
                          <a:effectLst/>
                          <a:latin typeface="+mn-lt"/>
                          <a:ea typeface="+mn-ea"/>
                          <a:cs typeface="+mn-cs"/>
                        </a:rPr>
                        <a:t>筋トレ</a:t>
                      </a:r>
                      <a:endParaRPr kumimoji="1" lang="ja-JP" altLang="en-US" sz="1600" b="0" i="0" kern="1200">
                        <a:solidFill>
                          <a:schemeClr val="tx1"/>
                        </a:solidFill>
                        <a:effectLst/>
                        <a:latin typeface="+mn-lt"/>
                        <a:ea typeface="+mn-ea"/>
                        <a:cs typeface="+mn-cs"/>
                      </a:endParaRPr>
                    </a:p>
                    <a:p>
                      <a:pPr rtl="0" fontAlgn="base"/>
                      <a:r>
                        <a:rPr kumimoji="1" lang="ja-JP" altLang="en-US" sz="1600" b="0" i="0" kern="1200">
                          <a:solidFill>
                            <a:schemeClr val="tx1"/>
                          </a:solidFill>
                          <a:effectLst/>
                          <a:latin typeface="+mn-lt"/>
                          <a:ea typeface="+mn-ea"/>
                          <a:cs typeface="+mn-cs"/>
                        </a:rPr>
                        <a:t>人間関係　　　　　　　　友達が沢山いる </a:t>
                      </a:r>
                    </a:p>
                    <a:p>
                      <a:pPr rtl="0" fontAlgn="base"/>
                      <a:r>
                        <a:rPr kumimoji="1" lang="ja-JP" altLang="en-US" sz="1600" b="0" i="0" kern="1200">
                          <a:solidFill>
                            <a:schemeClr val="tx1"/>
                          </a:solidFill>
                          <a:effectLst/>
                          <a:latin typeface="+mn-lt"/>
                          <a:ea typeface="+mn-ea"/>
                          <a:cs typeface="+mn-cs"/>
                        </a:rPr>
                        <a:t>習慣　　　　　　　　　　毎日</a:t>
                      </a:r>
                      <a:r>
                        <a:rPr kumimoji="1" lang="en-US" altLang="ja-JP" sz="1600" b="0" i="0" kern="1200" dirty="0">
                          <a:solidFill>
                            <a:schemeClr val="tx1"/>
                          </a:solidFill>
                          <a:effectLst/>
                          <a:latin typeface="+mn-lt"/>
                          <a:ea typeface="+mn-ea"/>
                          <a:cs typeface="+mn-cs"/>
                        </a:rPr>
                        <a:t>YouTube</a:t>
                      </a:r>
                      <a:r>
                        <a:rPr kumimoji="1" lang="ja-JP" altLang="en-US" sz="1600" b="0" i="0" kern="1200">
                          <a:solidFill>
                            <a:schemeClr val="tx1"/>
                          </a:solidFill>
                          <a:effectLst/>
                          <a:latin typeface="+mn-lt"/>
                          <a:ea typeface="+mn-ea"/>
                          <a:cs typeface="+mn-cs"/>
                        </a:rPr>
                        <a:t>を見る </a:t>
                      </a:r>
                    </a:p>
                    <a:p>
                      <a:pPr rtl="0" fontAlgn="base"/>
                      <a:r>
                        <a:rPr kumimoji="1" lang="ja-JP" altLang="en-US" sz="1600" b="0" i="0" kern="1200">
                          <a:solidFill>
                            <a:schemeClr val="tx1"/>
                          </a:solidFill>
                          <a:effectLst/>
                          <a:latin typeface="+mn-lt"/>
                          <a:ea typeface="+mn-ea"/>
                          <a:cs typeface="+mn-cs"/>
                        </a:rPr>
                        <a:t>よく買い物をする店　　　コンビニ</a:t>
                      </a:r>
                      <a:r>
                        <a:rPr lang="ja-JP" altLang="en-US" sz="1600" b="0" i="0" kern="1200">
                          <a:solidFill>
                            <a:schemeClr val="tx1"/>
                          </a:solidFill>
                          <a:effectLst/>
                          <a:latin typeface="+mn-lt"/>
                          <a:ea typeface="+mn-ea"/>
                          <a:cs typeface="+mn-cs"/>
                        </a:rPr>
                        <a:t> 、スーパー</a:t>
                      </a:r>
                      <a:endParaRPr kumimoji="1" lang="ja-JP" altLang="en-US" sz="1600" b="0" i="0" kern="1200">
                        <a:solidFill>
                          <a:schemeClr val="tx1"/>
                        </a:solidFill>
                        <a:effectLst/>
                        <a:latin typeface="+mn-lt"/>
                        <a:ea typeface="+mn-ea"/>
                        <a:cs typeface="+mn-cs"/>
                      </a:endParaRPr>
                    </a:p>
                    <a:p>
                      <a:pPr rtl="0" fontAlgn="base"/>
                      <a:r>
                        <a:rPr kumimoji="1" lang="ja-JP" altLang="en-US" sz="1600" b="0" i="0" kern="1200">
                          <a:solidFill>
                            <a:schemeClr val="tx1"/>
                          </a:solidFill>
                          <a:effectLst/>
                          <a:latin typeface="+mn-lt"/>
                          <a:ea typeface="+mn-ea"/>
                          <a:cs typeface="+mn-cs"/>
                        </a:rPr>
                        <a:t>利用している</a:t>
                      </a:r>
                      <a:r>
                        <a:rPr kumimoji="1" lang="en-US" altLang="ja-JP" sz="1600" b="0" i="0" kern="1200" dirty="0">
                          <a:solidFill>
                            <a:schemeClr val="tx1"/>
                          </a:solidFill>
                          <a:effectLst/>
                          <a:latin typeface="+mn-lt"/>
                          <a:ea typeface="+mn-ea"/>
                          <a:cs typeface="+mn-cs"/>
                        </a:rPr>
                        <a:t>SNS</a:t>
                      </a:r>
                      <a:r>
                        <a:rPr kumimoji="1" lang="ja-JP" altLang="en-US" sz="1600" b="0" i="0" kern="1200" dirty="0">
                          <a:solidFill>
                            <a:schemeClr val="tx1"/>
                          </a:solidFill>
                          <a:effectLst/>
                          <a:latin typeface="+mn-lt"/>
                          <a:ea typeface="+mn-ea"/>
                          <a:cs typeface="+mn-cs"/>
                        </a:rPr>
                        <a:t>　　　　</a:t>
                      </a:r>
                      <a:r>
                        <a:rPr kumimoji="1" lang="en-US" altLang="ja-JP" sz="1600" b="0" i="0" kern="1200" dirty="0">
                          <a:solidFill>
                            <a:schemeClr val="tx1"/>
                          </a:solidFill>
                          <a:effectLst/>
                          <a:latin typeface="+mn-lt"/>
                          <a:ea typeface="+mn-ea"/>
                          <a:cs typeface="+mn-cs"/>
                        </a:rPr>
                        <a:t>twitter</a:t>
                      </a:r>
                      <a:r>
                        <a:rPr kumimoji="1" lang="ja-JP" altLang="en-US" sz="1600" b="0" i="0" kern="1200" dirty="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好きなサイトやアプリ　  </a:t>
                      </a:r>
                      <a:r>
                        <a:rPr kumimoji="1" lang="en-US" altLang="ja-JP" sz="1600" b="0" i="0" kern="1200" dirty="0">
                          <a:solidFill>
                            <a:schemeClr val="tx1"/>
                          </a:solidFill>
                          <a:effectLst/>
                          <a:latin typeface="+mn-lt"/>
                          <a:ea typeface="+mn-ea"/>
                          <a:cs typeface="+mn-cs"/>
                        </a:rPr>
                        <a:t>YouTube</a:t>
                      </a:r>
                      <a:r>
                        <a:rPr kumimoji="1" lang="ja-JP" altLang="en-US" sz="1600" b="0" i="0" kern="1200" dirty="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所有するデバイス   　　  パソコン、スマホ</a:t>
                      </a:r>
                    </a:p>
                    <a:p>
                      <a:pPr rtl="0" fontAlgn="base"/>
                      <a:endParaRPr kumimoji="1" lang="ja-JP" altLang="en-US" sz="1600" b="0" i="0" kern="1200">
                        <a:solidFill>
                          <a:schemeClr val="tx1"/>
                        </a:solidFill>
                        <a:effectLst/>
                        <a:latin typeface="+mn-lt"/>
                        <a:ea typeface="+mn-ea"/>
                        <a:cs typeface="+mn-cs"/>
                      </a:endParaRPr>
                    </a:p>
                    <a:p>
                      <a:pPr rtl="0" fontAlgn="base"/>
                      <a:r>
                        <a:rPr kumimoji="1" lang="ja-JP" altLang="en-US" sz="1600" b="0" i="0" kern="1200">
                          <a:solidFill>
                            <a:schemeClr val="tx1"/>
                          </a:solidFill>
                          <a:effectLst/>
                          <a:latin typeface="+mn-lt"/>
                          <a:ea typeface="+mn-ea"/>
                          <a:cs typeface="+mn-cs"/>
                        </a:rPr>
                        <a:t>ストーリー </a:t>
                      </a:r>
                    </a:p>
                    <a:p>
                      <a:pPr lvl="0" rtl="0">
                        <a:buNone/>
                      </a:pPr>
                      <a:r>
                        <a:rPr lang="ja-JP" altLang="en-US" sz="1600" b="0" i="0" kern="1200">
                          <a:solidFill>
                            <a:schemeClr val="tx1"/>
                          </a:solidFill>
                          <a:effectLst/>
                          <a:latin typeface="+mn-lt"/>
                          <a:ea typeface="+mn-ea"/>
                          <a:cs typeface="+mn-cs"/>
                        </a:rPr>
                        <a:t>他の人情報を共有し、フィットネスや栄養に関するアドバイスや意見を交換できるアプリを使用したいと考えている</a:t>
                      </a:r>
                      <a:endParaRPr kumimoji="1" lang="ja-JP" altLang="en-US" sz="1600" b="0" i="0" kern="1200" dirty="0">
                        <a:solidFill>
                          <a:schemeClr val="tx1"/>
                        </a:solidFill>
                        <a:effectLst/>
                        <a:latin typeface="+mn-lt"/>
                        <a:ea typeface="+mn-ea"/>
                        <a:cs typeface="+mn-cs"/>
                      </a:endParaRPr>
                    </a:p>
                    <a:p>
                      <a:endParaRPr kumimoji="1" lang="ja-JP" altLang="en-US"/>
                    </a:p>
                  </a:txBody>
                  <a:tcPr/>
                </a:tc>
                <a:extLst>
                  <a:ext uri="{0D108BD9-81ED-4DB2-BD59-A6C34878D82A}">
                    <a16:rowId xmlns:a16="http://schemas.microsoft.com/office/drawing/2014/main" val="1670550953"/>
                  </a:ext>
                </a:extLst>
              </a:tr>
            </a:tbl>
          </a:graphicData>
        </a:graphic>
      </p:graphicFrame>
      <p:graphicFrame>
        <p:nvGraphicFramePr>
          <p:cNvPr id="5" name="表 4">
            <a:extLst>
              <a:ext uri="{FF2B5EF4-FFF2-40B4-BE49-F238E27FC236}">
                <a16:creationId xmlns:a16="http://schemas.microsoft.com/office/drawing/2014/main" id="{2CF54947-544E-4693-8283-DFE4448884D1}"/>
              </a:ext>
            </a:extLst>
          </p:cNvPr>
          <p:cNvGraphicFramePr>
            <a:graphicFrameLocks noGrp="1"/>
          </p:cNvGraphicFramePr>
          <p:nvPr>
            <p:extLst>
              <p:ext uri="{D42A27DB-BD31-4B8C-83A1-F6EECF244321}">
                <p14:modId xmlns:p14="http://schemas.microsoft.com/office/powerpoint/2010/main" val="1439601012"/>
              </p:ext>
            </p:extLst>
          </p:nvPr>
        </p:nvGraphicFramePr>
        <p:xfrm>
          <a:off x="6825397" y="245660"/>
          <a:ext cx="4884382" cy="5486400"/>
        </p:xfrm>
        <a:graphic>
          <a:graphicData uri="http://schemas.openxmlformats.org/drawingml/2006/table">
            <a:tbl>
              <a:tblPr firstRow="1" bandRow="1">
                <a:tableStyleId>{5940675A-B579-460E-94D1-54222C63F5DA}</a:tableStyleId>
              </a:tblPr>
              <a:tblGrid>
                <a:gridCol w="4884382">
                  <a:extLst>
                    <a:ext uri="{9D8B030D-6E8A-4147-A177-3AD203B41FA5}">
                      <a16:colId xmlns:a16="http://schemas.microsoft.com/office/drawing/2014/main" val="1146574980"/>
                    </a:ext>
                  </a:extLst>
                </a:gridCol>
              </a:tblGrid>
              <a:tr h="5486400">
                <a:tc>
                  <a:txBody>
                    <a:bodyPr/>
                    <a:lstStyle/>
                    <a:p>
                      <a:pPr rtl="0" fontAlgn="base"/>
                      <a:r>
                        <a:rPr kumimoji="1" lang="ja-JP" altLang="en-US" sz="1600" b="0" i="0" kern="1200">
                          <a:solidFill>
                            <a:schemeClr val="tx1"/>
                          </a:solidFill>
                          <a:effectLst/>
                          <a:latin typeface="+mn-lt"/>
                          <a:ea typeface="+mn-ea"/>
                          <a:cs typeface="+mn-cs"/>
                        </a:rPr>
                        <a:t>ペルソナを考慮したユーザー体験２ </a:t>
                      </a:r>
                    </a:p>
                    <a:p>
                      <a:pPr rtl="0" fontAlgn="base"/>
                      <a:r>
                        <a:rPr kumimoji="1" lang="ja-JP" altLang="en-US" sz="1600" b="0" i="0" kern="1200">
                          <a:solidFill>
                            <a:schemeClr val="tx1"/>
                          </a:solidFill>
                          <a:effectLst/>
                          <a:latin typeface="+mn-lt"/>
                          <a:ea typeface="+mn-ea"/>
                          <a:cs typeface="+mn-cs"/>
                        </a:rPr>
                        <a:t>名前　　　　　　　　　</a:t>
                      </a:r>
                      <a:r>
                        <a:rPr lang="ja-JP" altLang="en-US" sz="1600" b="0" i="0" kern="1200">
                          <a:solidFill>
                            <a:schemeClr val="tx1"/>
                          </a:solidFill>
                          <a:effectLst/>
                          <a:latin typeface="+mn-lt"/>
                          <a:ea typeface="+mn-ea"/>
                          <a:cs typeface="+mn-cs"/>
                        </a:rPr>
                        <a:t>田中</a:t>
                      </a:r>
                      <a:r>
                        <a:rPr kumimoji="1" lang="ja-JP" altLang="en-US" sz="1600" b="0" i="0" kern="1200">
                          <a:solidFill>
                            <a:schemeClr val="tx1"/>
                          </a:solidFill>
                          <a:effectLst/>
                          <a:latin typeface="+mn-lt"/>
                          <a:ea typeface="+mn-ea"/>
                          <a:cs typeface="+mn-cs"/>
                        </a:rPr>
                        <a:t>　</a:t>
                      </a:r>
                      <a:r>
                        <a:rPr lang="ja-JP" altLang="en-US" sz="1600" b="0" i="0" kern="1200">
                          <a:solidFill>
                            <a:schemeClr val="tx1"/>
                          </a:solidFill>
                          <a:effectLst/>
                          <a:latin typeface="+mn-lt"/>
                          <a:ea typeface="+mn-ea"/>
                          <a:cs typeface="+mn-cs"/>
                        </a:rPr>
                        <a:t>理恵</a:t>
                      </a:r>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年齢　　　　　　　　　</a:t>
                      </a:r>
                      <a:r>
                        <a:rPr lang="ja-JP" altLang="en-US" sz="1600" b="0" i="0" kern="1200">
                          <a:solidFill>
                            <a:schemeClr val="tx1"/>
                          </a:solidFill>
                          <a:effectLst/>
                          <a:latin typeface="+mn-lt"/>
                          <a:ea typeface="+mn-ea"/>
                          <a:cs typeface="+mn-cs"/>
                        </a:rPr>
                        <a:t>32</a:t>
                      </a:r>
                      <a:r>
                        <a:rPr kumimoji="1" lang="ja-JP" altLang="en-US" sz="1600" b="0" i="0" kern="1200">
                          <a:solidFill>
                            <a:schemeClr val="tx1"/>
                          </a:solidFill>
                          <a:effectLst/>
                          <a:latin typeface="+mn-lt"/>
                          <a:ea typeface="+mn-ea"/>
                          <a:cs typeface="+mn-cs"/>
                        </a:rPr>
                        <a:t>歳　 </a:t>
                      </a:r>
                    </a:p>
                    <a:p>
                      <a:pPr rtl="0" fontAlgn="base"/>
                      <a:r>
                        <a:rPr kumimoji="1" lang="ja-JP" altLang="en-US" sz="1600" b="0" i="0" kern="1200">
                          <a:solidFill>
                            <a:schemeClr val="tx1"/>
                          </a:solidFill>
                          <a:effectLst/>
                          <a:latin typeface="+mn-lt"/>
                          <a:ea typeface="+mn-ea"/>
                          <a:cs typeface="+mn-cs"/>
                        </a:rPr>
                        <a:t>性別　　　　　　　　　♀ </a:t>
                      </a:r>
                    </a:p>
                    <a:p>
                      <a:pPr rtl="0" fontAlgn="base"/>
                      <a:r>
                        <a:rPr kumimoji="1" lang="ja-JP" altLang="en-US" sz="1600" b="0" i="0" kern="1200">
                          <a:solidFill>
                            <a:schemeClr val="tx1"/>
                          </a:solidFill>
                          <a:effectLst/>
                          <a:latin typeface="+mn-lt"/>
                          <a:ea typeface="+mn-ea"/>
                          <a:cs typeface="+mn-cs"/>
                        </a:rPr>
                        <a:t>職業　　　　　　　　　</a:t>
                      </a:r>
                      <a:r>
                        <a:rPr lang="ja-JP" altLang="en-US" sz="1600" b="0" i="0" kern="1200">
                          <a:solidFill>
                            <a:schemeClr val="tx1"/>
                          </a:solidFill>
                          <a:effectLst/>
                          <a:latin typeface="+mn-lt"/>
                          <a:ea typeface="+mn-ea"/>
                          <a:cs typeface="+mn-cs"/>
                        </a:rPr>
                        <a:t>専業</a:t>
                      </a:r>
                      <a:r>
                        <a:rPr kumimoji="1" lang="ja-JP" altLang="en-US" sz="1600" b="0" i="0" kern="1200">
                          <a:solidFill>
                            <a:schemeClr val="tx1"/>
                          </a:solidFill>
                          <a:effectLst/>
                          <a:latin typeface="+mn-lt"/>
                          <a:ea typeface="+mn-ea"/>
                          <a:cs typeface="+mn-cs"/>
                        </a:rPr>
                        <a:t>主婦 </a:t>
                      </a:r>
                    </a:p>
                    <a:p>
                      <a:pPr rtl="0" fontAlgn="base"/>
                      <a:r>
                        <a:rPr kumimoji="1" lang="ja-JP" altLang="en-US" sz="1600" b="0" i="0" kern="1200">
                          <a:solidFill>
                            <a:schemeClr val="tx1"/>
                          </a:solidFill>
                          <a:effectLst/>
                          <a:latin typeface="+mn-lt"/>
                          <a:ea typeface="+mn-ea"/>
                          <a:cs typeface="+mn-cs"/>
                        </a:rPr>
                        <a:t>収入　　　　　　　　　</a:t>
                      </a:r>
                      <a:r>
                        <a:rPr lang="ja-JP" altLang="en-US" sz="1600" b="0" i="0" kern="1200">
                          <a:solidFill>
                            <a:schemeClr val="tx1"/>
                          </a:solidFill>
                          <a:effectLst/>
                          <a:latin typeface="+mn-lt"/>
                          <a:ea typeface="+mn-ea"/>
                          <a:cs typeface="+mn-cs"/>
                        </a:rPr>
                        <a:t>なし</a:t>
                      </a:r>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学歴　　　　　　　　　福岡第一大学</a:t>
                      </a:r>
                    </a:p>
                    <a:p>
                      <a:pPr rtl="0" fontAlgn="base"/>
                      <a:r>
                        <a:rPr kumimoji="1" lang="ja-JP" altLang="en-US" sz="1600" b="0" i="0" kern="1200">
                          <a:solidFill>
                            <a:schemeClr val="tx1"/>
                          </a:solidFill>
                          <a:effectLst/>
                          <a:latin typeface="+mn-lt"/>
                          <a:ea typeface="+mn-ea"/>
                          <a:cs typeface="+mn-cs"/>
                        </a:rPr>
                        <a:t>家族構成　　　　　　　</a:t>
                      </a:r>
                      <a:r>
                        <a:rPr lang="ja-JP" altLang="en-US" sz="1600" b="0" i="0" kern="1200">
                          <a:solidFill>
                            <a:schemeClr val="tx1"/>
                          </a:solidFill>
                          <a:effectLst/>
                          <a:latin typeface="+mn-lt"/>
                          <a:ea typeface="+mn-ea"/>
                          <a:cs typeface="+mn-cs"/>
                        </a:rPr>
                        <a:t>２人の子供、夫</a:t>
                      </a:r>
                      <a:endParaRPr kumimoji="1" lang="ja-JP" altLang="en-US" sz="1600" b="0" i="0" kern="1200">
                        <a:solidFill>
                          <a:schemeClr val="tx1"/>
                        </a:solidFill>
                        <a:effectLst/>
                        <a:latin typeface="+mn-lt"/>
                        <a:ea typeface="+mn-ea"/>
                        <a:cs typeface="+mn-cs"/>
                      </a:endParaRPr>
                    </a:p>
                    <a:p>
                      <a:pPr rtl="0" fontAlgn="base"/>
                      <a:r>
                        <a:rPr kumimoji="1" lang="ja-JP" altLang="en-US" sz="1600" b="0" i="0" kern="1200">
                          <a:solidFill>
                            <a:schemeClr val="tx1"/>
                          </a:solidFill>
                          <a:effectLst/>
                          <a:latin typeface="+mn-lt"/>
                          <a:ea typeface="+mn-ea"/>
                          <a:cs typeface="+mn-cs"/>
                        </a:rPr>
                        <a:t>居住地　　　　　　　　東京 </a:t>
                      </a:r>
                    </a:p>
                    <a:p>
                      <a:pPr rtl="0" fontAlgn="base"/>
                      <a:r>
                        <a:rPr kumimoji="1" lang="ja-JP" altLang="en-US" sz="1600" b="0" i="0" kern="1200">
                          <a:solidFill>
                            <a:schemeClr val="tx1"/>
                          </a:solidFill>
                          <a:effectLst/>
                          <a:latin typeface="+mn-lt"/>
                          <a:ea typeface="+mn-ea"/>
                          <a:cs typeface="+mn-cs"/>
                        </a:rPr>
                        <a:t>趣味　　　　　　　　　ドラマ鑑賞</a:t>
                      </a:r>
                    </a:p>
                    <a:p>
                      <a:pPr rtl="0" fontAlgn="base"/>
                      <a:r>
                        <a:rPr kumimoji="1" lang="ja-JP" altLang="en-US" sz="1600" b="0" i="0" kern="1200">
                          <a:solidFill>
                            <a:schemeClr val="tx1"/>
                          </a:solidFill>
                          <a:effectLst/>
                          <a:latin typeface="+mn-lt"/>
                          <a:ea typeface="+mn-ea"/>
                          <a:cs typeface="+mn-cs"/>
                        </a:rPr>
                        <a:t>余暇の過ごし方　　　　ドラマ鑑賞</a:t>
                      </a:r>
                    </a:p>
                    <a:p>
                      <a:pPr rtl="0" fontAlgn="base"/>
                      <a:r>
                        <a:rPr kumimoji="1" lang="ja-JP" altLang="en-US" sz="1600" b="0" i="0" kern="1200">
                          <a:solidFill>
                            <a:schemeClr val="tx1"/>
                          </a:solidFill>
                          <a:effectLst/>
                          <a:latin typeface="+mn-lt"/>
                          <a:ea typeface="+mn-ea"/>
                          <a:cs typeface="+mn-cs"/>
                        </a:rPr>
                        <a:t>人間関係　　　　</a:t>
                      </a:r>
                      <a:r>
                        <a:rPr lang="ja-JP" altLang="en-US" sz="1600" b="0" i="0" kern="1200">
                          <a:solidFill>
                            <a:schemeClr val="tx1"/>
                          </a:solidFill>
                          <a:effectLst/>
                          <a:latin typeface="+mn-lt"/>
                          <a:ea typeface="+mn-ea"/>
                          <a:cs typeface="+mn-cs"/>
                        </a:rPr>
                        <a:t>           近所との付き合い</a:t>
                      </a:r>
                      <a:endParaRPr kumimoji="1" lang="en-US" altLang="ja-JP" sz="1600" b="0" i="0" kern="1200">
                        <a:solidFill>
                          <a:schemeClr val="tx1"/>
                        </a:solidFill>
                        <a:effectLst/>
                        <a:latin typeface="+mn-lt"/>
                        <a:ea typeface="+mn-ea"/>
                        <a:cs typeface="+mn-cs"/>
                      </a:endParaRPr>
                    </a:p>
                    <a:p>
                      <a:pPr rtl="0" fontAlgn="base"/>
                      <a:r>
                        <a:rPr kumimoji="1" lang="ja-JP" altLang="en-US" sz="1600" b="0" i="0" kern="1200">
                          <a:solidFill>
                            <a:schemeClr val="tx1"/>
                          </a:solidFill>
                          <a:effectLst/>
                          <a:latin typeface="+mn-lt"/>
                          <a:ea typeface="+mn-ea"/>
                          <a:cs typeface="+mn-cs"/>
                        </a:rPr>
                        <a:t>習慣　　　　　　　　　</a:t>
                      </a:r>
                      <a:r>
                        <a:rPr lang="ja-JP" altLang="en-US" sz="1600" b="0" i="0" kern="1200">
                          <a:solidFill>
                            <a:schemeClr val="tx1"/>
                          </a:solidFill>
                          <a:effectLst/>
                          <a:latin typeface="+mn-lt"/>
                          <a:ea typeface="+mn-ea"/>
                          <a:cs typeface="+mn-cs"/>
                        </a:rPr>
                        <a:t>ジョギング</a:t>
                      </a:r>
                      <a:endParaRPr kumimoji="1" lang="ja-JP" altLang="en-US" sz="1600" b="0" i="0" kern="1200">
                        <a:solidFill>
                          <a:schemeClr val="tx1"/>
                        </a:solidFill>
                        <a:effectLst/>
                        <a:latin typeface="+mn-lt"/>
                        <a:ea typeface="+mn-ea"/>
                        <a:cs typeface="+mn-cs"/>
                      </a:endParaRPr>
                    </a:p>
                    <a:p>
                      <a:pPr rtl="0" fontAlgn="base"/>
                      <a:r>
                        <a:rPr kumimoji="1" lang="ja-JP" altLang="en-US" sz="1600" b="0" i="0" kern="1200">
                          <a:solidFill>
                            <a:schemeClr val="tx1"/>
                          </a:solidFill>
                          <a:effectLst/>
                          <a:latin typeface="+mn-lt"/>
                          <a:ea typeface="+mn-ea"/>
                          <a:cs typeface="+mn-cs"/>
                        </a:rPr>
                        <a:t>良く買い物する店　　　スーパー</a:t>
                      </a:r>
                    </a:p>
                    <a:p>
                      <a:pPr rtl="0" fontAlgn="base"/>
                      <a:r>
                        <a:rPr kumimoji="1" lang="ja-JP" altLang="en-US" sz="1600" b="0" i="0" kern="1200">
                          <a:solidFill>
                            <a:schemeClr val="tx1"/>
                          </a:solidFill>
                          <a:effectLst/>
                          <a:latin typeface="+mn-lt"/>
                          <a:ea typeface="+mn-ea"/>
                          <a:cs typeface="+mn-cs"/>
                        </a:rPr>
                        <a:t>利用している</a:t>
                      </a:r>
                      <a:r>
                        <a:rPr kumimoji="1" lang="en-US" altLang="ja-JP" sz="1600" b="0" i="0" kern="1200" dirty="0">
                          <a:solidFill>
                            <a:schemeClr val="tx1"/>
                          </a:solidFill>
                          <a:effectLst/>
                          <a:latin typeface="+mn-lt"/>
                          <a:ea typeface="+mn-ea"/>
                          <a:cs typeface="+mn-cs"/>
                        </a:rPr>
                        <a:t>SNS</a:t>
                      </a:r>
                      <a:r>
                        <a:rPr kumimoji="1" lang="ja-JP" altLang="en-US" sz="1600" b="0" i="0" kern="1200" dirty="0">
                          <a:solidFill>
                            <a:schemeClr val="tx1"/>
                          </a:solidFill>
                          <a:effectLst/>
                          <a:latin typeface="+mn-lt"/>
                          <a:ea typeface="+mn-ea"/>
                          <a:cs typeface="+mn-cs"/>
                        </a:rPr>
                        <a:t>　　　</a:t>
                      </a:r>
                      <a:r>
                        <a:rPr kumimoji="1" lang="en-US" altLang="ja-JP" sz="1600" b="0" i="0" kern="1200" dirty="0">
                          <a:solidFill>
                            <a:schemeClr val="tx1"/>
                          </a:solidFill>
                          <a:effectLst/>
                          <a:latin typeface="+mn-lt"/>
                          <a:ea typeface="+mn-ea"/>
                          <a:cs typeface="+mn-cs"/>
                        </a:rPr>
                        <a:t>twitter</a:t>
                      </a:r>
                      <a:r>
                        <a:rPr kumimoji="1" lang="ja-JP" altLang="en-US" sz="1600" b="0" i="0" kern="1200" dirty="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好きなサイトやアプリ　</a:t>
                      </a:r>
                      <a:r>
                        <a:rPr lang="ja-JP" altLang="en-US" sz="1600" b="0" i="0" kern="1200">
                          <a:solidFill>
                            <a:schemeClr val="tx1"/>
                          </a:solidFill>
                          <a:effectLst/>
                          <a:latin typeface="+mn-lt"/>
                          <a:ea typeface="+mn-ea"/>
                          <a:cs typeface="+mn-cs"/>
                        </a:rPr>
                        <a:t>youtube</a:t>
                      </a:r>
                      <a:r>
                        <a:rPr kumimoji="1" lang="ja-JP" altLang="en-US" sz="1600" b="0" i="0" kern="1200">
                          <a:solidFill>
                            <a:schemeClr val="tx1"/>
                          </a:solidFill>
                          <a:effectLst/>
                          <a:latin typeface="+mn-lt"/>
                          <a:ea typeface="+mn-ea"/>
                          <a:cs typeface="+mn-cs"/>
                        </a:rPr>
                        <a:t> </a:t>
                      </a:r>
                    </a:p>
                    <a:p>
                      <a:pPr rtl="0" fontAlgn="base"/>
                      <a:r>
                        <a:rPr kumimoji="1" lang="ja-JP" altLang="en-US" sz="1600" b="0" i="0" kern="1200">
                          <a:solidFill>
                            <a:schemeClr val="tx1"/>
                          </a:solidFill>
                          <a:effectLst/>
                          <a:latin typeface="+mn-lt"/>
                          <a:ea typeface="+mn-ea"/>
                          <a:cs typeface="+mn-cs"/>
                        </a:rPr>
                        <a:t>所有するデバイス　　　パソコン、スマホ</a:t>
                      </a:r>
                      <a:endParaRPr kumimoji="1" lang="en-US" altLang="ja-JP" sz="1600" b="0" i="0" kern="1200">
                        <a:solidFill>
                          <a:schemeClr val="tx1"/>
                        </a:solidFill>
                        <a:effectLst/>
                        <a:latin typeface="+mn-lt"/>
                        <a:ea typeface="+mn-ea"/>
                        <a:cs typeface="+mn-cs"/>
                      </a:endParaRPr>
                    </a:p>
                    <a:p>
                      <a:pPr rtl="0" fontAlgn="base"/>
                      <a:endParaRPr kumimoji="1" lang="ja-JP" altLang="en-US" sz="1600" b="0" i="0" kern="1200">
                        <a:solidFill>
                          <a:schemeClr val="tx1"/>
                        </a:solidFill>
                        <a:effectLst/>
                        <a:latin typeface="+mn-lt"/>
                        <a:ea typeface="+mn-ea"/>
                        <a:cs typeface="+mn-cs"/>
                      </a:endParaRPr>
                    </a:p>
                    <a:p>
                      <a:pPr rtl="0" fontAlgn="base"/>
                      <a:r>
                        <a:rPr kumimoji="1" lang="ja-JP" altLang="en-US" sz="1600" b="0" i="0" kern="1200">
                          <a:solidFill>
                            <a:schemeClr val="tx1"/>
                          </a:solidFill>
                          <a:effectLst/>
                          <a:latin typeface="+mn-lt"/>
                          <a:ea typeface="+mn-ea"/>
                          <a:cs typeface="+mn-cs"/>
                        </a:rPr>
                        <a:t>ストーリー </a:t>
                      </a:r>
                    </a:p>
                    <a:p>
                      <a:pPr rtl="0" fontAlgn="base"/>
                      <a:r>
                        <a:rPr lang="ja-JP" altLang="en-US" sz="1600" b="0" i="0" kern="1200">
                          <a:solidFill>
                            <a:schemeClr val="tx1"/>
                          </a:solidFill>
                          <a:effectLst/>
                          <a:latin typeface="+mn-lt"/>
                          <a:ea typeface="+mn-ea"/>
                          <a:cs typeface="+mn-cs"/>
                        </a:rPr>
                        <a:t>健康に気を使いたいと思い始めて健康アプリを使い始めた</a:t>
                      </a:r>
                      <a:endParaRPr kumimoji="1" lang="ja-JP" altLang="en-US" sz="1600" b="0" i="0" kern="1200" dirty="0">
                        <a:solidFill>
                          <a:schemeClr val="tx1"/>
                        </a:solidFill>
                        <a:effectLst/>
                        <a:latin typeface="+mn-lt"/>
                        <a:ea typeface="+mn-ea"/>
                        <a:cs typeface="+mn-cs"/>
                      </a:endParaRPr>
                    </a:p>
                    <a:p>
                      <a:endParaRPr kumimoji="1" lang="ja-JP" altLang="en-US" sz="1600"/>
                    </a:p>
                  </a:txBody>
                  <a:tcPr/>
                </a:tc>
                <a:extLst>
                  <a:ext uri="{0D108BD9-81ED-4DB2-BD59-A6C34878D82A}">
                    <a16:rowId xmlns:a16="http://schemas.microsoft.com/office/drawing/2014/main" val="3693120365"/>
                  </a:ext>
                </a:extLst>
              </a:tr>
            </a:tbl>
          </a:graphicData>
        </a:graphic>
      </p:graphicFrame>
    </p:spTree>
    <p:extLst>
      <p:ext uri="{BB962C8B-B14F-4D97-AF65-F5344CB8AC3E}">
        <p14:creationId xmlns:p14="http://schemas.microsoft.com/office/powerpoint/2010/main" val="296341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キスト&#10;&#10;説明は自動で生成されたものです">
            <a:extLst>
              <a:ext uri="{FF2B5EF4-FFF2-40B4-BE49-F238E27FC236}">
                <a16:creationId xmlns:a16="http://schemas.microsoft.com/office/drawing/2014/main" id="{AAA0BDD3-0CFD-850D-1912-28AA38E35A0C}"/>
              </a:ext>
            </a:extLst>
          </p:cNvPr>
          <p:cNvPicPr>
            <a:picLocks noChangeAspect="1"/>
          </p:cNvPicPr>
          <p:nvPr/>
        </p:nvPicPr>
        <p:blipFill>
          <a:blip r:embed="rId2"/>
          <a:stretch>
            <a:fillRect/>
          </a:stretch>
        </p:blipFill>
        <p:spPr>
          <a:xfrm>
            <a:off x="609157" y="2113833"/>
            <a:ext cx="2743200" cy="1445741"/>
          </a:xfrm>
          <a:prstGeom prst="rect">
            <a:avLst/>
          </a:prstGeom>
        </p:spPr>
      </p:pic>
      <p:pic>
        <p:nvPicPr>
          <p:cNvPr id="7" name="図 6" descr="ダイアグラム が含まれている画像&#10;&#10;説明は自動で生成されたものです">
            <a:extLst>
              <a:ext uri="{FF2B5EF4-FFF2-40B4-BE49-F238E27FC236}">
                <a16:creationId xmlns:a16="http://schemas.microsoft.com/office/drawing/2014/main" id="{DA68768B-A2E5-0576-64B3-948DC8C31168}"/>
              </a:ext>
            </a:extLst>
          </p:cNvPr>
          <p:cNvPicPr>
            <a:picLocks noChangeAspect="1"/>
          </p:cNvPicPr>
          <p:nvPr/>
        </p:nvPicPr>
        <p:blipFill>
          <a:blip r:embed="rId3"/>
          <a:stretch>
            <a:fillRect/>
          </a:stretch>
        </p:blipFill>
        <p:spPr>
          <a:xfrm>
            <a:off x="4262582" y="2105767"/>
            <a:ext cx="2743200" cy="1445741"/>
          </a:xfrm>
          <a:prstGeom prst="rect">
            <a:avLst/>
          </a:prstGeom>
        </p:spPr>
      </p:pic>
      <p:pic>
        <p:nvPicPr>
          <p:cNvPr id="8" name="図 7" descr="テキスト&#10;&#10;説明は自動で生成されたものです">
            <a:extLst>
              <a:ext uri="{FF2B5EF4-FFF2-40B4-BE49-F238E27FC236}">
                <a16:creationId xmlns:a16="http://schemas.microsoft.com/office/drawing/2014/main" id="{56AA976C-6125-3790-56D0-541474ED76A7}"/>
              </a:ext>
            </a:extLst>
          </p:cNvPr>
          <p:cNvPicPr>
            <a:picLocks noChangeAspect="1"/>
          </p:cNvPicPr>
          <p:nvPr/>
        </p:nvPicPr>
        <p:blipFill>
          <a:blip r:embed="rId4"/>
          <a:stretch>
            <a:fillRect/>
          </a:stretch>
        </p:blipFill>
        <p:spPr>
          <a:xfrm>
            <a:off x="614218" y="4268473"/>
            <a:ext cx="2743200" cy="1438326"/>
          </a:xfrm>
          <a:prstGeom prst="rect">
            <a:avLst/>
          </a:prstGeom>
        </p:spPr>
      </p:pic>
      <p:pic>
        <p:nvPicPr>
          <p:cNvPr id="9" name="図 8" descr="テキスト, 手紙&#10;&#10;説明は自動で生成されたものです">
            <a:extLst>
              <a:ext uri="{FF2B5EF4-FFF2-40B4-BE49-F238E27FC236}">
                <a16:creationId xmlns:a16="http://schemas.microsoft.com/office/drawing/2014/main" id="{6A0B61DC-AEF9-39F5-74ED-B11C437F399E}"/>
              </a:ext>
            </a:extLst>
          </p:cNvPr>
          <p:cNvPicPr>
            <a:picLocks noChangeAspect="1"/>
          </p:cNvPicPr>
          <p:nvPr/>
        </p:nvPicPr>
        <p:blipFill>
          <a:blip r:embed="rId5"/>
          <a:stretch>
            <a:fillRect/>
          </a:stretch>
        </p:blipFill>
        <p:spPr>
          <a:xfrm>
            <a:off x="4262582" y="4268473"/>
            <a:ext cx="2743200" cy="1438326"/>
          </a:xfrm>
          <a:prstGeom prst="rect">
            <a:avLst/>
          </a:prstGeom>
        </p:spPr>
      </p:pic>
      <p:pic>
        <p:nvPicPr>
          <p:cNvPr id="10" name="図 9" descr="テキスト&#10;&#10;説明は自動で生成されたものです">
            <a:extLst>
              <a:ext uri="{FF2B5EF4-FFF2-40B4-BE49-F238E27FC236}">
                <a16:creationId xmlns:a16="http://schemas.microsoft.com/office/drawing/2014/main" id="{23A8E0F6-AC37-3E8C-E398-7A34026FBC96}"/>
              </a:ext>
            </a:extLst>
          </p:cNvPr>
          <p:cNvPicPr>
            <a:picLocks noChangeAspect="1"/>
          </p:cNvPicPr>
          <p:nvPr/>
        </p:nvPicPr>
        <p:blipFill>
          <a:blip r:embed="rId6"/>
          <a:stretch>
            <a:fillRect/>
          </a:stretch>
        </p:blipFill>
        <p:spPr>
          <a:xfrm>
            <a:off x="7934037" y="2105766"/>
            <a:ext cx="2743200" cy="1445741"/>
          </a:xfrm>
          <a:prstGeom prst="rect">
            <a:avLst/>
          </a:prstGeom>
        </p:spPr>
      </p:pic>
      <p:sp>
        <p:nvSpPr>
          <p:cNvPr id="11" name="矢印: 右 10">
            <a:extLst>
              <a:ext uri="{FF2B5EF4-FFF2-40B4-BE49-F238E27FC236}">
                <a16:creationId xmlns:a16="http://schemas.microsoft.com/office/drawing/2014/main" id="{04ACC1FE-5730-BBBC-467D-C863100300A9}"/>
              </a:ext>
            </a:extLst>
          </p:cNvPr>
          <p:cNvSpPr/>
          <p:nvPr/>
        </p:nvSpPr>
        <p:spPr>
          <a:xfrm>
            <a:off x="3356840" y="2118589"/>
            <a:ext cx="923636" cy="5657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矢印: 右 15">
            <a:extLst>
              <a:ext uri="{FF2B5EF4-FFF2-40B4-BE49-F238E27FC236}">
                <a16:creationId xmlns:a16="http://schemas.microsoft.com/office/drawing/2014/main" id="{0A1502E2-3991-CBC6-4673-5D2C3F5A4D1F}"/>
              </a:ext>
            </a:extLst>
          </p:cNvPr>
          <p:cNvSpPr/>
          <p:nvPr/>
        </p:nvSpPr>
        <p:spPr>
          <a:xfrm>
            <a:off x="7005204" y="2187862"/>
            <a:ext cx="923636" cy="5657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矢印: 左 17">
            <a:extLst>
              <a:ext uri="{FF2B5EF4-FFF2-40B4-BE49-F238E27FC236}">
                <a16:creationId xmlns:a16="http://schemas.microsoft.com/office/drawing/2014/main" id="{4DC7539A-18EA-D0A7-E1D1-1F3F8FF0BB63}"/>
              </a:ext>
            </a:extLst>
          </p:cNvPr>
          <p:cNvSpPr/>
          <p:nvPr/>
        </p:nvSpPr>
        <p:spPr>
          <a:xfrm>
            <a:off x="6999431" y="2802659"/>
            <a:ext cx="935181" cy="62345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矢印: 下 18">
            <a:extLst>
              <a:ext uri="{FF2B5EF4-FFF2-40B4-BE49-F238E27FC236}">
                <a16:creationId xmlns:a16="http://schemas.microsoft.com/office/drawing/2014/main" id="{C8B71F55-2B9F-A789-C147-7A0002FACFE0}"/>
              </a:ext>
            </a:extLst>
          </p:cNvPr>
          <p:cNvSpPr/>
          <p:nvPr/>
        </p:nvSpPr>
        <p:spPr>
          <a:xfrm>
            <a:off x="952499" y="3535795"/>
            <a:ext cx="554181" cy="75045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矢印: 上 19">
            <a:extLst>
              <a:ext uri="{FF2B5EF4-FFF2-40B4-BE49-F238E27FC236}">
                <a16:creationId xmlns:a16="http://schemas.microsoft.com/office/drawing/2014/main" id="{928B80BA-8131-7CCF-48BF-DA16A3EB0B3D}"/>
              </a:ext>
            </a:extLst>
          </p:cNvPr>
          <p:cNvSpPr/>
          <p:nvPr/>
        </p:nvSpPr>
        <p:spPr>
          <a:xfrm>
            <a:off x="2485158" y="3558886"/>
            <a:ext cx="565727" cy="72736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矢印: 左 21">
            <a:extLst>
              <a:ext uri="{FF2B5EF4-FFF2-40B4-BE49-F238E27FC236}">
                <a16:creationId xmlns:a16="http://schemas.microsoft.com/office/drawing/2014/main" id="{BA8020A7-00FF-F360-0F39-2478A9C40612}"/>
              </a:ext>
            </a:extLst>
          </p:cNvPr>
          <p:cNvSpPr/>
          <p:nvPr/>
        </p:nvSpPr>
        <p:spPr>
          <a:xfrm>
            <a:off x="3327976" y="2837295"/>
            <a:ext cx="935181" cy="62345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矢印: 下 22">
            <a:extLst>
              <a:ext uri="{FF2B5EF4-FFF2-40B4-BE49-F238E27FC236}">
                <a16:creationId xmlns:a16="http://schemas.microsoft.com/office/drawing/2014/main" id="{7774B829-4002-F661-6ADD-A22E803CD533}"/>
              </a:ext>
            </a:extLst>
          </p:cNvPr>
          <p:cNvSpPr/>
          <p:nvPr/>
        </p:nvSpPr>
        <p:spPr>
          <a:xfrm>
            <a:off x="4612408" y="3558885"/>
            <a:ext cx="554181" cy="75045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矢印: 上 23">
            <a:extLst>
              <a:ext uri="{FF2B5EF4-FFF2-40B4-BE49-F238E27FC236}">
                <a16:creationId xmlns:a16="http://schemas.microsoft.com/office/drawing/2014/main" id="{7297FF29-45C0-6289-000C-690153D4B2A9}"/>
              </a:ext>
            </a:extLst>
          </p:cNvPr>
          <p:cNvSpPr/>
          <p:nvPr/>
        </p:nvSpPr>
        <p:spPr>
          <a:xfrm>
            <a:off x="5810248" y="3535795"/>
            <a:ext cx="565727" cy="72736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テキスト ボックス 24">
            <a:extLst>
              <a:ext uri="{FF2B5EF4-FFF2-40B4-BE49-F238E27FC236}">
                <a16:creationId xmlns:a16="http://schemas.microsoft.com/office/drawing/2014/main" id="{F6F19B52-6FAB-6FAC-D559-790F0E6329B9}"/>
              </a:ext>
            </a:extLst>
          </p:cNvPr>
          <p:cNvSpPr txBox="1"/>
          <p:nvPr/>
        </p:nvSpPr>
        <p:spPr>
          <a:xfrm>
            <a:off x="837045" y="36079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游ゴシック"/>
              </a:rPr>
              <a:t>画面一覧</a:t>
            </a:r>
          </a:p>
        </p:txBody>
      </p:sp>
      <p:pic>
        <p:nvPicPr>
          <p:cNvPr id="30" name="図 29" descr="テキスト&#10;&#10;説明は自動で生成されたものです">
            <a:extLst>
              <a:ext uri="{FF2B5EF4-FFF2-40B4-BE49-F238E27FC236}">
                <a16:creationId xmlns:a16="http://schemas.microsoft.com/office/drawing/2014/main" id="{EFCEFE3E-2C90-70E2-340E-2A82E63AA163}"/>
              </a:ext>
            </a:extLst>
          </p:cNvPr>
          <p:cNvPicPr>
            <a:picLocks noChangeAspect="1"/>
          </p:cNvPicPr>
          <p:nvPr/>
        </p:nvPicPr>
        <p:blipFill>
          <a:blip r:embed="rId7"/>
          <a:stretch>
            <a:fillRect/>
          </a:stretch>
        </p:blipFill>
        <p:spPr>
          <a:xfrm>
            <a:off x="4251036" y="86496"/>
            <a:ext cx="2743200" cy="1258645"/>
          </a:xfrm>
          <a:prstGeom prst="rect">
            <a:avLst/>
          </a:prstGeom>
        </p:spPr>
      </p:pic>
      <p:sp>
        <p:nvSpPr>
          <p:cNvPr id="31" name="矢印: 上 30">
            <a:extLst>
              <a:ext uri="{FF2B5EF4-FFF2-40B4-BE49-F238E27FC236}">
                <a16:creationId xmlns:a16="http://schemas.microsoft.com/office/drawing/2014/main" id="{9EFE7A9D-F97F-9F3A-078E-8BEFD7ABDED0}"/>
              </a:ext>
            </a:extLst>
          </p:cNvPr>
          <p:cNvSpPr/>
          <p:nvPr/>
        </p:nvSpPr>
        <p:spPr>
          <a:xfrm>
            <a:off x="5960338" y="1353704"/>
            <a:ext cx="565727" cy="72736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 name="矢印: 下 33">
            <a:extLst>
              <a:ext uri="{FF2B5EF4-FFF2-40B4-BE49-F238E27FC236}">
                <a16:creationId xmlns:a16="http://schemas.microsoft.com/office/drawing/2014/main" id="{99B9B26A-8393-A347-A996-7880D263BCEB}"/>
              </a:ext>
            </a:extLst>
          </p:cNvPr>
          <p:cNvSpPr/>
          <p:nvPr/>
        </p:nvSpPr>
        <p:spPr>
          <a:xfrm>
            <a:off x="4612408" y="1365248"/>
            <a:ext cx="554181" cy="75045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96910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が含まれている画像&#10;&#10;説明は自動で生成されたものです">
            <a:extLst>
              <a:ext uri="{FF2B5EF4-FFF2-40B4-BE49-F238E27FC236}">
                <a16:creationId xmlns:a16="http://schemas.microsoft.com/office/drawing/2014/main" id="{7230762A-69A4-8B08-547D-C71097C3E462}"/>
              </a:ext>
            </a:extLst>
          </p:cNvPr>
          <p:cNvPicPr>
            <a:picLocks noChangeAspect="1"/>
          </p:cNvPicPr>
          <p:nvPr/>
        </p:nvPicPr>
        <p:blipFill>
          <a:blip r:embed="rId2"/>
          <a:stretch>
            <a:fillRect/>
          </a:stretch>
        </p:blipFill>
        <p:spPr>
          <a:xfrm>
            <a:off x="2542310" y="-746"/>
            <a:ext cx="9647380" cy="6824854"/>
          </a:xfrm>
          <a:prstGeom prst="rect">
            <a:avLst/>
          </a:prstGeom>
        </p:spPr>
      </p:pic>
      <p:cxnSp>
        <p:nvCxnSpPr>
          <p:cNvPr id="6" name="直線矢印コネクタ 5">
            <a:extLst>
              <a:ext uri="{FF2B5EF4-FFF2-40B4-BE49-F238E27FC236}">
                <a16:creationId xmlns:a16="http://schemas.microsoft.com/office/drawing/2014/main" id="{7E6944B9-DC52-3EF3-F8AF-B59C120A8748}"/>
              </a:ext>
            </a:extLst>
          </p:cNvPr>
          <p:cNvCxnSpPr/>
          <p:nvPr/>
        </p:nvCxnSpPr>
        <p:spPr>
          <a:xfrm>
            <a:off x="2530186" y="1731"/>
            <a:ext cx="25401" cy="695267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8A8AAF1-35EA-CAF4-CB13-537C7C04E22A}"/>
              </a:ext>
            </a:extLst>
          </p:cNvPr>
          <p:cNvSpPr txBox="1"/>
          <p:nvPr/>
        </p:nvSpPr>
        <p:spPr>
          <a:xfrm>
            <a:off x="363681" y="35790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ログイン画面</a:t>
            </a:r>
          </a:p>
          <a:p>
            <a:r>
              <a:rPr lang="ja-JP" altLang="en-US">
                <a:ea typeface="游ゴシック"/>
              </a:rPr>
              <a:t>（予定）</a:t>
            </a:r>
          </a:p>
        </p:txBody>
      </p:sp>
    </p:spTree>
    <p:extLst>
      <p:ext uri="{BB962C8B-B14F-4D97-AF65-F5344CB8AC3E}">
        <p14:creationId xmlns:p14="http://schemas.microsoft.com/office/powerpoint/2010/main" val="286800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 が含まれている画像&#10;&#10;説明は自動で生成されたものです">
            <a:extLst>
              <a:ext uri="{FF2B5EF4-FFF2-40B4-BE49-F238E27FC236}">
                <a16:creationId xmlns:a16="http://schemas.microsoft.com/office/drawing/2014/main" id="{F1367B19-9556-9042-CEAA-96A539BA332D}"/>
              </a:ext>
            </a:extLst>
          </p:cNvPr>
          <p:cNvPicPr>
            <a:picLocks noChangeAspect="1"/>
          </p:cNvPicPr>
          <p:nvPr/>
        </p:nvPicPr>
        <p:blipFill>
          <a:blip r:embed="rId2"/>
          <a:stretch>
            <a:fillRect/>
          </a:stretch>
        </p:blipFill>
        <p:spPr>
          <a:xfrm>
            <a:off x="2600037" y="4228"/>
            <a:ext cx="9589653" cy="6849543"/>
          </a:xfrm>
          <a:prstGeom prst="rect">
            <a:avLst/>
          </a:prstGeom>
        </p:spPr>
      </p:pic>
      <p:cxnSp>
        <p:nvCxnSpPr>
          <p:cNvPr id="3" name="直線矢印コネクタ 2">
            <a:extLst>
              <a:ext uri="{FF2B5EF4-FFF2-40B4-BE49-F238E27FC236}">
                <a16:creationId xmlns:a16="http://schemas.microsoft.com/office/drawing/2014/main" id="{E3042DF8-D41C-7123-A7B6-42825DC7B5C6}"/>
              </a:ext>
            </a:extLst>
          </p:cNvPr>
          <p:cNvCxnSpPr/>
          <p:nvPr/>
        </p:nvCxnSpPr>
        <p:spPr>
          <a:xfrm>
            <a:off x="2590800" y="4618"/>
            <a:ext cx="36946" cy="699885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C94AE7C4-5207-D85E-F286-4DA4A3EC1348}"/>
              </a:ext>
            </a:extLst>
          </p:cNvPr>
          <p:cNvSpPr txBox="1"/>
          <p:nvPr/>
        </p:nvSpPr>
        <p:spPr>
          <a:xfrm>
            <a:off x="591704" y="51954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新規作成</a:t>
            </a:r>
          </a:p>
          <a:p>
            <a:r>
              <a:rPr lang="ja-JP" altLang="en-US">
                <a:ea typeface="游ゴシック"/>
              </a:rPr>
              <a:t>（予定）</a:t>
            </a:r>
          </a:p>
        </p:txBody>
      </p:sp>
    </p:spTree>
    <p:extLst>
      <p:ext uri="{BB962C8B-B14F-4D97-AF65-F5344CB8AC3E}">
        <p14:creationId xmlns:p14="http://schemas.microsoft.com/office/powerpoint/2010/main" val="191423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3AE2E455-1BD9-F30E-5C3D-317C1BC5F2DC}"/>
              </a:ext>
            </a:extLst>
          </p:cNvPr>
          <p:cNvPicPr>
            <a:picLocks noChangeAspect="1"/>
          </p:cNvPicPr>
          <p:nvPr/>
        </p:nvPicPr>
        <p:blipFill>
          <a:blip r:embed="rId2"/>
          <a:stretch>
            <a:fillRect/>
          </a:stretch>
        </p:blipFill>
        <p:spPr>
          <a:xfrm>
            <a:off x="2634674" y="2398"/>
            <a:ext cx="9555016" cy="6853204"/>
          </a:xfrm>
          <a:prstGeom prst="rect">
            <a:avLst/>
          </a:prstGeom>
        </p:spPr>
      </p:pic>
      <p:sp>
        <p:nvSpPr>
          <p:cNvPr id="3" name="テキスト ボックス 2">
            <a:extLst>
              <a:ext uri="{FF2B5EF4-FFF2-40B4-BE49-F238E27FC236}">
                <a16:creationId xmlns:a16="http://schemas.microsoft.com/office/drawing/2014/main" id="{5EAD26C5-E790-68B7-9225-B4159D357102}"/>
              </a:ext>
            </a:extLst>
          </p:cNvPr>
          <p:cNvSpPr txBox="1"/>
          <p:nvPr/>
        </p:nvSpPr>
        <p:spPr>
          <a:xfrm>
            <a:off x="620568" y="6494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ホーム画面</a:t>
            </a:r>
            <a:endParaRPr lang="ja-JP" altLang="en-US"/>
          </a:p>
        </p:txBody>
      </p:sp>
      <p:cxnSp>
        <p:nvCxnSpPr>
          <p:cNvPr id="4" name="直線矢印コネクタ 3">
            <a:extLst>
              <a:ext uri="{FF2B5EF4-FFF2-40B4-BE49-F238E27FC236}">
                <a16:creationId xmlns:a16="http://schemas.microsoft.com/office/drawing/2014/main" id="{63E11BF3-E683-6740-91F2-5CA54FDF1074}"/>
              </a:ext>
            </a:extLst>
          </p:cNvPr>
          <p:cNvCxnSpPr/>
          <p:nvPr/>
        </p:nvCxnSpPr>
        <p:spPr>
          <a:xfrm flipH="1">
            <a:off x="2628379" y="-3131"/>
            <a:ext cx="35490" cy="6926892"/>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69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ィカル ユーザー インターフェイス, テキスト, アプリケーション&#10;&#10;説明は自動で生成されたものです">
            <a:extLst>
              <a:ext uri="{FF2B5EF4-FFF2-40B4-BE49-F238E27FC236}">
                <a16:creationId xmlns:a16="http://schemas.microsoft.com/office/drawing/2014/main" id="{FE0C36B7-4606-0B40-0229-471853A918AF}"/>
              </a:ext>
            </a:extLst>
          </p:cNvPr>
          <p:cNvPicPr>
            <a:picLocks noChangeAspect="1"/>
          </p:cNvPicPr>
          <p:nvPr/>
        </p:nvPicPr>
        <p:blipFill>
          <a:blip r:embed="rId2"/>
          <a:stretch>
            <a:fillRect/>
          </a:stretch>
        </p:blipFill>
        <p:spPr>
          <a:xfrm>
            <a:off x="2473037" y="-1408"/>
            <a:ext cx="9716653" cy="6849271"/>
          </a:xfrm>
          <a:prstGeom prst="rect">
            <a:avLst/>
          </a:prstGeom>
        </p:spPr>
      </p:pic>
      <p:cxnSp>
        <p:nvCxnSpPr>
          <p:cNvPr id="3" name="直線矢印コネクタ 2">
            <a:extLst>
              <a:ext uri="{FF2B5EF4-FFF2-40B4-BE49-F238E27FC236}">
                <a16:creationId xmlns:a16="http://schemas.microsoft.com/office/drawing/2014/main" id="{E16A3782-F9C2-7EBA-9317-8B2ABA10558E}"/>
              </a:ext>
            </a:extLst>
          </p:cNvPr>
          <p:cNvCxnSpPr/>
          <p:nvPr/>
        </p:nvCxnSpPr>
        <p:spPr>
          <a:xfrm flipH="1">
            <a:off x="2419928" y="-6927"/>
            <a:ext cx="90054" cy="694112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46064270-791D-E2C1-40AB-B3C4DAA71380}"/>
              </a:ext>
            </a:extLst>
          </p:cNvPr>
          <p:cNvSpPr txBox="1"/>
          <p:nvPr/>
        </p:nvSpPr>
        <p:spPr>
          <a:xfrm>
            <a:off x="548409" y="75045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ユーザー情報</a:t>
            </a:r>
            <a:endParaRPr lang="ja-JP"/>
          </a:p>
          <a:p>
            <a:pPr algn="l"/>
            <a:r>
              <a:rPr lang="ja-JP" altLang="en-US">
                <a:ea typeface="游ゴシック"/>
              </a:rPr>
              <a:t>の変更</a:t>
            </a:r>
            <a:endParaRPr lang="ja-JP"/>
          </a:p>
        </p:txBody>
      </p:sp>
    </p:spTree>
    <p:extLst>
      <p:ext uri="{BB962C8B-B14F-4D97-AF65-F5344CB8AC3E}">
        <p14:creationId xmlns:p14="http://schemas.microsoft.com/office/powerpoint/2010/main" val="206364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ィカル ユーザー インターフェイス が含まれている画像&#10;&#10;説明は自動で生成されたものです">
            <a:extLst>
              <a:ext uri="{FF2B5EF4-FFF2-40B4-BE49-F238E27FC236}">
                <a16:creationId xmlns:a16="http://schemas.microsoft.com/office/drawing/2014/main" id="{016894A8-5698-C2CD-B403-643CE1F4A3C9}"/>
              </a:ext>
            </a:extLst>
          </p:cNvPr>
          <p:cNvPicPr>
            <a:picLocks noChangeAspect="1"/>
          </p:cNvPicPr>
          <p:nvPr/>
        </p:nvPicPr>
        <p:blipFill>
          <a:blip r:embed="rId2"/>
          <a:stretch>
            <a:fillRect/>
          </a:stretch>
        </p:blipFill>
        <p:spPr>
          <a:xfrm>
            <a:off x="2507673" y="-3489"/>
            <a:ext cx="9682017" cy="6864979"/>
          </a:xfrm>
          <a:prstGeom prst="rect">
            <a:avLst/>
          </a:prstGeom>
        </p:spPr>
      </p:pic>
      <p:cxnSp>
        <p:nvCxnSpPr>
          <p:cNvPr id="3" name="直線矢印コネクタ 2">
            <a:extLst>
              <a:ext uri="{FF2B5EF4-FFF2-40B4-BE49-F238E27FC236}">
                <a16:creationId xmlns:a16="http://schemas.microsoft.com/office/drawing/2014/main" id="{947DB20F-7158-A16D-9377-EC5B8415B7A1}"/>
              </a:ext>
            </a:extLst>
          </p:cNvPr>
          <p:cNvCxnSpPr/>
          <p:nvPr/>
        </p:nvCxnSpPr>
        <p:spPr>
          <a:xfrm>
            <a:off x="2507294" y="7308"/>
            <a:ext cx="58454" cy="691645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A303CFDF-D46F-6676-BDCC-1B8E6F3DFF93}"/>
              </a:ext>
            </a:extLst>
          </p:cNvPr>
          <p:cNvSpPr txBox="1"/>
          <p:nvPr/>
        </p:nvSpPr>
        <p:spPr>
          <a:xfrm>
            <a:off x="574109" y="704589"/>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游ゴシック"/>
              </a:rPr>
              <a:t>健康レシピの</a:t>
            </a:r>
            <a:endParaRPr lang="ja-JP" altLang="en-US">
              <a:ea typeface="游ゴシック" panose="020B0400000000000000" pitchFamily="34" charset="-128"/>
            </a:endParaRPr>
          </a:p>
          <a:p>
            <a:pPr algn="l"/>
            <a:r>
              <a:rPr lang="ja-JP">
                <a:ea typeface="游ゴシック"/>
              </a:rPr>
              <a:t>投稿機能</a:t>
            </a:r>
          </a:p>
        </p:txBody>
      </p:sp>
    </p:spTree>
    <p:extLst>
      <p:ext uri="{BB962C8B-B14F-4D97-AF65-F5344CB8AC3E}">
        <p14:creationId xmlns:p14="http://schemas.microsoft.com/office/powerpoint/2010/main" val="34154469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445A7E8E8109D4DBEF9E08359BAA9BE" ma:contentTypeVersion="3" ma:contentTypeDescription="新しいドキュメントを作成します。" ma:contentTypeScope="" ma:versionID="3344fbb680dad10fff8627a375a6bac9">
  <xsd:schema xmlns:xsd="http://www.w3.org/2001/XMLSchema" xmlns:xs="http://www.w3.org/2001/XMLSchema" xmlns:p="http://schemas.microsoft.com/office/2006/metadata/properties" xmlns:ns2="991d3f1e-b28e-4b8f-b0a2-c4cfa18602ed" targetNamespace="http://schemas.microsoft.com/office/2006/metadata/properties" ma:root="true" ma:fieldsID="baf3d55b1c71b96899faf13775af1c63" ns2:_="">
    <xsd:import namespace="991d3f1e-b28e-4b8f-b0a2-c4cfa18602ed"/>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1d3f1e-b28e-4b8f-b0a2-c4cfa18602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A89920-B8DA-48BB-ABE9-A96A7EF5E62F}">
  <ds:schemaRefs>
    <ds:schemaRef ds:uri="991d3f1e-b28e-4b8f-b0a2-c4cfa18602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37DFFAB-F7E5-456E-BE06-C0E49FC4B3F0}">
  <ds:schemaRefs>
    <ds:schemaRef ds:uri="http://schemas.microsoft.com/sharepoint/v3/contenttype/forms"/>
  </ds:schemaRefs>
</ds:datastoreItem>
</file>

<file path=customXml/itemProps3.xml><?xml version="1.0" encoding="utf-8"?>
<ds:datastoreItem xmlns:ds="http://schemas.openxmlformats.org/officeDocument/2006/customXml" ds:itemID="{6A70C3CA-56AE-45EF-9CBC-D12BFA9D1D64}">
  <ds:schemaRefs>
    <ds:schemaRef ds:uri="c8a424a7-50d7-4cd5-819d-65031445e48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ワイド画面</PresentationFormat>
  <Slides>11</Slides>
  <Notes>0</Notes>
  <HiddenSlides>0</HiddenSlide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チーム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「Bチーム」</dc:title>
  <dc:creator>中嶋 伸吾</dc:creator>
  <cp:revision>72</cp:revision>
  <dcterms:created xsi:type="dcterms:W3CDTF">2023-04-17T01:09:09Z</dcterms:created>
  <dcterms:modified xsi:type="dcterms:W3CDTF">2023-09-20T00:49:19Z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0x0101009445A7E8E8109D4DBEF9E08359BAA9BE</vt:lpwstr>
  </property>
</Properties>
</file>