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68" r:id="rId2"/>
    <p:sldId id="373" r:id="rId3"/>
    <p:sldId id="374" r:id="rId4"/>
    <p:sldId id="372" r:id="rId5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D5D"/>
    <a:srgbClr val="F3A33C"/>
    <a:srgbClr val="3F3F40"/>
    <a:srgbClr val="B8C1C6"/>
    <a:srgbClr val="27B0CC"/>
    <a:srgbClr val="E5D869"/>
    <a:srgbClr val="FFEF5C"/>
    <a:srgbClr val="FFF157"/>
    <a:srgbClr val="E9DD6C"/>
    <a:srgbClr val="98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07"/>
    <p:restoredTop sz="95377"/>
  </p:normalViewPr>
  <p:slideViewPr>
    <p:cSldViewPr>
      <p:cViewPr>
        <p:scale>
          <a:sx n="37" d="100"/>
          <a:sy n="37" d="100"/>
        </p:scale>
        <p:origin x="480" y="68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1BE9-A380-8E4A-AB3E-021262B7DF0C}" type="datetimeFigureOut">
              <a:rPr lang="es-ES" smtClean="0"/>
              <a:t>13/4/16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D2AB-F4FB-D143-ADD0-42BCC3C2BE4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3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00" y="4800600"/>
            <a:ext cx="11535802" cy="4011382"/>
          </a:xfrm>
          <a:prstGeom prst="rect">
            <a:avLst/>
          </a:prstGeom>
        </p:spPr>
      </p:pic>
      <p:sp>
        <p:nvSpPr>
          <p:cNvPr id="4" name="Rectangle 1"/>
          <p:cNvSpPr>
            <a:spLocks/>
          </p:cNvSpPr>
          <p:nvPr/>
        </p:nvSpPr>
        <p:spPr bwMode="auto">
          <a:xfrm>
            <a:off x="9829800" y="5232737"/>
            <a:ext cx="4034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6600" b="1" smtClean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1T 2016</a:t>
            </a:r>
            <a:endParaRPr lang="en-US" sz="6600" b="1" dirty="0">
              <a:solidFill>
                <a:srgbClr val="3F3F40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ralelogramo 107"/>
          <p:cNvSpPr/>
          <p:nvPr/>
        </p:nvSpPr>
        <p:spPr bwMode="auto">
          <a:xfrm>
            <a:off x="3488565" y="3344927"/>
            <a:ext cx="21797505" cy="3280400"/>
          </a:xfrm>
          <a:prstGeom prst="parallelogram">
            <a:avLst/>
          </a:prstGeom>
          <a:solidFill>
            <a:srgbClr val="B31D5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38632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" name="Paralelogramo 2"/>
          <p:cNvSpPr/>
          <p:nvPr/>
        </p:nvSpPr>
        <p:spPr bwMode="auto">
          <a:xfrm>
            <a:off x="-914400" y="3344927"/>
            <a:ext cx="21542718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0668000" y="5547541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6000" b="1" dirty="0" smtClean="0">
                <a:solidFill>
                  <a:schemeClr val="bg1"/>
                </a:solidFill>
              </a:rPr>
              <a:t>53.239,58 </a:t>
            </a:r>
            <a:r>
              <a:rPr lang="es-ES" sz="6000" b="1" dirty="0">
                <a:solidFill>
                  <a:srgbClr val="F3A33C"/>
                </a:solidFill>
              </a:rPr>
              <a:t>€</a:t>
            </a:r>
            <a:endParaRPr lang="es-ES" sz="6000" dirty="0">
              <a:solidFill>
                <a:srgbClr val="F3A33C"/>
              </a:solidFill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3000718" y="3509057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8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Ingresos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FC Asturias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1" name="Paralelogramo 40"/>
          <p:cNvSpPr/>
          <p:nvPr/>
        </p:nvSpPr>
        <p:spPr bwMode="auto">
          <a:xfrm>
            <a:off x="-914400" y="6998727"/>
            <a:ext cx="26200471" cy="3280400"/>
          </a:xfrm>
          <a:prstGeom prst="parallelogram">
            <a:avLst/>
          </a:prstGeom>
          <a:solidFill>
            <a:srgbClr val="B31D5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43" name="Rectangle 30"/>
          <p:cNvSpPr>
            <a:spLocks/>
          </p:cNvSpPr>
          <p:nvPr/>
        </p:nvSpPr>
        <p:spPr bwMode="auto">
          <a:xfrm>
            <a:off x="12185835" y="929640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6000" b="1" dirty="0" smtClean="0">
                <a:solidFill>
                  <a:schemeClr val="bg1"/>
                </a:solidFill>
              </a:rPr>
              <a:t>0 </a:t>
            </a:r>
            <a:r>
              <a:rPr lang="es-ES" sz="6000" b="1" dirty="0">
                <a:solidFill>
                  <a:srgbClr val="F3A33C"/>
                </a:solidFill>
              </a:rPr>
              <a:t>€</a:t>
            </a:r>
            <a:endParaRPr lang="es-ES" sz="6000" dirty="0">
              <a:solidFill>
                <a:srgbClr val="F3A33C"/>
              </a:solidFill>
            </a:endParaRPr>
          </a:p>
        </p:txBody>
      </p:sp>
      <p:sp>
        <p:nvSpPr>
          <p:cNvPr id="46" name="Rectangle 30"/>
          <p:cNvSpPr>
            <a:spLocks/>
          </p:cNvSpPr>
          <p:nvPr/>
        </p:nvSpPr>
        <p:spPr bwMode="auto">
          <a:xfrm>
            <a:off x="3000718" y="7162857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48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Ingresos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FC Valencia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8" name="Rectangle 30"/>
          <p:cNvSpPr>
            <a:spLocks/>
          </p:cNvSpPr>
          <p:nvPr/>
        </p:nvSpPr>
        <p:spPr bwMode="auto">
          <a:xfrm>
            <a:off x="7086600" y="11117327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6000" b="1" dirty="0" smtClean="0">
                <a:solidFill>
                  <a:srgbClr val="B31D5D"/>
                </a:solidFill>
              </a:rPr>
              <a:t>53.239,58</a:t>
            </a:r>
            <a:r>
              <a:rPr lang="es-ES" sz="6000" b="1" dirty="0" smtClean="0">
                <a:solidFill>
                  <a:schemeClr val="bg1"/>
                </a:solidFill>
              </a:rPr>
              <a:t> </a:t>
            </a:r>
            <a:r>
              <a:rPr lang="es-ES" sz="6000" b="1" dirty="0">
                <a:solidFill>
                  <a:schemeClr val="tx2"/>
                </a:solidFill>
              </a:rPr>
              <a:t>€</a:t>
            </a:r>
            <a:endParaRPr lang="es-ES" sz="6000" dirty="0">
              <a:solidFill>
                <a:schemeClr val="tx2"/>
              </a:solidFill>
            </a:endParaRPr>
          </a:p>
        </p:txBody>
      </p:sp>
      <p:sp>
        <p:nvSpPr>
          <p:cNvPr id="49" name="Rectangle 30"/>
          <p:cNvSpPr>
            <a:spLocks/>
          </p:cNvSpPr>
          <p:nvPr/>
        </p:nvSpPr>
        <p:spPr bwMode="auto">
          <a:xfrm>
            <a:off x="1244371" y="11209043"/>
            <a:ext cx="6981482" cy="52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6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 </a:t>
            </a:r>
            <a:r>
              <a:rPr lang="en-US" sz="6000" b="1" dirty="0" err="1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Ingresos</a:t>
            </a:r>
            <a:endParaRPr lang="en-US" sz="6000" b="1" dirty="0">
              <a:solidFill>
                <a:schemeClr val="tx2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17" y="266551"/>
            <a:ext cx="6068802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elogramo 25"/>
          <p:cNvSpPr/>
          <p:nvPr/>
        </p:nvSpPr>
        <p:spPr bwMode="auto">
          <a:xfrm>
            <a:off x="11427118" y="7298449"/>
            <a:ext cx="13795082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25" name="Paralelogramo 24"/>
          <p:cNvSpPr/>
          <p:nvPr/>
        </p:nvSpPr>
        <p:spPr bwMode="auto">
          <a:xfrm>
            <a:off x="12376355" y="7298449"/>
            <a:ext cx="11115100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24" name="Paralelogramo 23"/>
          <p:cNvSpPr/>
          <p:nvPr/>
        </p:nvSpPr>
        <p:spPr bwMode="auto">
          <a:xfrm>
            <a:off x="10223707" y="7298449"/>
            <a:ext cx="9816893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0" y="3051936"/>
            <a:ext cx="24384000" cy="3280400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302005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" name="Paralelogramo 2"/>
          <p:cNvSpPr/>
          <p:nvPr/>
        </p:nvSpPr>
        <p:spPr bwMode="auto">
          <a:xfrm>
            <a:off x="-914400" y="3051936"/>
            <a:ext cx="17713633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1125200" y="525455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79.885,59 </a:t>
            </a:r>
            <a:r>
              <a:rPr lang="es-ES" sz="4800" b="1" dirty="0" smtClean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11916118" y="4592940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74</a:t>
            </a: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,71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960934" y="3216066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FC Asturias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  <a:p>
            <a:pPr algn="l">
              <a:lnSpc>
                <a:spcPct val="11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el 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 de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2206918" y="7298449"/>
            <a:ext cx="13516744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774675" y="7298449"/>
            <a:ext cx="13899570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08304" y="7298449"/>
            <a:ext cx="11314186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5782418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48,31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8251772" y="6806706"/>
            <a:ext cx="3781082" cy="5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12388334" y="768835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13591934" y="6858739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11067968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26</a:t>
            </a: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,33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12801600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0,08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1" name="Rectangle 30"/>
          <p:cNvSpPr>
            <a:spLocks/>
          </p:cNvSpPr>
          <p:nvPr/>
        </p:nvSpPr>
        <p:spPr bwMode="auto">
          <a:xfrm>
            <a:off x="17068800" y="3216066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FC Valencia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el total de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20040600" y="525455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27.039,88 </a:t>
            </a:r>
            <a:r>
              <a:rPr lang="es-ES" sz="4800" b="1" dirty="0" smtClean="0">
                <a:solidFill>
                  <a:schemeClr val="tx2"/>
                </a:solidFill>
              </a:rPr>
              <a:t>€</a:t>
            </a:r>
            <a:endParaRPr lang="es-ES" sz="4800" dirty="0">
              <a:solidFill>
                <a:schemeClr val="tx2"/>
              </a:solidFill>
            </a:endParaRPr>
          </a:p>
        </p:txBody>
      </p:sp>
      <p:sp>
        <p:nvSpPr>
          <p:cNvPr id="23" name="Rectangle 30"/>
          <p:cNvSpPr>
            <a:spLocks/>
          </p:cNvSpPr>
          <p:nvPr/>
        </p:nvSpPr>
        <p:spPr bwMode="auto">
          <a:xfrm>
            <a:off x="20755318" y="4669140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8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25,29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7" name="Rectangle 30"/>
          <p:cNvSpPr>
            <a:spLocks/>
          </p:cNvSpPr>
          <p:nvPr/>
        </p:nvSpPr>
        <p:spPr bwMode="auto">
          <a:xfrm rot="17092341">
            <a:off x="17667990" y="768835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8" name="Rectangle 30"/>
          <p:cNvSpPr>
            <a:spLocks/>
          </p:cNvSpPr>
          <p:nvPr/>
        </p:nvSpPr>
        <p:spPr bwMode="auto">
          <a:xfrm>
            <a:off x="16666627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13,22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 rot="17119684">
            <a:off x="21265253" y="6806706"/>
            <a:ext cx="3781082" cy="5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20116800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12,05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 rot="17061684">
            <a:off x="22278734" y="6858740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2" name="Rectangle 30"/>
          <p:cNvSpPr>
            <a:spLocks/>
          </p:cNvSpPr>
          <p:nvPr/>
        </p:nvSpPr>
        <p:spPr bwMode="auto">
          <a:xfrm>
            <a:off x="21812168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0,03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6307405" y="11349864"/>
            <a:ext cx="4829518" cy="6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6000" b="1" dirty="0" smtClean="0">
                <a:solidFill>
                  <a:srgbClr val="B31D5D"/>
                </a:solidFill>
              </a:rPr>
              <a:t>106.925,48</a:t>
            </a:r>
            <a:r>
              <a:rPr lang="es-ES" sz="6000" b="1" dirty="0" smtClean="0">
                <a:solidFill>
                  <a:schemeClr val="bg1"/>
                </a:solidFill>
              </a:rPr>
              <a:t> </a:t>
            </a:r>
            <a:r>
              <a:rPr lang="es-ES" sz="6000" b="1" dirty="0">
                <a:solidFill>
                  <a:schemeClr val="tx2"/>
                </a:solidFill>
              </a:rPr>
              <a:t>€</a:t>
            </a:r>
            <a:endParaRPr lang="es-ES" sz="6000" dirty="0">
              <a:solidFill>
                <a:schemeClr val="tx2"/>
              </a:solidFill>
            </a:endParaRPr>
          </a:p>
        </p:txBody>
      </p:sp>
      <p:sp>
        <p:nvSpPr>
          <p:cNvPr id="34" name="Rectangle 30"/>
          <p:cNvSpPr>
            <a:spLocks/>
          </p:cNvSpPr>
          <p:nvPr/>
        </p:nvSpPr>
        <p:spPr bwMode="auto">
          <a:xfrm>
            <a:off x="1244371" y="11441579"/>
            <a:ext cx="6981482" cy="52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6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 </a:t>
            </a:r>
            <a:r>
              <a:rPr lang="en-US" sz="6000" b="1" dirty="0" err="1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6000" b="1" dirty="0">
              <a:solidFill>
                <a:schemeClr val="tx2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17" y="266551"/>
            <a:ext cx="6068802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1371600" y="762000"/>
            <a:ext cx="45717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BALANCE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124200"/>
            <a:ext cx="11088510" cy="70104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2756688" y="5767679"/>
            <a:ext cx="7530312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</a:t>
            </a:r>
            <a:r>
              <a:rPr lang="es-ES_tradnl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ÉRDIDAS ASTURIAS</a:t>
            </a:r>
            <a:endParaRPr lang="en-US" sz="5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2514600" y="6781801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26.646,02</a:t>
            </a:r>
            <a:r>
              <a:rPr lang="es-ES" sz="8800" b="1" dirty="0" smtClean="0">
                <a:solidFill>
                  <a:schemeClr val="bg1"/>
                </a:solidFill>
              </a:rPr>
              <a:t> </a:t>
            </a:r>
            <a:r>
              <a:rPr lang="es-ES" sz="8800" b="1" dirty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17" y="266551"/>
            <a:ext cx="6068802" cy="211032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12649199" y="3124200"/>
            <a:ext cx="11013519" cy="7010400"/>
          </a:xfrm>
          <a:prstGeom prst="rect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" name="Rectangle 30"/>
          <p:cNvSpPr>
            <a:spLocks/>
          </p:cNvSpPr>
          <p:nvPr/>
        </p:nvSpPr>
        <p:spPr bwMode="auto">
          <a:xfrm>
            <a:off x="14519031" y="5767679"/>
            <a:ext cx="7543800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</a:t>
            </a:r>
            <a:r>
              <a:rPr lang="es-ES_tradnl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ÉRDIDAS VALENCIA</a:t>
            </a:r>
            <a:endParaRPr lang="en-US" sz="5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14325600" y="6781801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27.039,88 </a:t>
            </a:r>
            <a:r>
              <a:rPr lang="es-ES" sz="8800" b="1" dirty="0">
                <a:solidFill>
                  <a:schemeClr val="tx2"/>
                </a:solidFill>
              </a:rPr>
              <a:t>€</a:t>
            </a:r>
            <a:endParaRPr lang="es-ES" sz="8800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874890" y="10744200"/>
            <a:ext cx="22787828" cy="1905000"/>
          </a:xfrm>
          <a:prstGeom prst="rect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5" name="Rectangle 30"/>
          <p:cNvSpPr>
            <a:spLocks/>
          </p:cNvSpPr>
          <p:nvPr/>
        </p:nvSpPr>
        <p:spPr bwMode="auto">
          <a:xfrm>
            <a:off x="5670029" y="11318796"/>
            <a:ext cx="7530312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</a:t>
            </a:r>
            <a:r>
              <a:rPr lang="es-ES_tradnl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ÉRDIDAS TOTALES</a:t>
            </a:r>
            <a:endParaRPr lang="en-US" sz="5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6" name="Rectangle 30"/>
          <p:cNvSpPr>
            <a:spLocks/>
          </p:cNvSpPr>
          <p:nvPr/>
        </p:nvSpPr>
        <p:spPr bwMode="auto">
          <a:xfrm>
            <a:off x="11963400" y="11277600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53.685</a:t>
            </a:r>
            <a:r>
              <a:rPr lang="es-ES" sz="8800" b="1" dirty="0" smtClean="0">
                <a:solidFill>
                  <a:schemeClr val="bg1"/>
                </a:solidFill>
              </a:rPr>
              <a:t>,90 </a:t>
            </a:r>
            <a:r>
              <a:rPr lang="es-ES" sz="8800" b="1" dirty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Pages>0</Pages>
  <Words>83</Words>
  <Characters>0</Characters>
  <Application>Microsoft Macintosh PowerPoint</Application>
  <PresentationFormat>Personalizado</PresentationFormat>
  <Lines>0</Lines>
  <Paragraphs>41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Helvetica Neue UltraLight</vt:lpstr>
      <vt:lpstr>Montserrat Bold</vt:lpstr>
      <vt:lpstr>ＭＳ Ｐゴシック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188</cp:revision>
  <cp:lastPrinted>2016-04-13T15:24:35Z</cp:lastPrinted>
  <dcterms:modified xsi:type="dcterms:W3CDTF">2016-04-13T16:10:18Z</dcterms:modified>
</cp:coreProperties>
</file>