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368" r:id="rId2"/>
    <p:sldId id="373" r:id="rId3"/>
    <p:sldId id="374" r:id="rId4"/>
    <p:sldId id="372" r:id="rId5"/>
  </p:sldIdLst>
  <p:sldSz cx="24384000" cy="13716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1pPr>
    <a:lvl2pPr marL="4572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2pPr>
    <a:lvl3pPr marL="9144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3pPr>
    <a:lvl4pPr marL="13716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4pPr>
    <a:lvl5pPr marL="18288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5pPr>
    <a:lvl6pPr marL="2286000" algn="l" defTabSz="457200" rtl="0" eaLnBrk="1" latinLnBrk="0" hangingPunct="1"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6pPr>
    <a:lvl7pPr marL="2743200" algn="l" defTabSz="457200" rtl="0" eaLnBrk="1" latinLnBrk="0" hangingPunct="1"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7pPr>
    <a:lvl8pPr marL="3200400" algn="l" defTabSz="457200" rtl="0" eaLnBrk="1" latinLnBrk="0" hangingPunct="1"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8pPr>
    <a:lvl9pPr marL="3657600" algn="l" defTabSz="457200" rtl="0" eaLnBrk="1" latinLnBrk="0" hangingPunct="1"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33C"/>
    <a:srgbClr val="B31D5D"/>
    <a:srgbClr val="B8C1C6"/>
    <a:srgbClr val="27B0CC"/>
    <a:srgbClr val="E5D869"/>
    <a:srgbClr val="FFEF5C"/>
    <a:srgbClr val="FFF157"/>
    <a:srgbClr val="E9DD6C"/>
    <a:srgbClr val="983434"/>
    <a:srgbClr val="B32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07"/>
    <p:restoredTop sz="95377"/>
  </p:normalViewPr>
  <p:slideViewPr>
    <p:cSldViewPr>
      <p:cViewPr>
        <p:scale>
          <a:sx n="37" d="100"/>
          <a:sy n="37" d="100"/>
        </p:scale>
        <p:origin x="480" y="568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A1BE9-A380-8E4A-AB3E-021262B7DF0C}" type="datetimeFigureOut">
              <a:rPr lang="es-ES" smtClean="0"/>
              <a:t>12/4/16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0D2AB-F4FB-D143-ADD0-42BCC3C2BE4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173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0D2AB-F4FB-D143-ADD0-42BCC3C2BE4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7723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0D2AB-F4FB-D143-ADD0-42BCC3C2BE4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272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0D2AB-F4FB-D143-ADD0-42BCC3C2BE4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137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Open Sans Ligh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22D641-DF14-9949-8304-D1046B9EED7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494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Open Sans Light"/>
              </a:defRPr>
            </a:lvl1pPr>
            <a:lvl2pPr>
              <a:defRPr>
                <a:latin typeface="Open Sans Light"/>
              </a:defRPr>
            </a:lvl2pPr>
            <a:lvl3pPr>
              <a:defRPr>
                <a:latin typeface="Open Sans Light"/>
              </a:defRPr>
            </a:lvl3pPr>
            <a:lvl4pPr>
              <a:defRPr>
                <a:latin typeface="Open Sans Light"/>
              </a:defRPr>
            </a:lvl4pPr>
            <a:lvl5pPr>
              <a:defRPr>
                <a:latin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911975-2CA7-094D-85DC-3B9812F7DF7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908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549275"/>
            <a:ext cx="5486400" cy="1170305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49275"/>
            <a:ext cx="16306800" cy="1170305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Open Sans Light"/>
              </a:defRPr>
            </a:lvl1pPr>
            <a:lvl2pPr>
              <a:defRPr>
                <a:latin typeface="Open Sans Light"/>
              </a:defRPr>
            </a:lvl2pPr>
            <a:lvl3pPr>
              <a:defRPr>
                <a:latin typeface="Open Sans Light"/>
              </a:defRPr>
            </a:lvl3pPr>
            <a:lvl4pPr>
              <a:defRPr>
                <a:latin typeface="Open Sans Light"/>
              </a:defRPr>
            </a:lvl4pPr>
            <a:lvl5pPr>
              <a:defRPr>
                <a:latin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7A6B20-9C2F-DF49-8B6C-78C7DF16E51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775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  <a:lvl2pPr>
              <a:defRPr>
                <a:latin typeface="Open Sans Light"/>
              </a:defRPr>
            </a:lvl2pPr>
            <a:lvl3pPr>
              <a:defRPr>
                <a:latin typeface="Open Sans Light"/>
              </a:defRPr>
            </a:lvl3pPr>
            <a:lvl4pPr>
              <a:defRPr>
                <a:latin typeface="Open Sans Light"/>
              </a:defRPr>
            </a:lvl4pPr>
            <a:lvl5pPr>
              <a:defRPr>
                <a:latin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B7F8D8-C195-3047-8C24-8493429D091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589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Open Sans Ligh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6FF965-490B-594C-A250-9420E80D547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774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Open Sans Light"/>
              </a:defRPr>
            </a:lvl1pPr>
            <a:lvl2pPr>
              <a:defRPr sz="2400">
                <a:latin typeface="Open Sans Light"/>
              </a:defRPr>
            </a:lvl2pPr>
            <a:lvl3pPr>
              <a:defRPr sz="2000">
                <a:latin typeface="Open Sans Light"/>
              </a:defRPr>
            </a:lvl3pPr>
            <a:lvl4pPr>
              <a:defRPr sz="1800">
                <a:latin typeface="Open Sans Light"/>
              </a:defRPr>
            </a:lvl4pPr>
            <a:lvl5pPr>
              <a:defRPr sz="1800">
                <a:latin typeface="Open Sans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Open Sans Light"/>
              </a:defRPr>
            </a:lvl1pPr>
            <a:lvl2pPr>
              <a:defRPr sz="2400">
                <a:latin typeface="Open Sans Light"/>
              </a:defRPr>
            </a:lvl2pPr>
            <a:lvl3pPr>
              <a:defRPr sz="2000">
                <a:latin typeface="Open Sans Light"/>
              </a:defRPr>
            </a:lvl3pPr>
            <a:lvl4pPr>
              <a:defRPr sz="1800">
                <a:latin typeface="Open Sans Light"/>
              </a:defRPr>
            </a:lvl4pPr>
            <a:lvl5pPr>
              <a:defRPr sz="1800">
                <a:latin typeface="Open Sans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ED7638-6EDA-6D42-A494-42320494CD0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507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Open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Open Sans Light"/>
              </a:defRPr>
            </a:lvl1pPr>
            <a:lvl2pPr>
              <a:defRPr sz="2000">
                <a:latin typeface="Open Sans Light"/>
              </a:defRPr>
            </a:lvl2pPr>
            <a:lvl3pPr>
              <a:defRPr sz="1800">
                <a:latin typeface="Open Sans Light"/>
              </a:defRPr>
            </a:lvl3pPr>
            <a:lvl4pPr>
              <a:defRPr sz="1600">
                <a:latin typeface="Open Sans Light"/>
              </a:defRPr>
            </a:lvl4pPr>
            <a:lvl5pPr>
              <a:defRPr sz="1600">
                <a:latin typeface="Open Sans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Open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Open Sans Light"/>
              </a:defRPr>
            </a:lvl1pPr>
            <a:lvl2pPr>
              <a:defRPr sz="2000">
                <a:latin typeface="Open Sans Light"/>
              </a:defRPr>
            </a:lvl2pPr>
            <a:lvl3pPr>
              <a:defRPr sz="1800">
                <a:latin typeface="Open Sans Light"/>
              </a:defRPr>
            </a:lvl3pPr>
            <a:lvl4pPr>
              <a:defRPr sz="1600">
                <a:latin typeface="Open Sans Light"/>
              </a:defRPr>
            </a:lvl4pPr>
            <a:lvl5pPr>
              <a:defRPr sz="1600">
                <a:latin typeface="Open Sans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4D16ED-4E27-0841-B1EC-849C8B0E943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223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E7A2CD-2336-0445-9B8D-C09D4F3B17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8731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095DCC-03AC-B94B-94F9-10BEA26833C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9885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Open Sans Light"/>
              </a:defRPr>
            </a:lvl1pPr>
            <a:lvl2pPr>
              <a:defRPr sz="2800">
                <a:latin typeface="Open Sans Light"/>
              </a:defRPr>
            </a:lvl2pPr>
            <a:lvl3pPr>
              <a:defRPr sz="2400">
                <a:latin typeface="Open Sans Light"/>
              </a:defRPr>
            </a:lvl3pPr>
            <a:lvl4pPr>
              <a:defRPr sz="2000">
                <a:latin typeface="Open Sans Light"/>
              </a:defRPr>
            </a:lvl4pPr>
            <a:lvl5pPr>
              <a:defRPr sz="2000">
                <a:latin typeface="Open Sans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Open Sans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084CF9-1D75-1449-9B86-66B18AC1891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5815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Open Sans Ligh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Open Sans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F16A91-D3F9-064A-B677-E0D9E16FA19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872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23121938" y="277813"/>
            <a:ext cx="7953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4800" b="1">
                <a:solidFill>
                  <a:srgbClr val="D0D9E2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6ABAA374-93C3-D044-B12D-69A1F84E7F70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+mj-lt"/>
          <a:ea typeface="+mj-ea"/>
          <a:cs typeface="+mj-cs"/>
          <a:sym typeface="Helvetica Neue UltraLight" charset="0"/>
        </a:defRPr>
      </a:lvl1pPr>
      <a:lvl2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2pPr>
      <a:lvl3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3pPr>
      <a:lvl4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4pPr>
      <a:lvl5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1pPr>
      <a:lvl2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2pPr>
      <a:lvl3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3pPr>
      <a:lvl4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4pPr>
      <a:lvl5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226" y="5695540"/>
            <a:ext cx="11427670" cy="3283658"/>
          </a:xfrm>
          <a:prstGeom prst="rect">
            <a:avLst/>
          </a:prstGeom>
        </p:spPr>
      </p:pic>
      <p:sp>
        <p:nvSpPr>
          <p:cNvPr id="4" name="Rectangle 1"/>
          <p:cNvSpPr>
            <a:spLocks/>
          </p:cNvSpPr>
          <p:nvPr/>
        </p:nvSpPr>
        <p:spPr bwMode="auto">
          <a:xfrm>
            <a:off x="10519454" y="5594122"/>
            <a:ext cx="11883346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sz="5200" b="1" dirty="0" smtClean="0">
                <a:solidFill>
                  <a:srgbClr val="66676D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NEGOCIO IBERDROLA</a:t>
            </a:r>
            <a:endParaRPr lang="en-US" sz="5200" b="1" dirty="0">
              <a:solidFill>
                <a:srgbClr val="66676D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408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aralelogramo 107"/>
          <p:cNvSpPr/>
          <p:nvPr/>
        </p:nvSpPr>
        <p:spPr bwMode="auto">
          <a:xfrm>
            <a:off x="3488565" y="2587000"/>
            <a:ext cx="21797505" cy="3280400"/>
          </a:xfrm>
          <a:prstGeom prst="parallelogram">
            <a:avLst/>
          </a:prstGeom>
          <a:solidFill>
            <a:srgbClr val="B31D5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109" name="Paralelogramo 108"/>
          <p:cNvSpPr/>
          <p:nvPr/>
        </p:nvSpPr>
        <p:spPr bwMode="auto">
          <a:xfrm>
            <a:off x="14506761" y="6172200"/>
            <a:ext cx="5342645" cy="3200400"/>
          </a:xfrm>
          <a:prstGeom prst="parallelogram">
            <a:avLst/>
          </a:prstGeom>
          <a:solidFill>
            <a:srgbClr val="B8C1C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100" name="Paralelogramo 99"/>
          <p:cNvSpPr/>
          <p:nvPr/>
        </p:nvSpPr>
        <p:spPr bwMode="auto">
          <a:xfrm>
            <a:off x="14553111" y="9677400"/>
            <a:ext cx="4205647" cy="3200400"/>
          </a:xfrm>
          <a:prstGeom prst="parallelogram">
            <a:avLst/>
          </a:prstGeom>
          <a:solidFill>
            <a:schemeClr val="accent4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99" name="Paralelogramo 98"/>
          <p:cNvSpPr/>
          <p:nvPr/>
        </p:nvSpPr>
        <p:spPr bwMode="auto">
          <a:xfrm>
            <a:off x="12939950" y="9677400"/>
            <a:ext cx="3859284" cy="3200400"/>
          </a:xfrm>
          <a:prstGeom prst="parallelogram">
            <a:avLst/>
          </a:prstGeom>
          <a:solidFill>
            <a:srgbClr val="F3A33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101" name="Rectangle 30"/>
          <p:cNvSpPr>
            <a:spLocks/>
          </p:cNvSpPr>
          <p:nvPr/>
        </p:nvSpPr>
        <p:spPr bwMode="auto">
          <a:xfrm rot="17031216">
            <a:off x="14151384" y="11089683"/>
            <a:ext cx="3781082" cy="397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MAT. PCI, AUTORR, DET </a:t>
            </a:r>
            <a:endParaRPr lang="en-US" sz="1800" b="1" dirty="0" smtClean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Y </a:t>
            </a:r>
            <a:r>
              <a:rPr lang="en-US" sz="18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MTO</a:t>
            </a:r>
          </a:p>
        </p:txBody>
      </p:sp>
      <p:sp>
        <p:nvSpPr>
          <p:cNvPr id="102" name="Rectangle 30"/>
          <p:cNvSpPr>
            <a:spLocks/>
          </p:cNvSpPr>
          <p:nvPr/>
        </p:nvSpPr>
        <p:spPr bwMode="auto">
          <a:xfrm rot="17031216">
            <a:off x="16589784" y="9794283"/>
            <a:ext cx="3781082" cy="397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s-ES_tradnl" sz="2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SEÑALIZACIÓN</a:t>
            </a:r>
            <a:endParaRPr lang="en-US" sz="2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03" name="Rectangle 30"/>
          <p:cNvSpPr>
            <a:spLocks/>
          </p:cNvSpPr>
          <p:nvPr/>
        </p:nvSpPr>
        <p:spPr bwMode="auto">
          <a:xfrm>
            <a:off x="13716000" y="12107371"/>
            <a:ext cx="2237275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2,52</a:t>
            </a:r>
            <a:r>
              <a:rPr lang="en-US" sz="1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04" name="Rectangle 30"/>
          <p:cNvSpPr>
            <a:spLocks/>
          </p:cNvSpPr>
          <p:nvPr/>
        </p:nvSpPr>
        <p:spPr bwMode="auto">
          <a:xfrm>
            <a:off x="16154400" y="12107371"/>
            <a:ext cx="2237275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1,73</a:t>
            </a:r>
            <a:r>
              <a:rPr lang="en-US" sz="1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58369" name="Rectangle 1"/>
          <p:cNvSpPr>
            <a:spLocks/>
          </p:cNvSpPr>
          <p:nvPr/>
        </p:nvSpPr>
        <p:spPr bwMode="auto">
          <a:xfrm>
            <a:off x="871875" y="890826"/>
            <a:ext cx="850072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b="1" dirty="0" smtClean="0">
                <a:solidFill>
                  <a:srgbClr val="262E3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IBERDROLA: INGRESOS</a:t>
            </a:r>
            <a:endParaRPr lang="en-US" b="1" dirty="0">
              <a:solidFill>
                <a:srgbClr val="262E3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8600" y="736599"/>
            <a:ext cx="3801035" cy="1092201"/>
          </a:xfrm>
          <a:prstGeom prst="rect">
            <a:avLst/>
          </a:prstGeom>
        </p:spPr>
      </p:pic>
      <p:sp>
        <p:nvSpPr>
          <p:cNvPr id="3" name="Paralelogramo 2"/>
          <p:cNvSpPr/>
          <p:nvPr/>
        </p:nvSpPr>
        <p:spPr bwMode="auto">
          <a:xfrm>
            <a:off x="-914400" y="2587000"/>
            <a:ext cx="21542718" cy="3280400"/>
          </a:xfrm>
          <a:prstGeom prst="parallelogram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37" name="Rectangle 30"/>
          <p:cNvSpPr>
            <a:spLocks/>
          </p:cNvSpPr>
          <p:nvPr/>
        </p:nvSpPr>
        <p:spPr bwMode="auto">
          <a:xfrm>
            <a:off x="10668000" y="4789614"/>
            <a:ext cx="4127449" cy="70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s-ES" sz="4800" b="1" dirty="0">
                <a:solidFill>
                  <a:schemeClr val="bg1"/>
                </a:solidFill>
              </a:rPr>
              <a:t>3.970.472,08 </a:t>
            </a:r>
            <a:r>
              <a:rPr lang="es-ES" sz="4800" b="1" dirty="0">
                <a:solidFill>
                  <a:srgbClr val="F3A33C"/>
                </a:solidFill>
              </a:rPr>
              <a:t>€</a:t>
            </a:r>
            <a:endParaRPr lang="es-ES" sz="4800" dirty="0">
              <a:solidFill>
                <a:srgbClr val="F3A33C"/>
              </a:solidFill>
            </a:endParaRPr>
          </a:p>
        </p:txBody>
      </p:sp>
      <p:sp>
        <p:nvSpPr>
          <p:cNvPr id="44" name="Rectangle 30"/>
          <p:cNvSpPr>
            <a:spLocks/>
          </p:cNvSpPr>
          <p:nvPr/>
        </p:nvSpPr>
        <p:spPr bwMode="auto">
          <a:xfrm>
            <a:off x="11687518" y="3975604"/>
            <a:ext cx="378108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60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73,18</a:t>
            </a:r>
            <a:r>
              <a:rPr lang="en-US" sz="6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6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45" name="Rectangle 30"/>
          <p:cNvSpPr>
            <a:spLocks/>
          </p:cNvSpPr>
          <p:nvPr/>
        </p:nvSpPr>
        <p:spPr bwMode="auto">
          <a:xfrm>
            <a:off x="3000718" y="2751130"/>
            <a:ext cx="6981482" cy="167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36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Negocio</a:t>
            </a:r>
            <a:r>
              <a:rPr lang="en-US" sz="36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Iberdrola</a:t>
            </a:r>
            <a:r>
              <a:rPr lang="en-US" sz="36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sobre</a:t>
            </a:r>
            <a:r>
              <a:rPr lang="en-US" sz="36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el total de </a:t>
            </a:r>
            <a:r>
              <a:rPr lang="en-US" sz="36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ventas</a:t>
            </a:r>
            <a:r>
              <a:rPr lang="en-US" sz="36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de </a:t>
            </a:r>
            <a:r>
              <a:rPr lang="en-US" sz="36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Previnsa</a:t>
            </a:r>
            <a:endParaRPr lang="en-US" sz="36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51" name="Paralelogramo 50"/>
          <p:cNvSpPr/>
          <p:nvPr/>
        </p:nvSpPr>
        <p:spPr bwMode="auto">
          <a:xfrm>
            <a:off x="-914400" y="6172200"/>
            <a:ext cx="16271537" cy="3200400"/>
          </a:xfrm>
          <a:prstGeom prst="parallelogram">
            <a:avLst/>
          </a:prstGeom>
          <a:gradFill flip="none" rotWithShape="1">
            <a:gsLst>
              <a:gs pos="0">
                <a:srgbClr val="F3A33C">
                  <a:shade val="30000"/>
                  <a:satMod val="115000"/>
                </a:srgbClr>
              </a:gs>
              <a:gs pos="50000">
                <a:srgbClr val="F3A33C">
                  <a:shade val="67500"/>
                  <a:satMod val="115000"/>
                </a:srgbClr>
              </a:gs>
              <a:gs pos="100000">
                <a:srgbClr val="F3A33C">
                  <a:shade val="100000"/>
                  <a:satMod val="115000"/>
                </a:srgbClr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58" name="Rectangle 30"/>
          <p:cNvSpPr>
            <a:spLocks/>
          </p:cNvSpPr>
          <p:nvPr/>
        </p:nvSpPr>
        <p:spPr bwMode="auto">
          <a:xfrm>
            <a:off x="9581875" y="8405873"/>
            <a:ext cx="4619282" cy="73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40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3.801.705,39</a:t>
            </a:r>
            <a:r>
              <a:rPr lang="es-ES" sz="4000" b="1" dirty="0" smtClean="0">
                <a:solidFill>
                  <a:schemeClr val="bg1"/>
                </a:solidFill>
              </a:rPr>
              <a:t> </a:t>
            </a:r>
            <a:r>
              <a:rPr lang="es-ES" sz="4000" b="1" dirty="0">
                <a:solidFill>
                  <a:schemeClr val="tx2"/>
                </a:solidFill>
              </a:rPr>
              <a:t>€</a:t>
            </a:r>
            <a:endParaRPr lang="es-ES" sz="4000" dirty="0">
              <a:solidFill>
                <a:schemeClr val="tx2"/>
              </a:solidFill>
            </a:endParaRPr>
          </a:p>
        </p:txBody>
      </p:sp>
      <p:sp>
        <p:nvSpPr>
          <p:cNvPr id="59" name="Rectangle 30"/>
          <p:cNvSpPr>
            <a:spLocks/>
          </p:cNvSpPr>
          <p:nvPr/>
        </p:nvSpPr>
        <p:spPr bwMode="auto">
          <a:xfrm>
            <a:off x="10986298" y="7809477"/>
            <a:ext cx="378108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4000" b="1" dirty="0" smtClean="0">
                <a:solidFill>
                  <a:schemeClr val="tx2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95,75</a:t>
            </a:r>
            <a:r>
              <a:rPr lang="en-US" sz="4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4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66" name="Rectangle 30"/>
          <p:cNvSpPr>
            <a:spLocks/>
          </p:cNvSpPr>
          <p:nvPr/>
        </p:nvSpPr>
        <p:spPr bwMode="auto">
          <a:xfrm>
            <a:off x="3000718" y="6479535"/>
            <a:ext cx="378108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SERVICIOS</a:t>
            </a:r>
            <a:endParaRPr lang="en-US" sz="36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68" name="Rectangle 30"/>
          <p:cNvSpPr>
            <a:spLocks/>
          </p:cNvSpPr>
          <p:nvPr/>
        </p:nvSpPr>
        <p:spPr bwMode="auto">
          <a:xfrm>
            <a:off x="16080931" y="6479535"/>
            <a:ext cx="378108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3600" b="1" dirty="0" smtClean="0">
                <a:solidFill>
                  <a:schemeClr val="tx2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PRODUCTOS</a:t>
            </a:r>
            <a:endParaRPr lang="en-US" sz="3600" b="1" dirty="0">
              <a:solidFill>
                <a:schemeClr val="tx2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72" name="Rectangle 30"/>
          <p:cNvSpPr>
            <a:spLocks/>
          </p:cNvSpPr>
          <p:nvPr/>
        </p:nvSpPr>
        <p:spPr bwMode="auto">
          <a:xfrm>
            <a:off x="14789145" y="8405873"/>
            <a:ext cx="4619282" cy="73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40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168.766,29</a:t>
            </a:r>
            <a:r>
              <a:rPr lang="es-ES" sz="4000" b="1" dirty="0" smtClean="0">
                <a:solidFill>
                  <a:schemeClr val="bg1"/>
                </a:solidFill>
              </a:rPr>
              <a:t> </a:t>
            </a:r>
            <a:r>
              <a:rPr lang="es-ES" sz="4000" b="1" dirty="0">
                <a:solidFill>
                  <a:schemeClr val="tx2"/>
                </a:solidFill>
              </a:rPr>
              <a:t>€</a:t>
            </a:r>
            <a:endParaRPr lang="es-ES" sz="4000" dirty="0">
              <a:solidFill>
                <a:schemeClr val="tx2"/>
              </a:solidFill>
            </a:endParaRPr>
          </a:p>
        </p:txBody>
      </p:sp>
      <p:sp>
        <p:nvSpPr>
          <p:cNvPr id="73" name="Rectangle 30"/>
          <p:cNvSpPr>
            <a:spLocks/>
          </p:cNvSpPr>
          <p:nvPr/>
        </p:nvSpPr>
        <p:spPr bwMode="auto">
          <a:xfrm>
            <a:off x="16088450" y="7809477"/>
            <a:ext cx="378108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4000" b="1" dirty="0" smtClean="0">
                <a:solidFill>
                  <a:schemeClr val="tx2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4,25</a:t>
            </a:r>
            <a:r>
              <a:rPr lang="en-US" sz="4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4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84" name="Paralelogramo 83"/>
          <p:cNvSpPr/>
          <p:nvPr/>
        </p:nvSpPr>
        <p:spPr bwMode="auto">
          <a:xfrm>
            <a:off x="5146592" y="9677400"/>
            <a:ext cx="9409120" cy="3200400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79" name="Paralelogramo 78"/>
          <p:cNvSpPr/>
          <p:nvPr/>
        </p:nvSpPr>
        <p:spPr bwMode="auto">
          <a:xfrm>
            <a:off x="3855335" y="9677400"/>
            <a:ext cx="9840927" cy="3200400"/>
          </a:xfrm>
          <a:prstGeom prst="parallelogram">
            <a:avLst/>
          </a:prstGeom>
          <a:solidFill>
            <a:schemeClr val="tx2">
              <a:lumMod val="25000"/>
              <a:lumOff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78" name="Paralelogramo 77"/>
          <p:cNvSpPr/>
          <p:nvPr/>
        </p:nvSpPr>
        <p:spPr bwMode="auto">
          <a:xfrm>
            <a:off x="2660407" y="9677400"/>
            <a:ext cx="9780617" cy="3200400"/>
          </a:xfrm>
          <a:prstGeom prst="parallelogram">
            <a:avLst/>
          </a:prstGeom>
          <a:solidFill>
            <a:schemeClr val="tx2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77" name="Paralelogramo 76"/>
          <p:cNvSpPr/>
          <p:nvPr/>
        </p:nvSpPr>
        <p:spPr bwMode="auto">
          <a:xfrm>
            <a:off x="1571784" y="9677400"/>
            <a:ext cx="9509590" cy="3200400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76" name="Paralelogramo 75"/>
          <p:cNvSpPr/>
          <p:nvPr/>
        </p:nvSpPr>
        <p:spPr bwMode="auto">
          <a:xfrm>
            <a:off x="428745" y="9677400"/>
            <a:ext cx="8798373" cy="3200400"/>
          </a:xfrm>
          <a:prstGeom prst="parallelogram">
            <a:avLst/>
          </a:prstGeom>
          <a:solidFill>
            <a:schemeClr val="tx2">
              <a:lumMod val="90000"/>
              <a:lumOff val="1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75" name="Paralelogramo 74"/>
          <p:cNvSpPr/>
          <p:nvPr/>
        </p:nvSpPr>
        <p:spPr bwMode="auto">
          <a:xfrm>
            <a:off x="-914400" y="9677400"/>
            <a:ext cx="7906946" cy="3200400"/>
          </a:xfrm>
          <a:prstGeom prst="parallelogram">
            <a:avLst/>
          </a:prstGeom>
          <a:gradFill flip="none" rotWithShape="1">
            <a:gsLst>
              <a:gs pos="0">
                <a:srgbClr val="B31D5D">
                  <a:shade val="30000"/>
                  <a:satMod val="115000"/>
                </a:srgbClr>
              </a:gs>
              <a:gs pos="50000">
                <a:srgbClr val="B31D5D">
                  <a:shade val="67500"/>
                  <a:satMod val="115000"/>
                </a:srgbClr>
              </a:gs>
              <a:gs pos="100000">
                <a:srgbClr val="B31D5D">
                  <a:shade val="100000"/>
                  <a:satMod val="115000"/>
                </a:srgbClr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87" name="Rectangle 30"/>
          <p:cNvSpPr>
            <a:spLocks/>
          </p:cNvSpPr>
          <p:nvPr/>
        </p:nvSpPr>
        <p:spPr bwMode="auto">
          <a:xfrm>
            <a:off x="2984713" y="12107371"/>
            <a:ext cx="2843091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76,00 </a:t>
            </a:r>
            <a:r>
              <a:rPr lang="en-US" sz="1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88" name="Rectangle 30"/>
          <p:cNvSpPr>
            <a:spLocks/>
          </p:cNvSpPr>
          <p:nvPr/>
        </p:nvSpPr>
        <p:spPr bwMode="auto">
          <a:xfrm rot="17119684">
            <a:off x="4917144" y="9623797"/>
            <a:ext cx="3781082" cy="505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BRIGADA CNC</a:t>
            </a:r>
            <a:endParaRPr lang="en-US" sz="2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89" name="Rectangle 30"/>
          <p:cNvSpPr>
            <a:spLocks/>
          </p:cNvSpPr>
          <p:nvPr/>
        </p:nvSpPr>
        <p:spPr bwMode="auto">
          <a:xfrm rot="17092341">
            <a:off x="6992498" y="9920536"/>
            <a:ext cx="3781082" cy="505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FORMACI</a:t>
            </a:r>
            <a:r>
              <a:rPr lang="es-ES_tradnl" sz="2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ÓN UM</a:t>
            </a:r>
            <a:endParaRPr lang="en-US" sz="2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0" name="Rectangle 30"/>
          <p:cNvSpPr>
            <a:spLocks/>
          </p:cNvSpPr>
          <p:nvPr/>
        </p:nvSpPr>
        <p:spPr bwMode="auto">
          <a:xfrm rot="17061684">
            <a:off x="8881753" y="10080812"/>
            <a:ext cx="3781082" cy="505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s-ES_tradnl" sz="2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FORMACIÓN CNC</a:t>
            </a:r>
            <a:endParaRPr lang="en-US" sz="2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1" name="Rectangle 30"/>
          <p:cNvSpPr>
            <a:spLocks/>
          </p:cNvSpPr>
          <p:nvPr/>
        </p:nvSpPr>
        <p:spPr bwMode="auto">
          <a:xfrm rot="17031216">
            <a:off x="10237649" y="9949024"/>
            <a:ext cx="3781082" cy="505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s-ES_tradnl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BRIGADAS MADRID</a:t>
            </a:r>
            <a:endParaRPr lang="en-US" sz="18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2" name="Rectangle 30"/>
          <p:cNvSpPr>
            <a:spLocks/>
          </p:cNvSpPr>
          <p:nvPr/>
        </p:nvSpPr>
        <p:spPr bwMode="auto">
          <a:xfrm rot="17075016">
            <a:off x="11776029" y="8826058"/>
            <a:ext cx="3781082" cy="505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s-ES_tradnl" sz="2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PLANES</a:t>
            </a:r>
            <a:endParaRPr lang="en-US" sz="2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3" name="Rectangle 30"/>
          <p:cNvSpPr>
            <a:spLocks/>
          </p:cNvSpPr>
          <p:nvPr/>
        </p:nvSpPr>
        <p:spPr bwMode="auto">
          <a:xfrm rot="17055038">
            <a:off x="12383532" y="9968315"/>
            <a:ext cx="3781082" cy="505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s-ES_tradnl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OTRA FORMACIÓN</a:t>
            </a:r>
          </a:p>
        </p:txBody>
      </p:sp>
      <p:sp>
        <p:nvSpPr>
          <p:cNvPr id="94" name="Rectangle 30"/>
          <p:cNvSpPr>
            <a:spLocks/>
          </p:cNvSpPr>
          <p:nvPr/>
        </p:nvSpPr>
        <p:spPr bwMode="auto">
          <a:xfrm>
            <a:off x="6326730" y="12107371"/>
            <a:ext cx="2843091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7,05</a:t>
            </a:r>
            <a:r>
              <a:rPr lang="en-US" sz="1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5" name="Rectangle 30"/>
          <p:cNvSpPr>
            <a:spLocks/>
          </p:cNvSpPr>
          <p:nvPr/>
        </p:nvSpPr>
        <p:spPr bwMode="auto">
          <a:xfrm>
            <a:off x="8187474" y="12107371"/>
            <a:ext cx="2843091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6,04</a:t>
            </a:r>
            <a:r>
              <a:rPr lang="en-US" sz="1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6" name="Rectangle 30"/>
          <p:cNvSpPr>
            <a:spLocks/>
          </p:cNvSpPr>
          <p:nvPr/>
        </p:nvSpPr>
        <p:spPr bwMode="auto">
          <a:xfrm>
            <a:off x="9677400" y="12107371"/>
            <a:ext cx="2843091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3,68</a:t>
            </a:r>
            <a:r>
              <a:rPr lang="en-US" sz="1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7" name="Rectangle 30"/>
          <p:cNvSpPr>
            <a:spLocks/>
          </p:cNvSpPr>
          <p:nvPr/>
        </p:nvSpPr>
        <p:spPr bwMode="auto">
          <a:xfrm>
            <a:off x="10972800" y="12107371"/>
            <a:ext cx="2843091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2,31</a:t>
            </a:r>
            <a:r>
              <a:rPr lang="en-US" sz="1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8" name="Rectangle 30"/>
          <p:cNvSpPr>
            <a:spLocks/>
          </p:cNvSpPr>
          <p:nvPr/>
        </p:nvSpPr>
        <p:spPr bwMode="auto">
          <a:xfrm>
            <a:off x="12039600" y="12107371"/>
            <a:ext cx="2843091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0,67</a:t>
            </a:r>
            <a:r>
              <a:rPr lang="en-US" sz="1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53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ángulo 34"/>
          <p:cNvSpPr/>
          <p:nvPr/>
        </p:nvSpPr>
        <p:spPr bwMode="auto">
          <a:xfrm>
            <a:off x="0" y="3882400"/>
            <a:ext cx="24384000" cy="3280400"/>
          </a:xfrm>
          <a:prstGeom prst="rect">
            <a:avLst/>
          </a:prstGeom>
          <a:solidFill>
            <a:srgbClr val="F3A33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58369" name="Rectangle 1"/>
          <p:cNvSpPr>
            <a:spLocks/>
          </p:cNvSpPr>
          <p:nvPr/>
        </p:nvSpPr>
        <p:spPr bwMode="auto">
          <a:xfrm>
            <a:off x="871875" y="890826"/>
            <a:ext cx="776655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b="1" dirty="0" smtClean="0">
                <a:solidFill>
                  <a:srgbClr val="262E3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IBERDROLA: GASTOS</a:t>
            </a:r>
            <a:endParaRPr lang="en-US" b="1" dirty="0">
              <a:solidFill>
                <a:srgbClr val="262E3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8600" y="736599"/>
            <a:ext cx="3801035" cy="1092201"/>
          </a:xfrm>
          <a:prstGeom prst="rect">
            <a:avLst/>
          </a:prstGeom>
        </p:spPr>
      </p:pic>
      <p:sp>
        <p:nvSpPr>
          <p:cNvPr id="3" name="Paralelogramo 2"/>
          <p:cNvSpPr/>
          <p:nvPr/>
        </p:nvSpPr>
        <p:spPr bwMode="auto">
          <a:xfrm>
            <a:off x="-914400" y="3882400"/>
            <a:ext cx="17713633" cy="3280400"/>
          </a:xfrm>
          <a:prstGeom prst="parallelogram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37" name="Rectangle 30"/>
          <p:cNvSpPr>
            <a:spLocks/>
          </p:cNvSpPr>
          <p:nvPr/>
        </p:nvSpPr>
        <p:spPr bwMode="auto">
          <a:xfrm>
            <a:off x="10668000" y="6085014"/>
            <a:ext cx="4127449" cy="70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s-ES" sz="4800" b="1" dirty="0">
                <a:solidFill>
                  <a:schemeClr val="bg1"/>
                </a:solidFill>
              </a:rPr>
              <a:t>3.421.494,02 </a:t>
            </a:r>
            <a:r>
              <a:rPr lang="es-ES" sz="4800" b="1" dirty="0" smtClean="0">
                <a:solidFill>
                  <a:srgbClr val="F3A33C"/>
                </a:solidFill>
              </a:rPr>
              <a:t>€</a:t>
            </a:r>
            <a:endParaRPr lang="es-ES" sz="4800" dirty="0">
              <a:solidFill>
                <a:srgbClr val="F3A33C"/>
              </a:solidFill>
            </a:endParaRPr>
          </a:p>
        </p:txBody>
      </p:sp>
      <p:sp>
        <p:nvSpPr>
          <p:cNvPr id="44" name="Rectangle 30"/>
          <p:cNvSpPr>
            <a:spLocks/>
          </p:cNvSpPr>
          <p:nvPr/>
        </p:nvSpPr>
        <p:spPr bwMode="auto">
          <a:xfrm>
            <a:off x="11687518" y="5271004"/>
            <a:ext cx="378108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60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66,08</a:t>
            </a:r>
            <a:r>
              <a:rPr lang="en-US" sz="6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6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45" name="Rectangle 30"/>
          <p:cNvSpPr>
            <a:spLocks/>
          </p:cNvSpPr>
          <p:nvPr/>
        </p:nvSpPr>
        <p:spPr bwMode="auto">
          <a:xfrm>
            <a:off x="3000718" y="4046530"/>
            <a:ext cx="6981482" cy="167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36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Gastos</a:t>
            </a:r>
            <a:r>
              <a:rPr lang="en-US" sz="36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Iberdrola</a:t>
            </a:r>
            <a:r>
              <a:rPr lang="en-US" sz="36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sobre</a:t>
            </a:r>
            <a:r>
              <a:rPr lang="en-US" sz="36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el total de </a:t>
            </a:r>
            <a:r>
              <a:rPr lang="en-US" sz="36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gastos</a:t>
            </a:r>
            <a:r>
              <a:rPr lang="en-US" sz="36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de </a:t>
            </a:r>
            <a:r>
              <a:rPr lang="en-US" sz="36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Previnsa</a:t>
            </a:r>
            <a:endParaRPr lang="en-US" sz="36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78" name="Paralelogramo 77"/>
          <p:cNvSpPr/>
          <p:nvPr/>
        </p:nvSpPr>
        <p:spPr bwMode="auto">
          <a:xfrm>
            <a:off x="3570979" y="8128913"/>
            <a:ext cx="12255249" cy="3200400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77" name="Paralelogramo 76"/>
          <p:cNvSpPr/>
          <p:nvPr/>
        </p:nvSpPr>
        <p:spPr bwMode="auto">
          <a:xfrm>
            <a:off x="2206918" y="8128913"/>
            <a:ext cx="12467014" cy="3200400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76" name="Paralelogramo 75"/>
          <p:cNvSpPr/>
          <p:nvPr/>
        </p:nvSpPr>
        <p:spPr bwMode="auto">
          <a:xfrm>
            <a:off x="774675" y="8128913"/>
            <a:ext cx="11732479" cy="3200400"/>
          </a:xfrm>
          <a:prstGeom prst="parallelogram">
            <a:avLst/>
          </a:prstGeom>
          <a:solidFill>
            <a:schemeClr val="accent4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75" name="Paralelogramo 74"/>
          <p:cNvSpPr/>
          <p:nvPr/>
        </p:nvSpPr>
        <p:spPr bwMode="auto">
          <a:xfrm>
            <a:off x="-908304" y="8128913"/>
            <a:ext cx="9907513" cy="3200400"/>
          </a:xfrm>
          <a:prstGeom prst="parallelogram">
            <a:avLst/>
          </a:prstGeom>
          <a:gradFill flip="none" rotWithShape="1">
            <a:gsLst>
              <a:gs pos="0">
                <a:srgbClr val="B31D5D">
                  <a:shade val="30000"/>
                  <a:satMod val="115000"/>
                </a:srgbClr>
              </a:gs>
              <a:gs pos="50000">
                <a:srgbClr val="B31D5D">
                  <a:shade val="67500"/>
                  <a:satMod val="115000"/>
                </a:srgbClr>
              </a:gs>
              <a:gs pos="100000">
                <a:srgbClr val="B31D5D">
                  <a:shade val="100000"/>
                  <a:satMod val="115000"/>
                </a:srgbClr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87" name="Rectangle 30"/>
          <p:cNvSpPr>
            <a:spLocks/>
          </p:cNvSpPr>
          <p:nvPr/>
        </p:nvSpPr>
        <p:spPr bwMode="auto">
          <a:xfrm>
            <a:off x="3977339" y="10558884"/>
            <a:ext cx="356243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67,74 </a:t>
            </a:r>
            <a:r>
              <a:rPr lang="en-US" sz="1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88" name="Rectangle 30"/>
          <p:cNvSpPr>
            <a:spLocks/>
          </p:cNvSpPr>
          <p:nvPr/>
        </p:nvSpPr>
        <p:spPr bwMode="auto">
          <a:xfrm rot="17119684">
            <a:off x="6905321" y="7609998"/>
            <a:ext cx="3781082" cy="63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PERSONAL</a:t>
            </a:r>
            <a:endParaRPr lang="en-US" sz="2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89" name="Rectangle 30"/>
          <p:cNvSpPr>
            <a:spLocks/>
          </p:cNvSpPr>
          <p:nvPr/>
        </p:nvSpPr>
        <p:spPr bwMode="auto">
          <a:xfrm rot="17092341">
            <a:off x="9797534" y="9211682"/>
            <a:ext cx="3781082" cy="63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s-ES_tradnl" sz="2000" b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EQUIPAMIENTO Y SUMINISTROS</a:t>
            </a:r>
            <a:endParaRPr lang="en-US" sz="2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0" name="Rectangle 30"/>
          <p:cNvSpPr>
            <a:spLocks/>
          </p:cNvSpPr>
          <p:nvPr/>
        </p:nvSpPr>
        <p:spPr bwMode="auto">
          <a:xfrm rot="17061684">
            <a:off x="12573584" y="7689203"/>
            <a:ext cx="3781082" cy="63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s-ES_tradnl" sz="2000" b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GENERALES</a:t>
            </a:r>
            <a:endParaRPr lang="en-US" sz="2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1" name="Rectangle 30"/>
          <p:cNvSpPr>
            <a:spLocks/>
          </p:cNvSpPr>
          <p:nvPr/>
        </p:nvSpPr>
        <p:spPr bwMode="auto">
          <a:xfrm rot="17031216">
            <a:off x="13884550" y="7004763"/>
            <a:ext cx="3781082" cy="63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s-ES_tradnl" sz="1800" b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OTROS</a:t>
            </a:r>
            <a:endParaRPr lang="en-US" sz="18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4" name="Rectangle 30"/>
          <p:cNvSpPr>
            <a:spLocks/>
          </p:cNvSpPr>
          <p:nvPr/>
        </p:nvSpPr>
        <p:spPr bwMode="auto">
          <a:xfrm>
            <a:off x="8553368" y="10558884"/>
            <a:ext cx="356243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19,03</a:t>
            </a:r>
            <a:r>
              <a:rPr lang="en-US" sz="1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5" name="Rectangle 30"/>
          <p:cNvSpPr>
            <a:spLocks/>
          </p:cNvSpPr>
          <p:nvPr/>
        </p:nvSpPr>
        <p:spPr bwMode="auto">
          <a:xfrm>
            <a:off x="11144168" y="10558884"/>
            <a:ext cx="356243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11,47</a:t>
            </a:r>
            <a:r>
              <a:rPr lang="en-US" sz="1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6" name="Rectangle 30"/>
          <p:cNvSpPr>
            <a:spLocks/>
          </p:cNvSpPr>
          <p:nvPr/>
        </p:nvSpPr>
        <p:spPr bwMode="auto">
          <a:xfrm>
            <a:off x="12744369" y="10558884"/>
            <a:ext cx="356243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1,77</a:t>
            </a:r>
            <a:r>
              <a:rPr lang="en-US" sz="1800" b="1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520700" y="762000"/>
            <a:ext cx="557203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tabLst>
                <a:tab pos="7847013" algn="l"/>
              </a:tabLst>
            </a:pPr>
            <a:r>
              <a:rPr lang="en-US" sz="7200" b="1" dirty="0" smtClean="0">
                <a:solidFill>
                  <a:srgbClr val="262E3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IBERDROLA</a:t>
            </a:r>
            <a:endParaRPr lang="en-US" sz="7200" b="1" dirty="0">
              <a:solidFill>
                <a:srgbClr val="262E3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" name="Rectángulo 8"/>
          <p:cNvSpPr/>
          <p:nvPr/>
        </p:nvSpPr>
        <p:spPr bwMode="auto">
          <a:xfrm>
            <a:off x="874890" y="3429000"/>
            <a:ext cx="13831713" cy="9220200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875" y="939006"/>
            <a:ext cx="3801035" cy="1092201"/>
          </a:xfrm>
          <a:prstGeom prst="rect">
            <a:avLst/>
          </a:prstGeom>
        </p:spPr>
      </p:pic>
      <p:sp>
        <p:nvSpPr>
          <p:cNvPr id="78" name="Rectángulo 77"/>
          <p:cNvSpPr/>
          <p:nvPr/>
        </p:nvSpPr>
        <p:spPr bwMode="auto">
          <a:xfrm>
            <a:off x="14983046" y="3429000"/>
            <a:ext cx="8412864" cy="9220200"/>
          </a:xfrm>
          <a:prstGeom prst="rect">
            <a:avLst/>
          </a:prstGeom>
          <a:gradFill flip="none" rotWithShape="1">
            <a:gsLst>
              <a:gs pos="0">
                <a:srgbClr val="F3A33C">
                  <a:shade val="30000"/>
                  <a:satMod val="115000"/>
                </a:srgbClr>
              </a:gs>
              <a:gs pos="50000">
                <a:srgbClr val="F3A33C">
                  <a:shade val="67500"/>
                  <a:satMod val="115000"/>
                </a:srgbClr>
              </a:gs>
              <a:gs pos="100000">
                <a:srgbClr val="F3A33C">
                  <a:shade val="100000"/>
                  <a:satMod val="115000"/>
                </a:srgbClr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92" name="Rectangle 30"/>
          <p:cNvSpPr>
            <a:spLocks/>
          </p:cNvSpPr>
          <p:nvPr/>
        </p:nvSpPr>
        <p:spPr bwMode="auto">
          <a:xfrm>
            <a:off x="4724399" y="7315200"/>
            <a:ext cx="6656631" cy="83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8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BENEFICIO</a:t>
            </a:r>
            <a:endParaRPr lang="en-US" sz="88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3" name="Rectangle 30"/>
          <p:cNvSpPr>
            <a:spLocks/>
          </p:cNvSpPr>
          <p:nvPr/>
        </p:nvSpPr>
        <p:spPr bwMode="auto">
          <a:xfrm>
            <a:off x="3886200" y="8329322"/>
            <a:ext cx="7924800" cy="76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s-ES" sz="8800" b="1" dirty="0" smtClean="0">
                <a:solidFill>
                  <a:schemeClr val="bg1"/>
                </a:solidFill>
              </a:rPr>
              <a:t>548.978,06 </a:t>
            </a:r>
            <a:r>
              <a:rPr lang="es-ES" sz="8800" b="1" dirty="0">
                <a:solidFill>
                  <a:srgbClr val="F3A33C"/>
                </a:solidFill>
              </a:rPr>
              <a:t>€</a:t>
            </a:r>
            <a:endParaRPr lang="es-ES" sz="8800" dirty="0">
              <a:solidFill>
                <a:srgbClr val="F3A33C"/>
              </a:solidFill>
            </a:endParaRPr>
          </a:p>
        </p:txBody>
      </p:sp>
      <p:sp>
        <p:nvSpPr>
          <p:cNvPr id="112" name="Rectangle 30"/>
          <p:cNvSpPr>
            <a:spLocks/>
          </p:cNvSpPr>
          <p:nvPr/>
        </p:nvSpPr>
        <p:spPr bwMode="auto">
          <a:xfrm>
            <a:off x="15858482" y="7315200"/>
            <a:ext cx="7077718" cy="80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8800" b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Bº/VENTAS</a:t>
            </a:r>
            <a:endParaRPr lang="en-US" sz="88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01" name="Rectangle 30"/>
          <p:cNvSpPr>
            <a:spLocks/>
          </p:cNvSpPr>
          <p:nvPr/>
        </p:nvSpPr>
        <p:spPr bwMode="auto">
          <a:xfrm>
            <a:off x="17382482" y="8187160"/>
            <a:ext cx="4405142" cy="113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8800" b="1" dirty="0" smtClean="0">
                <a:solidFill>
                  <a:schemeClr val="tx2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13,83</a:t>
            </a:r>
            <a:r>
              <a:rPr lang="en-US" sz="8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88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86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ckground">
  <a:themeElements>
    <a:clrScheme name="Custom 33">
      <a:dk1>
        <a:srgbClr val="EEF1F8"/>
      </a:dk1>
      <a:lt1>
        <a:srgbClr val="FFFFFF"/>
      </a:lt1>
      <a:dk2>
        <a:srgbClr val="262E31"/>
      </a:dk2>
      <a:lt2>
        <a:srgbClr val="FFFFFF"/>
      </a:lt2>
      <a:accent1>
        <a:srgbClr val="EEF1F8"/>
      </a:accent1>
      <a:accent2>
        <a:srgbClr val="8A96A2"/>
      </a:accent2>
      <a:accent3>
        <a:srgbClr val="BBC1CD"/>
      </a:accent3>
      <a:accent4>
        <a:srgbClr val="54616A"/>
      </a:accent4>
      <a:accent5>
        <a:srgbClr val="F5F7FB"/>
      </a:accent5>
      <a:accent6>
        <a:srgbClr val="FF7A5F"/>
      </a:accent6>
      <a:hlink>
        <a:srgbClr val="54616A"/>
      </a:hlink>
      <a:folHlink>
        <a:srgbClr val="8A96A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UltraLight" charset="0"/>
            <a:ea typeface="ヒラギノ角ゴ ProN W3" charset="0"/>
            <a:cs typeface="ヒラギノ角ゴ ProN W3" charset="0"/>
            <a:sym typeface="Helvetica Neue Ultra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UltraLight" charset="0"/>
            <a:ea typeface="ヒラギノ角ゴ ProN W3" charset="0"/>
            <a:cs typeface="ヒラギノ角ゴ ProN W3" charset="0"/>
            <a:sym typeface="Helvetica Neue UltraLight" charset="0"/>
          </a:defRPr>
        </a:defPPr>
      </a:lstStyle>
    </a:lnDef>
  </a:objectDefaults>
  <a:extraClrSchemeLst>
    <a:extraClrScheme>
      <a:clrScheme name="Backgrou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6514</TotalTime>
  <Pages>0</Pages>
  <Words>106</Words>
  <Characters>0</Characters>
  <Application>Microsoft Macintosh PowerPoint</Application>
  <PresentationFormat>Personalizado</PresentationFormat>
  <Lines>0</Lines>
  <Paragraphs>48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Calibri</vt:lpstr>
      <vt:lpstr>Helvetica Neue UltraLight</vt:lpstr>
      <vt:lpstr>Montserrat Bold</vt:lpstr>
      <vt:lpstr>ＭＳ Ｐゴシック</vt:lpstr>
      <vt:lpstr>Open Sans Light</vt:lpstr>
      <vt:lpstr>ヒラギノ角ゴ ProN W3</vt:lpstr>
      <vt:lpstr>Background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Ricardo García López</dc:creator>
  <cp:keywords/>
  <dc:description/>
  <cp:lastModifiedBy>Usuario de Microsoft Office</cp:lastModifiedBy>
  <cp:revision>178</cp:revision>
  <cp:lastPrinted>2016-04-12T08:12:44Z</cp:lastPrinted>
  <dcterms:modified xsi:type="dcterms:W3CDTF">2016-04-12T15:32:51Z</dcterms:modified>
</cp:coreProperties>
</file>