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3990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1pPr>
    <a:lvl2pPr marL="399064" algn="l" defTabSz="3990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2pPr>
    <a:lvl3pPr marL="798130" algn="l" defTabSz="3990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3pPr>
    <a:lvl4pPr marL="1197193" algn="l" defTabSz="3990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4pPr>
    <a:lvl5pPr marL="1596258" algn="l" defTabSz="3990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5pPr>
    <a:lvl6pPr marL="1995324" algn="l" defTabSz="3990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6pPr>
    <a:lvl7pPr marL="2394388" algn="l" defTabSz="3990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7pPr>
    <a:lvl8pPr marL="2793452" algn="l" defTabSz="3990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8pPr>
    <a:lvl9pPr marL="3192518" algn="l" defTabSz="3990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2304" y="-8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7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3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8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7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6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5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2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649A-641A-644C-BD29-3FB10F0C1357}" type="datetimeFigureOut">
              <a:rPr kumimoji="1" lang="ja-JP" altLang="en-US" smtClean="0"/>
              <a:t>17/09/12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48F4-8F21-1F41-A6DC-694BB78A0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14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649A-641A-644C-BD29-3FB10F0C1357}" type="datetimeFigureOut">
              <a:rPr kumimoji="1" lang="ja-JP" altLang="en-US" smtClean="0"/>
              <a:t>17/09/12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48F4-8F21-1F41-A6DC-694BB78A0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36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386388" y="396705"/>
            <a:ext cx="1671638" cy="845220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71478" y="396705"/>
            <a:ext cx="4900613" cy="84522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649A-641A-644C-BD29-3FB10F0C1357}" type="datetimeFigureOut">
              <a:rPr kumimoji="1" lang="ja-JP" altLang="en-US" smtClean="0"/>
              <a:t>17/09/12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48F4-8F21-1F41-A6DC-694BB78A0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50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649A-641A-644C-BD29-3FB10F0C1357}" type="datetimeFigureOut">
              <a:rPr kumimoji="1" lang="ja-JP" altLang="en-US" smtClean="0"/>
              <a:t>17/09/12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48F4-8F21-1F41-A6DC-694BB78A0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26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6"/>
            <a:ext cx="5829300" cy="196744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92"/>
            <a:ext cx="5829300" cy="216693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0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8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71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62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53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43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34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25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649A-641A-644C-BD29-3FB10F0C1357}" type="datetimeFigureOut">
              <a:rPr kumimoji="1" lang="ja-JP" altLang="en-US" smtClean="0"/>
              <a:t>17/09/12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48F4-8F21-1F41-A6DC-694BB78A0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57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71477" y="2311404"/>
            <a:ext cx="3286125" cy="653750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71902" y="2311404"/>
            <a:ext cx="3286125" cy="653750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649A-641A-644C-BD29-3FB10F0C1357}" type="datetimeFigureOut">
              <a:rPr kumimoji="1" lang="ja-JP" altLang="en-US" smtClean="0"/>
              <a:t>17/09/12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48F4-8F21-1F41-A6DC-694BB78A0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02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3" y="2217388"/>
            <a:ext cx="3030141" cy="92410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064" indent="0">
              <a:buNone/>
              <a:defRPr sz="1700" b="1"/>
            </a:lvl2pPr>
            <a:lvl3pPr marL="798130" indent="0">
              <a:buNone/>
              <a:defRPr sz="1600" b="1"/>
            </a:lvl3pPr>
            <a:lvl4pPr marL="1197193" indent="0">
              <a:buNone/>
              <a:defRPr sz="1400" b="1"/>
            </a:lvl4pPr>
            <a:lvl5pPr marL="1596258" indent="0">
              <a:buNone/>
              <a:defRPr sz="1400" b="1"/>
            </a:lvl5pPr>
            <a:lvl6pPr marL="1995324" indent="0">
              <a:buNone/>
              <a:defRPr sz="1400" b="1"/>
            </a:lvl6pPr>
            <a:lvl7pPr marL="2394388" indent="0">
              <a:buNone/>
              <a:defRPr sz="1400" b="1"/>
            </a:lvl7pPr>
            <a:lvl8pPr marL="2793452" indent="0">
              <a:buNone/>
              <a:defRPr sz="1400" b="1"/>
            </a:lvl8pPr>
            <a:lvl9pPr marL="3192518" indent="0">
              <a:buNone/>
              <a:defRPr sz="14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3" y="3141488"/>
            <a:ext cx="3030141" cy="570741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217388"/>
            <a:ext cx="3031332" cy="92410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064" indent="0">
              <a:buNone/>
              <a:defRPr sz="1700" b="1"/>
            </a:lvl2pPr>
            <a:lvl3pPr marL="798130" indent="0">
              <a:buNone/>
              <a:defRPr sz="1600" b="1"/>
            </a:lvl3pPr>
            <a:lvl4pPr marL="1197193" indent="0">
              <a:buNone/>
              <a:defRPr sz="1400" b="1"/>
            </a:lvl4pPr>
            <a:lvl5pPr marL="1596258" indent="0">
              <a:buNone/>
              <a:defRPr sz="1400" b="1"/>
            </a:lvl5pPr>
            <a:lvl6pPr marL="1995324" indent="0">
              <a:buNone/>
              <a:defRPr sz="1400" b="1"/>
            </a:lvl6pPr>
            <a:lvl7pPr marL="2394388" indent="0">
              <a:buNone/>
              <a:defRPr sz="1400" b="1"/>
            </a:lvl7pPr>
            <a:lvl8pPr marL="2793452" indent="0">
              <a:buNone/>
              <a:defRPr sz="1400" b="1"/>
            </a:lvl8pPr>
            <a:lvl9pPr marL="3192518" indent="0">
              <a:buNone/>
              <a:defRPr sz="14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3141488"/>
            <a:ext cx="3031332" cy="570741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649A-641A-644C-BD29-3FB10F0C1357}" type="datetimeFigureOut">
              <a:rPr kumimoji="1" lang="ja-JP" altLang="en-US" smtClean="0"/>
              <a:t>17/09/12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48F4-8F21-1F41-A6DC-694BB78A0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6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649A-641A-644C-BD29-3FB10F0C1357}" type="datetimeFigureOut">
              <a:rPr kumimoji="1" lang="ja-JP" altLang="en-US" smtClean="0"/>
              <a:t>17/09/12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48F4-8F21-1F41-A6DC-694BB78A0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1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649A-641A-644C-BD29-3FB10F0C1357}" type="datetimeFigureOut">
              <a:rPr kumimoji="1" lang="ja-JP" altLang="en-US" smtClean="0"/>
              <a:t>17/09/12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48F4-8F21-1F41-A6DC-694BB78A0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05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3" y="394407"/>
            <a:ext cx="2256235" cy="167851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12"/>
            <a:ext cx="3833812" cy="84544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3" y="2072926"/>
            <a:ext cx="2256235" cy="6775980"/>
          </a:xfrm>
        </p:spPr>
        <p:txBody>
          <a:bodyPr/>
          <a:lstStyle>
            <a:lvl1pPr marL="0" indent="0">
              <a:buNone/>
              <a:defRPr sz="1200"/>
            </a:lvl1pPr>
            <a:lvl2pPr marL="399064" indent="0">
              <a:buNone/>
              <a:defRPr sz="1000"/>
            </a:lvl2pPr>
            <a:lvl3pPr marL="798130" indent="0">
              <a:buNone/>
              <a:defRPr sz="900"/>
            </a:lvl3pPr>
            <a:lvl4pPr marL="1197193" indent="0">
              <a:buNone/>
              <a:defRPr sz="800"/>
            </a:lvl4pPr>
            <a:lvl5pPr marL="1596258" indent="0">
              <a:buNone/>
              <a:defRPr sz="800"/>
            </a:lvl5pPr>
            <a:lvl6pPr marL="1995324" indent="0">
              <a:buNone/>
              <a:defRPr sz="800"/>
            </a:lvl6pPr>
            <a:lvl7pPr marL="2394388" indent="0">
              <a:buNone/>
              <a:defRPr sz="800"/>
            </a:lvl7pPr>
            <a:lvl8pPr marL="2793452" indent="0">
              <a:buNone/>
              <a:defRPr sz="800"/>
            </a:lvl8pPr>
            <a:lvl9pPr marL="3192518" indent="0">
              <a:buNone/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649A-641A-644C-BD29-3FB10F0C1357}" type="datetimeFigureOut">
              <a:rPr kumimoji="1" lang="ja-JP" altLang="en-US" smtClean="0"/>
              <a:t>17/09/12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48F4-8F21-1F41-A6DC-694BB78A0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62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800"/>
            </a:lvl1pPr>
            <a:lvl2pPr marL="399064" indent="0">
              <a:buNone/>
              <a:defRPr sz="2400"/>
            </a:lvl2pPr>
            <a:lvl3pPr marL="798130" indent="0">
              <a:buNone/>
              <a:defRPr sz="2100"/>
            </a:lvl3pPr>
            <a:lvl4pPr marL="1197193" indent="0">
              <a:buNone/>
              <a:defRPr sz="1700"/>
            </a:lvl4pPr>
            <a:lvl5pPr marL="1596258" indent="0">
              <a:buNone/>
              <a:defRPr sz="1700"/>
            </a:lvl5pPr>
            <a:lvl6pPr marL="1995324" indent="0">
              <a:buNone/>
              <a:defRPr sz="1700"/>
            </a:lvl6pPr>
            <a:lvl7pPr marL="2394388" indent="0">
              <a:buNone/>
              <a:defRPr sz="1700"/>
            </a:lvl7pPr>
            <a:lvl8pPr marL="2793452" indent="0">
              <a:buNone/>
              <a:defRPr sz="1700"/>
            </a:lvl8pPr>
            <a:lvl9pPr marL="3192518" indent="0">
              <a:buNone/>
              <a:defRPr sz="17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200"/>
            </a:lvl1pPr>
            <a:lvl2pPr marL="399064" indent="0">
              <a:buNone/>
              <a:defRPr sz="1000"/>
            </a:lvl2pPr>
            <a:lvl3pPr marL="798130" indent="0">
              <a:buNone/>
              <a:defRPr sz="900"/>
            </a:lvl3pPr>
            <a:lvl4pPr marL="1197193" indent="0">
              <a:buNone/>
              <a:defRPr sz="800"/>
            </a:lvl4pPr>
            <a:lvl5pPr marL="1596258" indent="0">
              <a:buNone/>
              <a:defRPr sz="800"/>
            </a:lvl5pPr>
            <a:lvl6pPr marL="1995324" indent="0">
              <a:buNone/>
              <a:defRPr sz="800"/>
            </a:lvl6pPr>
            <a:lvl7pPr marL="2394388" indent="0">
              <a:buNone/>
              <a:defRPr sz="800"/>
            </a:lvl7pPr>
            <a:lvl8pPr marL="2793452" indent="0">
              <a:buNone/>
              <a:defRPr sz="800"/>
            </a:lvl8pPr>
            <a:lvl9pPr marL="3192518" indent="0">
              <a:buNone/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649A-641A-644C-BD29-3FB10F0C1357}" type="datetimeFigureOut">
              <a:rPr kumimoji="1" lang="ja-JP" altLang="en-US" smtClean="0"/>
              <a:t>17/09/12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48F4-8F21-1F41-A6DC-694BB78A0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43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0" cy="1651000"/>
          </a:xfrm>
          <a:prstGeom prst="rect">
            <a:avLst/>
          </a:prstGeom>
        </p:spPr>
        <p:txBody>
          <a:bodyPr vert="horz" lIns="79813" tIns="39907" rIns="79813" bIns="3990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4"/>
            <a:ext cx="6172200" cy="6537502"/>
          </a:xfrm>
          <a:prstGeom prst="rect">
            <a:avLst/>
          </a:prstGeom>
        </p:spPr>
        <p:txBody>
          <a:bodyPr vert="horz" lIns="79813" tIns="39907" rIns="79813" bIns="3990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402"/>
            <a:ext cx="1600200" cy="527403"/>
          </a:xfrm>
          <a:prstGeom prst="rect">
            <a:avLst/>
          </a:prstGeom>
        </p:spPr>
        <p:txBody>
          <a:bodyPr vert="horz" lIns="79813" tIns="39907" rIns="79813" bIns="3990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0649A-641A-644C-BD29-3FB10F0C1357}" type="datetimeFigureOut">
              <a:rPr kumimoji="1" lang="ja-JP" altLang="en-US" smtClean="0"/>
              <a:t>17/09/12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402"/>
            <a:ext cx="2171700" cy="527403"/>
          </a:xfrm>
          <a:prstGeom prst="rect">
            <a:avLst/>
          </a:prstGeom>
        </p:spPr>
        <p:txBody>
          <a:bodyPr vert="horz" lIns="79813" tIns="39907" rIns="79813" bIns="3990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1" y="9181402"/>
            <a:ext cx="1600200" cy="527403"/>
          </a:xfrm>
          <a:prstGeom prst="rect">
            <a:avLst/>
          </a:prstGeom>
        </p:spPr>
        <p:txBody>
          <a:bodyPr vert="horz" lIns="79813" tIns="39907" rIns="79813" bIns="3990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848F4-8F21-1F41-A6DC-694BB78A0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66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9064" rtl="0" eaLnBrk="1" latinLnBrk="0" hangingPunct="1">
        <a:spcBef>
          <a:spcPct val="0"/>
        </a:spcBef>
        <a:buNone/>
        <a:defRPr kumimoji="1"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299" indent="-299299" algn="l" defTabSz="399064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480" indent="-249415" algn="l" defTabSz="399064" rtl="0" eaLnBrk="1" latinLnBrk="0" hangingPunct="1">
        <a:spcBef>
          <a:spcPct val="20000"/>
        </a:spcBef>
        <a:buFont typeface="Arial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7662" indent="-199533" algn="l" defTabSz="399064" rtl="0" eaLnBrk="1" latinLnBrk="0" hangingPunct="1">
        <a:spcBef>
          <a:spcPct val="20000"/>
        </a:spcBef>
        <a:buFont typeface="Arial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6726" indent="-199533" algn="l" defTabSz="399064" rtl="0" eaLnBrk="1" latinLnBrk="0" hangingPunct="1">
        <a:spcBef>
          <a:spcPct val="20000"/>
        </a:spcBef>
        <a:buFont typeface="Arial"/>
        <a:buChar char="–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5791" indent="-199533" algn="l" defTabSz="399064" rtl="0" eaLnBrk="1" latinLnBrk="0" hangingPunct="1">
        <a:spcBef>
          <a:spcPct val="20000"/>
        </a:spcBef>
        <a:buFont typeface="Arial"/>
        <a:buChar char="»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4856" indent="-199533" algn="l" defTabSz="399064" rtl="0" eaLnBrk="1" latinLnBrk="0" hangingPunct="1">
        <a:spcBef>
          <a:spcPct val="20000"/>
        </a:spcBef>
        <a:buFont typeface="Arial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3920" indent="-199533" algn="l" defTabSz="399064" rtl="0" eaLnBrk="1" latinLnBrk="0" hangingPunct="1">
        <a:spcBef>
          <a:spcPct val="20000"/>
        </a:spcBef>
        <a:buFont typeface="Arial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2985" indent="-199533" algn="l" defTabSz="399064" rtl="0" eaLnBrk="1" latinLnBrk="0" hangingPunct="1">
        <a:spcBef>
          <a:spcPct val="20000"/>
        </a:spcBef>
        <a:buFont typeface="Arial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048" indent="-199533" algn="l" defTabSz="399064" rtl="0" eaLnBrk="1" latinLnBrk="0" hangingPunct="1">
        <a:spcBef>
          <a:spcPct val="20000"/>
        </a:spcBef>
        <a:buFont typeface="Arial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99064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064" algn="l" defTabSz="399064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8130" algn="l" defTabSz="399064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7193" algn="l" defTabSz="399064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6258" algn="l" defTabSz="399064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5324" algn="l" defTabSz="399064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4388" algn="l" defTabSz="399064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3452" algn="l" defTabSz="399064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2518" algn="l" defTabSz="399064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2017-09-04 16.52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5" y="365246"/>
            <a:ext cx="4236120" cy="248197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56" y="193919"/>
            <a:ext cx="179917" cy="20637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45" y="2684457"/>
            <a:ext cx="179917" cy="2063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45" y="193919"/>
            <a:ext cx="179917" cy="20637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511645" y="6882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氏名</a:t>
            </a:r>
            <a:endParaRPr kumimoji="1" lang="ja-JP" altLang="en-US" sz="12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02662" y="963999"/>
            <a:ext cx="217913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602662" y="1313249"/>
            <a:ext cx="217913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511645" y="10362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学籍番号</a:t>
            </a:r>
            <a:endParaRPr kumimoji="1" lang="ja-JP" altLang="en-US" sz="1200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214812" y="2938849"/>
            <a:ext cx="650983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602662" y="1884749"/>
            <a:ext cx="217913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511645" y="160775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採点者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751861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</Words>
  <Application>Microsoft Macintosh PowerPoint</Application>
  <PresentationFormat>A4 210x297 mm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apache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nakata</dc:creator>
  <cp:lastModifiedBy>nakata</cp:lastModifiedBy>
  <cp:revision>16</cp:revision>
  <cp:lastPrinted>2017-09-12T04:06:23Z</cp:lastPrinted>
  <dcterms:created xsi:type="dcterms:W3CDTF">2017-09-04T05:17:05Z</dcterms:created>
  <dcterms:modified xsi:type="dcterms:W3CDTF">2017-09-12T04:23:03Z</dcterms:modified>
</cp:coreProperties>
</file>