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63" r:id="rId4"/>
    <p:sldId id="273" r:id="rId5"/>
    <p:sldId id="270" r:id="rId6"/>
    <p:sldId id="271" r:id="rId7"/>
    <p:sldId id="264" r:id="rId8"/>
    <p:sldId id="265" r:id="rId9"/>
    <p:sldId id="275" r:id="rId10"/>
    <p:sldId id="266" r:id="rId11"/>
    <p:sldId id="268" r:id="rId12"/>
    <p:sldId id="259" r:id="rId13"/>
    <p:sldId id="260" r:id="rId14"/>
    <p:sldId id="276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3A"/>
    <a:srgbClr val="5295BE"/>
    <a:srgbClr val="5E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3800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3A01-587E-4015-80F1-6C1AFBBA65C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A61F8B-10B4-408B-840C-79955D762DC8}">
      <dgm:prSet phldrT="[テキスト]"/>
      <dgm:spPr/>
      <dgm:t>
        <a:bodyPr/>
        <a:lstStyle/>
        <a:p>
          <a:r>
            <a:rPr kumimoji="1" lang="ja-JP" altLang="en-US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登録</a:t>
          </a:r>
          <a:endParaRPr kumimoji="1" lang="ja-JP" altLang="en-US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10EDF446-D0DB-48A2-8A4A-46B6A0E6A9B1}" type="parTrans" cxnId="{E769BB52-3FE2-434A-A405-6FBAF2AB2BA9}">
      <dgm:prSet/>
      <dgm:spPr/>
      <dgm:t>
        <a:bodyPr/>
        <a:lstStyle/>
        <a:p>
          <a:endParaRPr kumimoji="1" lang="ja-JP" altLang="en-US"/>
        </a:p>
      </dgm:t>
    </dgm:pt>
    <dgm:pt modelId="{B1CF5B63-1543-4131-B790-9BB18854C745}" type="sibTrans" cxnId="{E769BB52-3FE2-434A-A405-6FBAF2AB2BA9}">
      <dgm:prSet/>
      <dgm:spPr/>
      <dgm:t>
        <a:bodyPr/>
        <a:lstStyle/>
        <a:p>
          <a:endParaRPr kumimoji="1" lang="ja-JP" altLang="en-US"/>
        </a:p>
      </dgm:t>
    </dgm:pt>
    <dgm:pt modelId="{BE864BBE-EB31-4F8E-A81D-12C7457D2086}">
      <dgm:prSet phldrT="[テキスト]" custT="1"/>
      <dgm:spPr/>
      <dgm:t>
        <a:bodyPr/>
        <a:lstStyle/>
        <a:p>
          <a:r>
            <a:rPr kumimoji="1" lang="ja-JP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名前と静脈を登録する</a:t>
          </a:r>
          <a:endParaRPr kumimoji="1" lang="ja-JP" altLang="en-US" sz="3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12580592-7A09-4F4B-B964-2B09995A944C}" type="parTrans" cxnId="{141092DD-561A-4726-855C-2958EBDC65A9}">
      <dgm:prSet/>
      <dgm:spPr/>
      <dgm:t>
        <a:bodyPr/>
        <a:lstStyle/>
        <a:p>
          <a:endParaRPr kumimoji="1" lang="ja-JP" altLang="en-US"/>
        </a:p>
      </dgm:t>
    </dgm:pt>
    <dgm:pt modelId="{AEE6B6D6-C9FB-40C0-958D-D8377FB8A574}" type="sibTrans" cxnId="{141092DD-561A-4726-855C-2958EBDC65A9}">
      <dgm:prSet/>
      <dgm:spPr/>
      <dgm:t>
        <a:bodyPr/>
        <a:lstStyle/>
        <a:p>
          <a:endParaRPr kumimoji="1" lang="ja-JP" altLang="en-US"/>
        </a:p>
      </dgm:t>
    </dgm:pt>
    <dgm:pt modelId="{9FFB974D-8183-4D17-88AE-18D905108E3F}">
      <dgm:prSet phldrT="[テキスト]"/>
      <dgm:spPr/>
      <dgm:t>
        <a:bodyPr/>
        <a:lstStyle/>
        <a:p>
          <a:r>
            <a:rPr kumimoji="1" lang="ja-JP" altLang="en-US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ログイン</a:t>
          </a:r>
          <a:endParaRPr kumimoji="1" lang="ja-JP" altLang="en-US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CB652CC2-3BF5-4649-A89A-D3BF309DFD64}" type="parTrans" cxnId="{1752D595-7D7E-495D-AF8E-4FCE58022168}">
      <dgm:prSet/>
      <dgm:spPr/>
      <dgm:t>
        <a:bodyPr/>
        <a:lstStyle/>
        <a:p>
          <a:endParaRPr kumimoji="1" lang="ja-JP" altLang="en-US"/>
        </a:p>
      </dgm:t>
    </dgm:pt>
    <dgm:pt modelId="{3282B6BA-99FC-40E5-B3D9-279BF1E80BC2}" type="sibTrans" cxnId="{1752D595-7D7E-495D-AF8E-4FCE58022168}">
      <dgm:prSet/>
      <dgm:spPr/>
      <dgm:t>
        <a:bodyPr/>
        <a:lstStyle/>
        <a:p>
          <a:endParaRPr kumimoji="1" lang="ja-JP" altLang="en-US"/>
        </a:p>
      </dgm:t>
    </dgm:pt>
    <dgm:pt modelId="{B968B410-284B-4C9C-8251-8A55FAC7A2D8}">
      <dgm:prSet phldrT="[テキスト]" custT="1"/>
      <dgm:spPr/>
      <dgm:t>
        <a:bodyPr/>
        <a:lstStyle/>
        <a:p>
          <a:r>
            <a:rPr kumimoji="1" lang="ja-JP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登録した名前、静脈読み取りで操作ページへ</a:t>
          </a:r>
          <a:endParaRPr kumimoji="1" lang="ja-JP" altLang="en-US" sz="3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76491C2F-327D-4B98-B6F4-6502CA93734B}" type="parTrans" cxnId="{24AE7CC5-BEA8-4B4C-8276-A0CA9E141D44}">
      <dgm:prSet/>
      <dgm:spPr/>
      <dgm:t>
        <a:bodyPr/>
        <a:lstStyle/>
        <a:p>
          <a:endParaRPr kumimoji="1" lang="ja-JP" altLang="en-US"/>
        </a:p>
      </dgm:t>
    </dgm:pt>
    <dgm:pt modelId="{50DCD370-1FC0-4AB9-9A4C-5723614AB6AB}" type="sibTrans" cxnId="{24AE7CC5-BEA8-4B4C-8276-A0CA9E141D44}">
      <dgm:prSet/>
      <dgm:spPr/>
      <dgm:t>
        <a:bodyPr/>
        <a:lstStyle/>
        <a:p>
          <a:endParaRPr kumimoji="1" lang="ja-JP" altLang="en-US"/>
        </a:p>
      </dgm:t>
    </dgm:pt>
    <dgm:pt modelId="{9756FD20-22EC-4B62-A568-3516CA9F78B0}">
      <dgm:prSet phldrT="[テキスト]"/>
      <dgm:spPr/>
      <dgm:t>
        <a:bodyPr/>
        <a:lstStyle/>
        <a:p>
          <a:r>
            <a:rPr kumimoji="1" lang="ja-JP" altLang="en-US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操作</a:t>
          </a:r>
          <a:endParaRPr kumimoji="1" lang="ja-JP" altLang="en-US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76316C23-3FD5-47C8-A7C0-CD385F8607BA}" type="parTrans" cxnId="{0E94C90B-8841-4FF1-83CC-7311ECBFDBB9}">
      <dgm:prSet/>
      <dgm:spPr/>
      <dgm:t>
        <a:bodyPr/>
        <a:lstStyle/>
        <a:p>
          <a:endParaRPr kumimoji="1" lang="ja-JP" altLang="en-US"/>
        </a:p>
      </dgm:t>
    </dgm:pt>
    <dgm:pt modelId="{3E45D69B-8A1C-49C0-8631-267C07619902}" type="sibTrans" cxnId="{0E94C90B-8841-4FF1-83CC-7311ECBFDBB9}">
      <dgm:prSet/>
      <dgm:spPr/>
      <dgm:t>
        <a:bodyPr/>
        <a:lstStyle/>
        <a:p>
          <a:endParaRPr kumimoji="1" lang="ja-JP" altLang="en-US"/>
        </a:p>
      </dgm:t>
    </dgm:pt>
    <dgm:pt modelId="{4CF22212-CADA-43E6-AAB3-451D3381ADE8}">
      <dgm:prSet phldrT="[テキスト]" custT="1"/>
      <dgm:spPr/>
      <dgm:t>
        <a:bodyPr/>
        <a:lstStyle/>
        <a:p>
          <a:r>
            <a:rPr kumimoji="1" lang="ja-JP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鍵の開閉を操作</a:t>
          </a:r>
          <a:endParaRPr kumimoji="1" lang="ja-JP" altLang="en-US" sz="3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1ACFCAE9-285E-420E-8D3C-9A957E14A9AA}" type="parTrans" cxnId="{D39AA2A2-F960-4C56-80B5-35F2D7096144}">
      <dgm:prSet/>
      <dgm:spPr/>
      <dgm:t>
        <a:bodyPr/>
        <a:lstStyle/>
        <a:p>
          <a:endParaRPr kumimoji="1" lang="ja-JP" altLang="en-US"/>
        </a:p>
      </dgm:t>
    </dgm:pt>
    <dgm:pt modelId="{02D0ADE0-11A7-46E4-B2EA-30C98DEB8D41}" type="sibTrans" cxnId="{D39AA2A2-F960-4C56-80B5-35F2D7096144}">
      <dgm:prSet/>
      <dgm:spPr/>
      <dgm:t>
        <a:bodyPr/>
        <a:lstStyle/>
        <a:p>
          <a:endParaRPr kumimoji="1" lang="ja-JP" altLang="en-US"/>
        </a:p>
      </dgm:t>
    </dgm:pt>
    <dgm:pt modelId="{FE87F04A-059E-4FB9-A27B-1D9E25AC9067}" type="pres">
      <dgm:prSet presAssocID="{FEEF3A01-587E-4015-80F1-6C1AFBBA65CD}" presName="linearFlow" presStyleCnt="0">
        <dgm:presLayoutVars>
          <dgm:dir/>
          <dgm:animLvl val="lvl"/>
          <dgm:resizeHandles val="exact"/>
        </dgm:presLayoutVars>
      </dgm:prSet>
      <dgm:spPr/>
    </dgm:pt>
    <dgm:pt modelId="{E0E4D9E1-7257-4A44-8CCE-4CD1C8D9007C}" type="pres">
      <dgm:prSet presAssocID="{9BA61F8B-10B4-408B-840C-79955D762DC8}" presName="composite" presStyleCnt="0"/>
      <dgm:spPr/>
    </dgm:pt>
    <dgm:pt modelId="{E38D4560-6229-4E78-AC44-1DC3375B2A3D}" type="pres">
      <dgm:prSet presAssocID="{9BA61F8B-10B4-408B-840C-79955D762DC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03E9DD-A09F-414C-B0DF-53672A40A306}" type="pres">
      <dgm:prSet presAssocID="{9BA61F8B-10B4-408B-840C-79955D762D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533C52D-7621-4161-8247-7A9BC5C9F25D}" type="pres">
      <dgm:prSet presAssocID="{B1CF5B63-1543-4131-B790-9BB18854C745}" presName="sp" presStyleCnt="0"/>
      <dgm:spPr/>
    </dgm:pt>
    <dgm:pt modelId="{464389AB-7CA0-4A73-8D2C-7FCCC33F3EBD}" type="pres">
      <dgm:prSet presAssocID="{9FFB974D-8183-4D17-88AE-18D905108E3F}" presName="composite" presStyleCnt="0"/>
      <dgm:spPr/>
    </dgm:pt>
    <dgm:pt modelId="{FE5E0C4E-1341-4669-87C3-85DF28161097}" type="pres">
      <dgm:prSet presAssocID="{9FFB974D-8183-4D17-88AE-18D905108E3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8E347AC-1D09-422B-BB75-27C61756F4C9}" type="pres">
      <dgm:prSet presAssocID="{9FFB974D-8183-4D17-88AE-18D905108E3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1B9B21-7810-4C87-8C5F-08356E0B7EA9}" type="pres">
      <dgm:prSet presAssocID="{3282B6BA-99FC-40E5-B3D9-279BF1E80BC2}" presName="sp" presStyleCnt="0"/>
      <dgm:spPr/>
    </dgm:pt>
    <dgm:pt modelId="{5682B4A5-3341-4CB1-9661-624DFDCD2E1A}" type="pres">
      <dgm:prSet presAssocID="{9756FD20-22EC-4B62-A568-3516CA9F78B0}" presName="composite" presStyleCnt="0"/>
      <dgm:spPr/>
    </dgm:pt>
    <dgm:pt modelId="{ECEBE161-803B-4B24-9CD6-A09F9149C88E}" type="pres">
      <dgm:prSet presAssocID="{9756FD20-22EC-4B62-A568-3516CA9F78B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6EEAB64-DA53-4A97-AFC5-B3744573C4B4}" type="pres">
      <dgm:prSet presAssocID="{9756FD20-22EC-4B62-A568-3516CA9F78B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769BB52-3FE2-434A-A405-6FBAF2AB2BA9}" srcId="{FEEF3A01-587E-4015-80F1-6C1AFBBA65CD}" destId="{9BA61F8B-10B4-408B-840C-79955D762DC8}" srcOrd="0" destOrd="0" parTransId="{10EDF446-D0DB-48A2-8A4A-46B6A0E6A9B1}" sibTransId="{B1CF5B63-1543-4131-B790-9BB18854C745}"/>
    <dgm:cxn modelId="{0E94C90B-8841-4FF1-83CC-7311ECBFDBB9}" srcId="{FEEF3A01-587E-4015-80F1-6C1AFBBA65CD}" destId="{9756FD20-22EC-4B62-A568-3516CA9F78B0}" srcOrd="2" destOrd="0" parTransId="{76316C23-3FD5-47C8-A7C0-CD385F8607BA}" sibTransId="{3E45D69B-8A1C-49C0-8631-267C07619902}"/>
    <dgm:cxn modelId="{20C37896-9136-44F9-8BF5-18CF6CE3CB6D}" type="presOf" srcId="{4CF22212-CADA-43E6-AAB3-451D3381ADE8}" destId="{16EEAB64-DA53-4A97-AFC5-B3744573C4B4}" srcOrd="0" destOrd="0" presId="urn:microsoft.com/office/officeart/2005/8/layout/chevron2"/>
    <dgm:cxn modelId="{141092DD-561A-4726-855C-2958EBDC65A9}" srcId="{9BA61F8B-10B4-408B-840C-79955D762DC8}" destId="{BE864BBE-EB31-4F8E-A81D-12C7457D2086}" srcOrd="0" destOrd="0" parTransId="{12580592-7A09-4F4B-B964-2B09995A944C}" sibTransId="{AEE6B6D6-C9FB-40C0-958D-D8377FB8A574}"/>
    <dgm:cxn modelId="{51284F61-4CA0-45B5-A40D-6CC28459202F}" type="presOf" srcId="{BE864BBE-EB31-4F8E-A81D-12C7457D2086}" destId="{9303E9DD-A09F-414C-B0DF-53672A40A306}" srcOrd="0" destOrd="0" presId="urn:microsoft.com/office/officeart/2005/8/layout/chevron2"/>
    <dgm:cxn modelId="{8664773D-7218-45D8-988E-C998DF9CD1F8}" type="presOf" srcId="{9BA61F8B-10B4-408B-840C-79955D762DC8}" destId="{E38D4560-6229-4E78-AC44-1DC3375B2A3D}" srcOrd="0" destOrd="0" presId="urn:microsoft.com/office/officeart/2005/8/layout/chevron2"/>
    <dgm:cxn modelId="{24AE7CC5-BEA8-4B4C-8276-A0CA9E141D44}" srcId="{9FFB974D-8183-4D17-88AE-18D905108E3F}" destId="{B968B410-284B-4C9C-8251-8A55FAC7A2D8}" srcOrd="0" destOrd="0" parTransId="{76491C2F-327D-4B98-B6F4-6502CA93734B}" sibTransId="{50DCD370-1FC0-4AB9-9A4C-5723614AB6AB}"/>
    <dgm:cxn modelId="{D39AA2A2-F960-4C56-80B5-35F2D7096144}" srcId="{9756FD20-22EC-4B62-A568-3516CA9F78B0}" destId="{4CF22212-CADA-43E6-AAB3-451D3381ADE8}" srcOrd="0" destOrd="0" parTransId="{1ACFCAE9-285E-420E-8D3C-9A957E14A9AA}" sibTransId="{02D0ADE0-11A7-46E4-B2EA-30C98DEB8D41}"/>
    <dgm:cxn modelId="{393D65AE-BEDB-4C2D-972C-589718D7D54C}" type="presOf" srcId="{9FFB974D-8183-4D17-88AE-18D905108E3F}" destId="{FE5E0C4E-1341-4669-87C3-85DF28161097}" srcOrd="0" destOrd="0" presId="urn:microsoft.com/office/officeart/2005/8/layout/chevron2"/>
    <dgm:cxn modelId="{ADC7A34C-A55B-4C7D-929D-A6B339DE501D}" type="presOf" srcId="{9756FD20-22EC-4B62-A568-3516CA9F78B0}" destId="{ECEBE161-803B-4B24-9CD6-A09F9149C88E}" srcOrd="0" destOrd="0" presId="urn:microsoft.com/office/officeart/2005/8/layout/chevron2"/>
    <dgm:cxn modelId="{CB8AC79F-56D8-4AD2-AF98-B5BCB159D31B}" type="presOf" srcId="{FEEF3A01-587E-4015-80F1-6C1AFBBA65CD}" destId="{FE87F04A-059E-4FB9-A27B-1D9E25AC9067}" srcOrd="0" destOrd="0" presId="urn:microsoft.com/office/officeart/2005/8/layout/chevron2"/>
    <dgm:cxn modelId="{B772E0C8-A979-4C9B-90B6-0380940362D2}" type="presOf" srcId="{B968B410-284B-4C9C-8251-8A55FAC7A2D8}" destId="{E8E347AC-1D09-422B-BB75-27C61756F4C9}" srcOrd="0" destOrd="0" presId="urn:microsoft.com/office/officeart/2005/8/layout/chevron2"/>
    <dgm:cxn modelId="{1752D595-7D7E-495D-AF8E-4FCE58022168}" srcId="{FEEF3A01-587E-4015-80F1-6C1AFBBA65CD}" destId="{9FFB974D-8183-4D17-88AE-18D905108E3F}" srcOrd="1" destOrd="0" parTransId="{CB652CC2-3BF5-4649-A89A-D3BF309DFD64}" sibTransId="{3282B6BA-99FC-40E5-B3D9-279BF1E80BC2}"/>
    <dgm:cxn modelId="{EB3E9CE0-33AD-4712-AE9E-3FD40973D7EB}" type="presParOf" srcId="{FE87F04A-059E-4FB9-A27B-1D9E25AC9067}" destId="{E0E4D9E1-7257-4A44-8CCE-4CD1C8D9007C}" srcOrd="0" destOrd="0" presId="urn:microsoft.com/office/officeart/2005/8/layout/chevron2"/>
    <dgm:cxn modelId="{503B95CC-B18F-4CC2-906E-032818AE9EF2}" type="presParOf" srcId="{E0E4D9E1-7257-4A44-8CCE-4CD1C8D9007C}" destId="{E38D4560-6229-4E78-AC44-1DC3375B2A3D}" srcOrd="0" destOrd="0" presId="urn:microsoft.com/office/officeart/2005/8/layout/chevron2"/>
    <dgm:cxn modelId="{3C9F9891-5D07-4140-B681-EFCB244ACEB0}" type="presParOf" srcId="{E0E4D9E1-7257-4A44-8CCE-4CD1C8D9007C}" destId="{9303E9DD-A09F-414C-B0DF-53672A40A306}" srcOrd="1" destOrd="0" presId="urn:microsoft.com/office/officeart/2005/8/layout/chevron2"/>
    <dgm:cxn modelId="{30658A00-FBCF-42C1-90D8-EF43A8F6F642}" type="presParOf" srcId="{FE87F04A-059E-4FB9-A27B-1D9E25AC9067}" destId="{A533C52D-7621-4161-8247-7A9BC5C9F25D}" srcOrd="1" destOrd="0" presId="urn:microsoft.com/office/officeart/2005/8/layout/chevron2"/>
    <dgm:cxn modelId="{FA2383C1-DC1C-4ED4-A793-78EECD297507}" type="presParOf" srcId="{FE87F04A-059E-4FB9-A27B-1D9E25AC9067}" destId="{464389AB-7CA0-4A73-8D2C-7FCCC33F3EBD}" srcOrd="2" destOrd="0" presId="urn:microsoft.com/office/officeart/2005/8/layout/chevron2"/>
    <dgm:cxn modelId="{E05FA94B-98B4-4180-B319-4CDA109E2778}" type="presParOf" srcId="{464389AB-7CA0-4A73-8D2C-7FCCC33F3EBD}" destId="{FE5E0C4E-1341-4669-87C3-85DF28161097}" srcOrd="0" destOrd="0" presId="urn:microsoft.com/office/officeart/2005/8/layout/chevron2"/>
    <dgm:cxn modelId="{77AF6071-2E9A-439A-B810-E0228595689F}" type="presParOf" srcId="{464389AB-7CA0-4A73-8D2C-7FCCC33F3EBD}" destId="{E8E347AC-1D09-422B-BB75-27C61756F4C9}" srcOrd="1" destOrd="0" presId="urn:microsoft.com/office/officeart/2005/8/layout/chevron2"/>
    <dgm:cxn modelId="{D94759AA-371B-4979-9854-DF3CDAB9F062}" type="presParOf" srcId="{FE87F04A-059E-4FB9-A27B-1D9E25AC9067}" destId="{181B9B21-7810-4C87-8C5F-08356E0B7EA9}" srcOrd="3" destOrd="0" presId="urn:microsoft.com/office/officeart/2005/8/layout/chevron2"/>
    <dgm:cxn modelId="{40856D11-F736-47E9-9BC0-5C5BDB205986}" type="presParOf" srcId="{FE87F04A-059E-4FB9-A27B-1D9E25AC9067}" destId="{5682B4A5-3341-4CB1-9661-624DFDCD2E1A}" srcOrd="4" destOrd="0" presId="urn:microsoft.com/office/officeart/2005/8/layout/chevron2"/>
    <dgm:cxn modelId="{2ADC9D17-C1E1-48CA-A41B-03F442FBF136}" type="presParOf" srcId="{5682B4A5-3341-4CB1-9661-624DFDCD2E1A}" destId="{ECEBE161-803B-4B24-9CD6-A09F9149C88E}" srcOrd="0" destOrd="0" presId="urn:microsoft.com/office/officeart/2005/8/layout/chevron2"/>
    <dgm:cxn modelId="{9658BAEF-42A6-4D9B-BD2E-57EACB4AD5BC}" type="presParOf" srcId="{5682B4A5-3341-4CB1-9661-624DFDCD2E1A}" destId="{16EEAB64-DA53-4A97-AFC5-B3744573C4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1B098-ED5B-41E7-8D20-DD605502C1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CB06718-76E3-4FA5-8FCB-316A6A5ECF17}">
      <dgm:prSet phldrT="[テキスト]"/>
      <dgm:spPr/>
      <dgm:t>
        <a:bodyPr/>
        <a:lstStyle/>
        <a:p>
          <a:r>
            <a:rPr kumimoji="1" lang="ja-JP" altLang="en-US" dirty="0" smtClean="0"/>
            <a:t>ホーム画面</a:t>
          </a:r>
          <a:endParaRPr kumimoji="1" lang="ja-JP" altLang="en-US" dirty="0"/>
        </a:p>
      </dgm:t>
    </dgm:pt>
    <dgm:pt modelId="{A5B75EDD-8C81-4F20-B914-73777EFC58DA}" type="parTrans" cxnId="{B15DCF66-7F52-4F86-A19A-8F392EDAD2F6}">
      <dgm:prSet/>
      <dgm:spPr/>
      <dgm:t>
        <a:bodyPr/>
        <a:lstStyle/>
        <a:p>
          <a:endParaRPr kumimoji="1" lang="ja-JP" altLang="en-US"/>
        </a:p>
      </dgm:t>
    </dgm:pt>
    <dgm:pt modelId="{BF9E4638-063B-43A5-A26C-5265BC0A9E8A}" type="sibTrans" cxnId="{B15DCF66-7F52-4F86-A19A-8F392EDAD2F6}">
      <dgm:prSet/>
      <dgm:spPr/>
      <dgm:t>
        <a:bodyPr/>
        <a:lstStyle/>
        <a:p>
          <a:endParaRPr kumimoji="1" lang="ja-JP" altLang="en-US"/>
        </a:p>
      </dgm:t>
    </dgm:pt>
    <dgm:pt modelId="{751A8447-7548-4CDE-921B-F1F163667335}">
      <dgm:prSet phldrT="[テキスト]"/>
      <dgm:spPr/>
      <dgm:t>
        <a:bodyPr/>
        <a:lstStyle/>
        <a:p>
          <a:r>
            <a:rPr kumimoji="1" lang="ja-JP" altLang="en-US" dirty="0" smtClean="0"/>
            <a:t>ログイン画面</a:t>
          </a:r>
          <a:endParaRPr kumimoji="1" lang="ja-JP" altLang="en-US" dirty="0"/>
        </a:p>
      </dgm:t>
    </dgm:pt>
    <dgm:pt modelId="{66613675-BBA4-471E-9005-FD428EF0A9C3}" type="parTrans" cxnId="{47836214-F197-4470-ABB8-02EC7F442B9D}">
      <dgm:prSet/>
      <dgm:spPr/>
      <dgm:t>
        <a:bodyPr/>
        <a:lstStyle/>
        <a:p>
          <a:endParaRPr kumimoji="1" lang="ja-JP" altLang="en-US"/>
        </a:p>
      </dgm:t>
    </dgm:pt>
    <dgm:pt modelId="{E9705CD7-38DA-4C10-9311-2CD7D6EBF0FF}" type="sibTrans" cxnId="{47836214-F197-4470-ABB8-02EC7F442B9D}">
      <dgm:prSet/>
      <dgm:spPr/>
      <dgm:t>
        <a:bodyPr/>
        <a:lstStyle/>
        <a:p>
          <a:endParaRPr kumimoji="1" lang="ja-JP" altLang="en-US"/>
        </a:p>
      </dgm:t>
    </dgm:pt>
    <dgm:pt modelId="{0DEADE8B-0C42-4D33-A788-FBB8C360E3BC}">
      <dgm:prSet phldrT="[テキスト]"/>
      <dgm:spPr/>
      <dgm:t>
        <a:bodyPr/>
        <a:lstStyle/>
        <a:p>
          <a:r>
            <a:rPr kumimoji="1" lang="ja-JP" altLang="en-US" dirty="0" smtClean="0"/>
            <a:t>鍵管理</a:t>
          </a:r>
          <a:endParaRPr kumimoji="1" lang="ja-JP" altLang="en-US" dirty="0"/>
        </a:p>
      </dgm:t>
    </dgm:pt>
    <dgm:pt modelId="{64184539-1D52-475A-9DA4-F05C11725803}" type="parTrans" cxnId="{47E46CD5-142E-4415-A799-9B1627CFFA31}">
      <dgm:prSet/>
      <dgm:spPr/>
      <dgm:t>
        <a:bodyPr/>
        <a:lstStyle/>
        <a:p>
          <a:endParaRPr kumimoji="1" lang="ja-JP" altLang="en-US"/>
        </a:p>
      </dgm:t>
    </dgm:pt>
    <dgm:pt modelId="{F8D7680F-B9A6-477F-BD6B-71B2FB4C1C00}" type="sibTrans" cxnId="{47E46CD5-142E-4415-A799-9B1627CFFA31}">
      <dgm:prSet/>
      <dgm:spPr/>
      <dgm:t>
        <a:bodyPr/>
        <a:lstStyle/>
        <a:p>
          <a:endParaRPr kumimoji="1" lang="ja-JP" altLang="en-US"/>
        </a:p>
      </dgm:t>
    </dgm:pt>
    <dgm:pt modelId="{C6603582-EF93-4123-A3E5-8838C5A8792F}">
      <dgm:prSet phldrT="[テキスト]"/>
      <dgm:spPr/>
      <dgm:t>
        <a:bodyPr/>
        <a:lstStyle/>
        <a:p>
          <a:r>
            <a:rPr kumimoji="1" lang="ja-JP" altLang="en-US" dirty="0" smtClean="0"/>
            <a:t>アカウント登録</a:t>
          </a:r>
          <a:endParaRPr kumimoji="1" lang="ja-JP" altLang="en-US" dirty="0"/>
        </a:p>
      </dgm:t>
    </dgm:pt>
    <dgm:pt modelId="{049562DB-C41A-469B-A77B-5F1BF88689FB}" type="parTrans" cxnId="{A4AC0209-AA89-4CAA-AA90-C12D13167B07}">
      <dgm:prSet/>
      <dgm:spPr/>
      <dgm:t>
        <a:bodyPr/>
        <a:lstStyle/>
        <a:p>
          <a:endParaRPr kumimoji="1" lang="ja-JP" altLang="en-US"/>
        </a:p>
      </dgm:t>
    </dgm:pt>
    <dgm:pt modelId="{783A6C6E-97AA-421B-9219-0EF4FD8FA0BC}" type="sibTrans" cxnId="{A4AC0209-AA89-4CAA-AA90-C12D13167B07}">
      <dgm:prSet/>
      <dgm:spPr/>
      <dgm:t>
        <a:bodyPr/>
        <a:lstStyle/>
        <a:p>
          <a:endParaRPr kumimoji="1" lang="ja-JP" altLang="en-US"/>
        </a:p>
      </dgm:t>
    </dgm:pt>
    <dgm:pt modelId="{AB3BAEAA-BF9E-4EC5-8A7E-1EEECA0EEE6F}">
      <dgm:prSet phldrT="[テキスト]"/>
      <dgm:spPr/>
      <dgm:t>
        <a:bodyPr/>
        <a:lstStyle/>
        <a:p>
          <a:r>
            <a:rPr kumimoji="1" lang="ja-JP" altLang="en-US" smtClean="0"/>
            <a:t>メールフォーム</a:t>
          </a:r>
          <a:endParaRPr kumimoji="1" lang="ja-JP" altLang="en-US" dirty="0"/>
        </a:p>
      </dgm:t>
    </dgm:pt>
    <dgm:pt modelId="{83E9561B-4015-4D5A-85A3-0C3224C04940}" type="sibTrans" cxnId="{469215F9-B54D-4DA0-8B42-0901CD89C601}">
      <dgm:prSet/>
      <dgm:spPr/>
      <dgm:t>
        <a:bodyPr/>
        <a:lstStyle/>
        <a:p>
          <a:endParaRPr kumimoji="1" lang="ja-JP" altLang="en-US"/>
        </a:p>
      </dgm:t>
    </dgm:pt>
    <dgm:pt modelId="{5996881F-E0DD-4845-AE79-A7CAF529ADA1}" type="parTrans" cxnId="{469215F9-B54D-4DA0-8B42-0901CD89C601}">
      <dgm:prSet/>
      <dgm:spPr/>
      <dgm:t>
        <a:bodyPr/>
        <a:lstStyle/>
        <a:p>
          <a:endParaRPr kumimoji="1" lang="ja-JP" altLang="en-US"/>
        </a:p>
      </dgm:t>
    </dgm:pt>
    <dgm:pt modelId="{89718A5D-F82C-4DF9-83FB-571536937E10}" type="pres">
      <dgm:prSet presAssocID="{C571B098-ED5B-41E7-8D20-DD605502C1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BD2E63-4DF1-4332-89E2-3A2EC71DBBE5}" type="pres">
      <dgm:prSet presAssocID="{7CB06718-76E3-4FA5-8FCB-316A6A5ECF17}" presName="hierRoot1" presStyleCnt="0"/>
      <dgm:spPr/>
    </dgm:pt>
    <dgm:pt modelId="{596DE72E-DEFB-48F7-A228-DC3AA956469F}" type="pres">
      <dgm:prSet presAssocID="{7CB06718-76E3-4FA5-8FCB-316A6A5ECF17}" presName="composite" presStyleCnt="0"/>
      <dgm:spPr/>
    </dgm:pt>
    <dgm:pt modelId="{B92F49E9-62A0-48BE-8459-8A01D1B4C43B}" type="pres">
      <dgm:prSet presAssocID="{7CB06718-76E3-4FA5-8FCB-316A6A5ECF17}" presName="background" presStyleLbl="node0" presStyleIdx="0" presStyleCnt="1"/>
      <dgm:spPr/>
    </dgm:pt>
    <dgm:pt modelId="{CA9DD7BD-BEDA-4428-BFB2-FEACEDA632E4}" type="pres">
      <dgm:prSet presAssocID="{7CB06718-76E3-4FA5-8FCB-316A6A5ECF17}" presName="text" presStyleLbl="fgAcc0" presStyleIdx="0" presStyleCnt="1" custScaleX="115698">
        <dgm:presLayoutVars>
          <dgm:chPref val="3"/>
        </dgm:presLayoutVars>
      </dgm:prSet>
      <dgm:spPr/>
    </dgm:pt>
    <dgm:pt modelId="{6C3BB9D7-72D9-40D9-A20D-72747FC3B279}" type="pres">
      <dgm:prSet presAssocID="{7CB06718-76E3-4FA5-8FCB-316A6A5ECF17}" presName="hierChild2" presStyleCnt="0"/>
      <dgm:spPr/>
    </dgm:pt>
    <dgm:pt modelId="{94208A9F-05DB-40B8-85DB-1CDD02676AA5}" type="pres">
      <dgm:prSet presAssocID="{049562DB-C41A-469B-A77B-5F1BF88689FB}" presName="Name10" presStyleLbl="parChTrans1D2" presStyleIdx="0" presStyleCnt="3"/>
      <dgm:spPr/>
    </dgm:pt>
    <dgm:pt modelId="{8C8E884F-9795-424D-B582-EE3BEFB36D11}" type="pres">
      <dgm:prSet presAssocID="{C6603582-EF93-4123-A3E5-8838C5A8792F}" presName="hierRoot2" presStyleCnt="0"/>
      <dgm:spPr/>
    </dgm:pt>
    <dgm:pt modelId="{F40C206E-51B9-42FC-812F-AF739F0C6C28}" type="pres">
      <dgm:prSet presAssocID="{C6603582-EF93-4123-A3E5-8838C5A8792F}" presName="composite2" presStyleCnt="0"/>
      <dgm:spPr/>
    </dgm:pt>
    <dgm:pt modelId="{0C0AAD27-B93F-4B47-B5B7-CC06A6225219}" type="pres">
      <dgm:prSet presAssocID="{C6603582-EF93-4123-A3E5-8838C5A8792F}" presName="background2" presStyleLbl="node2" presStyleIdx="0" presStyleCnt="3"/>
      <dgm:spPr/>
    </dgm:pt>
    <dgm:pt modelId="{32ACF7D2-4DF2-4E89-AD04-C612132CD634}" type="pres">
      <dgm:prSet presAssocID="{C6603582-EF93-4123-A3E5-8838C5A8792F}" presName="text2" presStyleLbl="fgAcc2" presStyleIdx="0" presStyleCnt="3">
        <dgm:presLayoutVars>
          <dgm:chPref val="3"/>
        </dgm:presLayoutVars>
      </dgm:prSet>
      <dgm:spPr/>
    </dgm:pt>
    <dgm:pt modelId="{436197FC-8EB5-487D-A1B5-D9515EB57AED}" type="pres">
      <dgm:prSet presAssocID="{C6603582-EF93-4123-A3E5-8838C5A8792F}" presName="hierChild3" presStyleCnt="0"/>
      <dgm:spPr/>
    </dgm:pt>
    <dgm:pt modelId="{E0FF9215-82E6-4439-BBF2-15EC3FC54C93}" type="pres">
      <dgm:prSet presAssocID="{5996881F-E0DD-4845-AE79-A7CAF529ADA1}" presName="Name10" presStyleLbl="parChTrans1D2" presStyleIdx="1" presStyleCnt="3"/>
      <dgm:spPr/>
    </dgm:pt>
    <dgm:pt modelId="{3F9CC2B2-349D-4263-B673-A27FC6D212A5}" type="pres">
      <dgm:prSet presAssocID="{AB3BAEAA-BF9E-4EC5-8A7E-1EEECA0EEE6F}" presName="hierRoot2" presStyleCnt="0"/>
      <dgm:spPr/>
    </dgm:pt>
    <dgm:pt modelId="{FA0A944C-CC52-4B34-A0A2-155A4EF2B328}" type="pres">
      <dgm:prSet presAssocID="{AB3BAEAA-BF9E-4EC5-8A7E-1EEECA0EEE6F}" presName="composite2" presStyleCnt="0"/>
      <dgm:spPr/>
    </dgm:pt>
    <dgm:pt modelId="{ADE4BC27-36DE-4B72-BDC6-271B3EF43C5A}" type="pres">
      <dgm:prSet presAssocID="{AB3BAEAA-BF9E-4EC5-8A7E-1EEECA0EEE6F}" presName="background2" presStyleLbl="node2" presStyleIdx="1" presStyleCnt="3"/>
      <dgm:spPr/>
    </dgm:pt>
    <dgm:pt modelId="{F4292FF5-B225-4468-822C-E796F884EC8D}" type="pres">
      <dgm:prSet presAssocID="{AB3BAEAA-BF9E-4EC5-8A7E-1EEECA0EEE6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5BDB5B-1556-46DA-B2F0-61CFFB41BEDF}" type="pres">
      <dgm:prSet presAssocID="{AB3BAEAA-BF9E-4EC5-8A7E-1EEECA0EEE6F}" presName="hierChild3" presStyleCnt="0"/>
      <dgm:spPr/>
    </dgm:pt>
    <dgm:pt modelId="{D01A2BAA-18F0-4E9E-82CD-C2C7D9F357C7}" type="pres">
      <dgm:prSet presAssocID="{66613675-BBA4-471E-9005-FD428EF0A9C3}" presName="Name10" presStyleLbl="parChTrans1D2" presStyleIdx="2" presStyleCnt="3"/>
      <dgm:spPr/>
    </dgm:pt>
    <dgm:pt modelId="{6AD9D3C7-5593-418E-BF8B-4E2E674B6395}" type="pres">
      <dgm:prSet presAssocID="{751A8447-7548-4CDE-921B-F1F163667335}" presName="hierRoot2" presStyleCnt="0"/>
      <dgm:spPr/>
    </dgm:pt>
    <dgm:pt modelId="{2F85DCA6-7D36-480E-8DAD-8A4B65821DEC}" type="pres">
      <dgm:prSet presAssocID="{751A8447-7548-4CDE-921B-F1F163667335}" presName="composite2" presStyleCnt="0"/>
      <dgm:spPr/>
    </dgm:pt>
    <dgm:pt modelId="{2F289D54-4F52-44EF-AB97-E3180002CEE0}" type="pres">
      <dgm:prSet presAssocID="{751A8447-7548-4CDE-921B-F1F163667335}" presName="background2" presStyleLbl="node2" presStyleIdx="2" presStyleCnt="3"/>
      <dgm:spPr/>
    </dgm:pt>
    <dgm:pt modelId="{BBA54CEA-3101-4870-817A-294A2B4294A1}" type="pres">
      <dgm:prSet presAssocID="{751A8447-7548-4CDE-921B-F1F163667335}" presName="text2" presStyleLbl="fgAcc2" presStyleIdx="2" presStyleCnt="3">
        <dgm:presLayoutVars>
          <dgm:chPref val="3"/>
        </dgm:presLayoutVars>
      </dgm:prSet>
      <dgm:spPr/>
    </dgm:pt>
    <dgm:pt modelId="{1A094C79-1E27-44C4-BF50-A117BF736E55}" type="pres">
      <dgm:prSet presAssocID="{751A8447-7548-4CDE-921B-F1F163667335}" presName="hierChild3" presStyleCnt="0"/>
      <dgm:spPr/>
    </dgm:pt>
    <dgm:pt modelId="{02143544-3691-4B44-9F4D-BFCB73FFA0D0}" type="pres">
      <dgm:prSet presAssocID="{64184539-1D52-475A-9DA4-F05C11725803}" presName="Name17" presStyleLbl="parChTrans1D3" presStyleIdx="0" presStyleCnt="1"/>
      <dgm:spPr/>
    </dgm:pt>
    <dgm:pt modelId="{3D5C8FC1-61B8-4FD5-99AC-B6A2F90EDCA7}" type="pres">
      <dgm:prSet presAssocID="{0DEADE8B-0C42-4D33-A788-FBB8C360E3BC}" presName="hierRoot3" presStyleCnt="0"/>
      <dgm:spPr/>
    </dgm:pt>
    <dgm:pt modelId="{E81718C7-205D-46AB-BD3F-BD2AE9E2208B}" type="pres">
      <dgm:prSet presAssocID="{0DEADE8B-0C42-4D33-A788-FBB8C360E3BC}" presName="composite3" presStyleCnt="0"/>
      <dgm:spPr/>
    </dgm:pt>
    <dgm:pt modelId="{24F199F1-39FC-4957-A547-F87BA89D81AB}" type="pres">
      <dgm:prSet presAssocID="{0DEADE8B-0C42-4D33-A788-FBB8C360E3BC}" presName="background3" presStyleLbl="node3" presStyleIdx="0" presStyleCnt="1"/>
      <dgm:spPr/>
    </dgm:pt>
    <dgm:pt modelId="{D535857F-4BEF-4B95-ABEB-D9EB25AF7648}" type="pres">
      <dgm:prSet presAssocID="{0DEADE8B-0C42-4D33-A788-FBB8C360E3BC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33C4B8-A713-4833-91F6-E7EC20A84029}" type="pres">
      <dgm:prSet presAssocID="{0DEADE8B-0C42-4D33-A788-FBB8C360E3BC}" presName="hierChild4" presStyleCnt="0"/>
      <dgm:spPr/>
    </dgm:pt>
  </dgm:ptLst>
  <dgm:cxnLst>
    <dgm:cxn modelId="{8A4498A7-07D6-4186-BFB8-487C648056E0}" type="presOf" srcId="{0DEADE8B-0C42-4D33-A788-FBB8C360E3BC}" destId="{D535857F-4BEF-4B95-ABEB-D9EB25AF7648}" srcOrd="0" destOrd="0" presId="urn:microsoft.com/office/officeart/2005/8/layout/hierarchy1"/>
    <dgm:cxn modelId="{91B81C37-B063-4AB7-A438-617E0A84ACCA}" type="presOf" srcId="{751A8447-7548-4CDE-921B-F1F163667335}" destId="{BBA54CEA-3101-4870-817A-294A2B4294A1}" srcOrd="0" destOrd="0" presId="urn:microsoft.com/office/officeart/2005/8/layout/hierarchy1"/>
    <dgm:cxn modelId="{47E46CD5-142E-4415-A799-9B1627CFFA31}" srcId="{751A8447-7548-4CDE-921B-F1F163667335}" destId="{0DEADE8B-0C42-4D33-A788-FBB8C360E3BC}" srcOrd="0" destOrd="0" parTransId="{64184539-1D52-475A-9DA4-F05C11725803}" sibTransId="{F8D7680F-B9A6-477F-BD6B-71B2FB4C1C00}"/>
    <dgm:cxn modelId="{A4AC0209-AA89-4CAA-AA90-C12D13167B07}" srcId="{7CB06718-76E3-4FA5-8FCB-316A6A5ECF17}" destId="{C6603582-EF93-4123-A3E5-8838C5A8792F}" srcOrd="0" destOrd="0" parTransId="{049562DB-C41A-469B-A77B-5F1BF88689FB}" sibTransId="{783A6C6E-97AA-421B-9219-0EF4FD8FA0BC}"/>
    <dgm:cxn modelId="{C5028E4D-F7F5-49CA-B6AD-526B955A4F69}" type="presOf" srcId="{C6603582-EF93-4123-A3E5-8838C5A8792F}" destId="{32ACF7D2-4DF2-4E89-AD04-C612132CD634}" srcOrd="0" destOrd="0" presId="urn:microsoft.com/office/officeart/2005/8/layout/hierarchy1"/>
    <dgm:cxn modelId="{47836214-F197-4470-ABB8-02EC7F442B9D}" srcId="{7CB06718-76E3-4FA5-8FCB-316A6A5ECF17}" destId="{751A8447-7548-4CDE-921B-F1F163667335}" srcOrd="2" destOrd="0" parTransId="{66613675-BBA4-471E-9005-FD428EF0A9C3}" sibTransId="{E9705CD7-38DA-4C10-9311-2CD7D6EBF0FF}"/>
    <dgm:cxn modelId="{AC25D939-DC02-4D91-BC84-85B44F970509}" type="presOf" srcId="{64184539-1D52-475A-9DA4-F05C11725803}" destId="{02143544-3691-4B44-9F4D-BFCB73FFA0D0}" srcOrd="0" destOrd="0" presId="urn:microsoft.com/office/officeart/2005/8/layout/hierarchy1"/>
    <dgm:cxn modelId="{469215F9-B54D-4DA0-8B42-0901CD89C601}" srcId="{7CB06718-76E3-4FA5-8FCB-316A6A5ECF17}" destId="{AB3BAEAA-BF9E-4EC5-8A7E-1EEECA0EEE6F}" srcOrd="1" destOrd="0" parTransId="{5996881F-E0DD-4845-AE79-A7CAF529ADA1}" sibTransId="{83E9561B-4015-4D5A-85A3-0C3224C04940}"/>
    <dgm:cxn modelId="{B15DCF66-7F52-4F86-A19A-8F392EDAD2F6}" srcId="{C571B098-ED5B-41E7-8D20-DD605502C1E3}" destId="{7CB06718-76E3-4FA5-8FCB-316A6A5ECF17}" srcOrd="0" destOrd="0" parTransId="{A5B75EDD-8C81-4F20-B914-73777EFC58DA}" sibTransId="{BF9E4638-063B-43A5-A26C-5265BC0A9E8A}"/>
    <dgm:cxn modelId="{006E1079-EF73-4FFD-9129-E30034C4D2E6}" type="presOf" srcId="{AB3BAEAA-BF9E-4EC5-8A7E-1EEECA0EEE6F}" destId="{F4292FF5-B225-4468-822C-E796F884EC8D}" srcOrd="0" destOrd="0" presId="urn:microsoft.com/office/officeart/2005/8/layout/hierarchy1"/>
    <dgm:cxn modelId="{2D55A4AF-0087-480D-98EE-57EB9B9A3567}" type="presOf" srcId="{C571B098-ED5B-41E7-8D20-DD605502C1E3}" destId="{89718A5D-F82C-4DF9-83FB-571536937E10}" srcOrd="0" destOrd="0" presId="urn:microsoft.com/office/officeart/2005/8/layout/hierarchy1"/>
    <dgm:cxn modelId="{85E8C47A-5A31-439A-9209-177F0D38D521}" type="presOf" srcId="{049562DB-C41A-469B-A77B-5F1BF88689FB}" destId="{94208A9F-05DB-40B8-85DB-1CDD02676AA5}" srcOrd="0" destOrd="0" presId="urn:microsoft.com/office/officeart/2005/8/layout/hierarchy1"/>
    <dgm:cxn modelId="{A722CE4B-C967-4E16-B80F-23B73082E469}" type="presOf" srcId="{5996881F-E0DD-4845-AE79-A7CAF529ADA1}" destId="{E0FF9215-82E6-4439-BBF2-15EC3FC54C93}" srcOrd="0" destOrd="0" presId="urn:microsoft.com/office/officeart/2005/8/layout/hierarchy1"/>
    <dgm:cxn modelId="{3F0A0522-167E-4058-8407-D8A022B79A84}" type="presOf" srcId="{66613675-BBA4-471E-9005-FD428EF0A9C3}" destId="{D01A2BAA-18F0-4E9E-82CD-C2C7D9F357C7}" srcOrd="0" destOrd="0" presId="urn:microsoft.com/office/officeart/2005/8/layout/hierarchy1"/>
    <dgm:cxn modelId="{0461528B-E266-4311-93F5-A7A831F4EF8D}" type="presOf" srcId="{7CB06718-76E3-4FA5-8FCB-316A6A5ECF17}" destId="{CA9DD7BD-BEDA-4428-BFB2-FEACEDA632E4}" srcOrd="0" destOrd="0" presId="urn:microsoft.com/office/officeart/2005/8/layout/hierarchy1"/>
    <dgm:cxn modelId="{8952E80F-FFC4-48E8-9F2A-CC9D944C7D18}" type="presParOf" srcId="{89718A5D-F82C-4DF9-83FB-571536937E10}" destId="{C6BD2E63-4DF1-4332-89E2-3A2EC71DBBE5}" srcOrd="0" destOrd="0" presId="urn:microsoft.com/office/officeart/2005/8/layout/hierarchy1"/>
    <dgm:cxn modelId="{3A9B8C77-65C9-4BAE-99A3-7F3A703BB727}" type="presParOf" srcId="{C6BD2E63-4DF1-4332-89E2-3A2EC71DBBE5}" destId="{596DE72E-DEFB-48F7-A228-DC3AA956469F}" srcOrd="0" destOrd="0" presId="urn:microsoft.com/office/officeart/2005/8/layout/hierarchy1"/>
    <dgm:cxn modelId="{42E718AA-06E1-4B31-9416-7996CE01D177}" type="presParOf" srcId="{596DE72E-DEFB-48F7-A228-DC3AA956469F}" destId="{B92F49E9-62A0-48BE-8459-8A01D1B4C43B}" srcOrd="0" destOrd="0" presId="urn:microsoft.com/office/officeart/2005/8/layout/hierarchy1"/>
    <dgm:cxn modelId="{E38A7848-EC50-4BFC-B304-833CAAB50486}" type="presParOf" srcId="{596DE72E-DEFB-48F7-A228-DC3AA956469F}" destId="{CA9DD7BD-BEDA-4428-BFB2-FEACEDA632E4}" srcOrd="1" destOrd="0" presId="urn:microsoft.com/office/officeart/2005/8/layout/hierarchy1"/>
    <dgm:cxn modelId="{E6BFA1EC-A020-4629-A8A5-51E5FEFDB1BF}" type="presParOf" srcId="{C6BD2E63-4DF1-4332-89E2-3A2EC71DBBE5}" destId="{6C3BB9D7-72D9-40D9-A20D-72747FC3B279}" srcOrd="1" destOrd="0" presId="urn:microsoft.com/office/officeart/2005/8/layout/hierarchy1"/>
    <dgm:cxn modelId="{A61D6F89-9CB1-457F-A857-5976C5481837}" type="presParOf" srcId="{6C3BB9D7-72D9-40D9-A20D-72747FC3B279}" destId="{94208A9F-05DB-40B8-85DB-1CDD02676AA5}" srcOrd="0" destOrd="0" presId="urn:microsoft.com/office/officeart/2005/8/layout/hierarchy1"/>
    <dgm:cxn modelId="{DB444D79-DA39-4F5C-AE50-2D24ED8C562A}" type="presParOf" srcId="{6C3BB9D7-72D9-40D9-A20D-72747FC3B279}" destId="{8C8E884F-9795-424D-B582-EE3BEFB36D11}" srcOrd="1" destOrd="0" presId="urn:microsoft.com/office/officeart/2005/8/layout/hierarchy1"/>
    <dgm:cxn modelId="{D3239202-544F-4933-A3BC-CBEC5D209EAA}" type="presParOf" srcId="{8C8E884F-9795-424D-B582-EE3BEFB36D11}" destId="{F40C206E-51B9-42FC-812F-AF739F0C6C28}" srcOrd="0" destOrd="0" presId="urn:microsoft.com/office/officeart/2005/8/layout/hierarchy1"/>
    <dgm:cxn modelId="{F1B268B1-D195-42F9-88EE-F69D49BE68D3}" type="presParOf" srcId="{F40C206E-51B9-42FC-812F-AF739F0C6C28}" destId="{0C0AAD27-B93F-4B47-B5B7-CC06A6225219}" srcOrd="0" destOrd="0" presId="urn:microsoft.com/office/officeart/2005/8/layout/hierarchy1"/>
    <dgm:cxn modelId="{34BA3E1F-4340-4B6C-83AA-0B124AFC2E29}" type="presParOf" srcId="{F40C206E-51B9-42FC-812F-AF739F0C6C28}" destId="{32ACF7D2-4DF2-4E89-AD04-C612132CD634}" srcOrd="1" destOrd="0" presId="urn:microsoft.com/office/officeart/2005/8/layout/hierarchy1"/>
    <dgm:cxn modelId="{4BF60188-7536-490E-B122-7C4B194C01C2}" type="presParOf" srcId="{8C8E884F-9795-424D-B582-EE3BEFB36D11}" destId="{436197FC-8EB5-487D-A1B5-D9515EB57AED}" srcOrd="1" destOrd="0" presId="urn:microsoft.com/office/officeart/2005/8/layout/hierarchy1"/>
    <dgm:cxn modelId="{3E44EB0A-9720-4625-9554-DFCD142717B7}" type="presParOf" srcId="{6C3BB9D7-72D9-40D9-A20D-72747FC3B279}" destId="{E0FF9215-82E6-4439-BBF2-15EC3FC54C93}" srcOrd="2" destOrd="0" presId="urn:microsoft.com/office/officeart/2005/8/layout/hierarchy1"/>
    <dgm:cxn modelId="{70FA86A2-2FA7-4A48-ABA0-45BB1EABB75B}" type="presParOf" srcId="{6C3BB9D7-72D9-40D9-A20D-72747FC3B279}" destId="{3F9CC2B2-349D-4263-B673-A27FC6D212A5}" srcOrd="3" destOrd="0" presId="urn:microsoft.com/office/officeart/2005/8/layout/hierarchy1"/>
    <dgm:cxn modelId="{6EBF2C3C-A519-464E-A6C7-F8B4E54ACD5C}" type="presParOf" srcId="{3F9CC2B2-349D-4263-B673-A27FC6D212A5}" destId="{FA0A944C-CC52-4B34-A0A2-155A4EF2B328}" srcOrd="0" destOrd="0" presId="urn:microsoft.com/office/officeart/2005/8/layout/hierarchy1"/>
    <dgm:cxn modelId="{D5E0644C-333E-4B3B-ADDD-F5C56F46007E}" type="presParOf" srcId="{FA0A944C-CC52-4B34-A0A2-155A4EF2B328}" destId="{ADE4BC27-36DE-4B72-BDC6-271B3EF43C5A}" srcOrd="0" destOrd="0" presId="urn:microsoft.com/office/officeart/2005/8/layout/hierarchy1"/>
    <dgm:cxn modelId="{62FC273E-CE2B-4628-8BAE-720010A7EC73}" type="presParOf" srcId="{FA0A944C-CC52-4B34-A0A2-155A4EF2B328}" destId="{F4292FF5-B225-4468-822C-E796F884EC8D}" srcOrd="1" destOrd="0" presId="urn:microsoft.com/office/officeart/2005/8/layout/hierarchy1"/>
    <dgm:cxn modelId="{105D0408-D4BB-45C8-880E-BEF8F997A893}" type="presParOf" srcId="{3F9CC2B2-349D-4263-B673-A27FC6D212A5}" destId="{8B5BDB5B-1556-46DA-B2F0-61CFFB41BEDF}" srcOrd="1" destOrd="0" presId="urn:microsoft.com/office/officeart/2005/8/layout/hierarchy1"/>
    <dgm:cxn modelId="{E639B2E3-5277-4909-8D21-A4D9AD4C04D4}" type="presParOf" srcId="{6C3BB9D7-72D9-40D9-A20D-72747FC3B279}" destId="{D01A2BAA-18F0-4E9E-82CD-C2C7D9F357C7}" srcOrd="4" destOrd="0" presId="urn:microsoft.com/office/officeart/2005/8/layout/hierarchy1"/>
    <dgm:cxn modelId="{30E48A38-906E-44AA-AB74-92BFC6DDED03}" type="presParOf" srcId="{6C3BB9D7-72D9-40D9-A20D-72747FC3B279}" destId="{6AD9D3C7-5593-418E-BF8B-4E2E674B6395}" srcOrd="5" destOrd="0" presId="urn:microsoft.com/office/officeart/2005/8/layout/hierarchy1"/>
    <dgm:cxn modelId="{6BD520DD-6B59-405C-95A5-A4B9B814B1A1}" type="presParOf" srcId="{6AD9D3C7-5593-418E-BF8B-4E2E674B6395}" destId="{2F85DCA6-7D36-480E-8DAD-8A4B65821DEC}" srcOrd="0" destOrd="0" presId="urn:microsoft.com/office/officeart/2005/8/layout/hierarchy1"/>
    <dgm:cxn modelId="{5A937C61-26D4-4134-80C3-6622837FA5C4}" type="presParOf" srcId="{2F85DCA6-7D36-480E-8DAD-8A4B65821DEC}" destId="{2F289D54-4F52-44EF-AB97-E3180002CEE0}" srcOrd="0" destOrd="0" presId="urn:microsoft.com/office/officeart/2005/8/layout/hierarchy1"/>
    <dgm:cxn modelId="{85A64435-29D6-4AAA-86BA-A4B5EF4E45C3}" type="presParOf" srcId="{2F85DCA6-7D36-480E-8DAD-8A4B65821DEC}" destId="{BBA54CEA-3101-4870-817A-294A2B4294A1}" srcOrd="1" destOrd="0" presId="urn:microsoft.com/office/officeart/2005/8/layout/hierarchy1"/>
    <dgm:cxn modelId="{7901DF39-5AF7-4916-AE00-6F6A96795B70}" type="presParOf" srcId="{6AD9D3C7-5593-418E-BF8B-4E2E674B6395}" destId="{1A094C79-1E27-44C4-BF50-A117BF736E55}" srcOrd="1" destOrd="0" presId="urn:microsoft.com/office/officeart/2005/8/layout/hierarchy1"/>
    <dgm:cxn modelId="{6B94FFC8-D8BB-468B-B77A-2D9FD00E1ED1}" type="presParOf" srcId="{1A094C79-1E27-44C4-BF50-A117BF736E55}" destId="{02143544-3691-4B44-9F4D-BFCB73FFA0D0}" srcOrd="0" destOrd="0" presId="urn:microsoft.com/office/officeart/2005/8/layout/hierarchy1"/>
    <dgm:cxn modelId="{AA8077A1-67A6-4648-A120-E1145E03BBDA}" type="presParOf" srcId="{1A094C79-1E27-44C4-BF50-A117BF736E55}" destId="{3D5C8FC1-61B8-4FD5-99AC-B6A2F90EDCA7}" srcOrd="1" destOrd="0" presId="urn:microsoft.com/office/officeart/2005/8/layout/hierarchy1"/>
    <dgm:cxn modelId="{88AD92C5-0CA3-4C29-848F-3D3E682D9D9D}" type="presParOf" srcId="{3D5C8FC1-61B8-4FD5-99AC-B6A2F90EDCA7}" destId="{E81718C7-205D-46AB-BD3F-BD2AE9E2208B}" srcOrd="0" destOrd="0" presId="urn:microsoft.com/office/officeart/2005/8/layout/hierarchy1"/>
    <dgm:cxn modelId="{40A5AFB5-5469-4B96-A5BD-9A9A59578B22}" type="presParOf" srcId="{E81718C7-205D-46AB-BD3F-BD2AE9E2208B}" destId="{24F199F1-39FC-4957-A547-F87BA89D81AB}" srcOrd="0" destOrd="0" presId="urn:microsoft.com/office/officeart/2005/8/layout/hierarchy1"/>
    <dgm:cxn modelId="{73C59E66-D2B7-4FE6-9457-D28D7B45BFD3}" type="presParOf" srcId="{E81718C7-205D-46AB-BD3F-BD2AE9E2208B}" destId="{D535857F-4BEF-4B95-ABEB-D9EB25AF7648}" srcOrd="1" destOrd="0" presId="urn:microsoft.com/office/officeart/2005/8/layout/hierarchy1"/>
    <dgm:cxn modelId="{FA20EAEE-1A8A-424E-BEDF-4D25D28D0FC8}" type="presParOf" srcId="{3D5C8FC1-61B8-4FD5-99AC-B6A2F90EDCA7}" destId="{6433C4B8-A713-4833-91F6-E7EC20A840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4560-6229-4E78-AC44-1DC3375B2A3D}">
      <dsp:nvSpPr>
        <dsp:cNvPr id="0" name=""/>
        <dsp:cNvSpPr/>
      </dsp:nvSpPr>
      <dsp:spPr>
        <a:xfrm rot="5400000">
          <a:off x="-261173" y="264427"/>
          <a:ext cx="1741155" cy="1218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登録</a:t>
          </a:r>
          <a:endParaRPr kumimoji="1" lang="ja-JP" altLang="en-US" sz="26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" y="612657"/>
        <a:ext cx="1218808" cy="522347"/>
      </dsp:txXfrm>
    </dsp:sp>
    <dsp:sp modelId="{9303E9DD-A09F-414C-B0DF-53672A40A306}">
      <dsp:nvSpPr>
        <dsp:cNvPr id="0" name=""/>
        <dsp:cNvSpPr/>
      </dsp:nvSpPr>
      <dsp:spPr>
        <a:xfrm rot="5400000">
          <a:off x="4874835" y="-3652772"/>
          <a:ext cx="1131751" cy="8443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名前と静脈を登録する</a:t>
          </a:r>
          <a:endParaRPr kumimoji="1" lang="ja-JP" altLang="en-US" sz="3200" kern="1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218809" y="58502"/>
        <a:ext cx="8388556" cy="1021255"/>
      </dsp:txXfrm>
    </dsp:sp>
    <dsp:sp modelId="{FE5E0C4E-1341-4669-87C3-85DF28161097}">
      <dsp:nvSpPr>
        <dsp:cNvPr id="0" name=""/>
        <dsp:cNvSpPr/>
      </dsp:nvSpPr>
      <dsp:spPr>
        <a:xfrm rot="5400000">
          <a:off x="-261173" y="1813073"/>
          <a:ext cx="1741155" cy="1218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ログイン</a:t>
          </a:r>
          <a:endParaRPr kumimoji="1" lang="ja-JP" altLang="en-US" sz="26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" y="2161303"/>
        <a:ext cx="1218808" cy="522347"/>
      </dsp:txXfrm>
    </dsp:sp>
    <dsp:sp modelId="{E8E347AC-1D09-422B-BB75-27C61756F4C9}">
      <dsp:nvSpPr>
        <dsp:cNvPr id="0" name=""/>
        <dsp:cNvSpPr/>
      </dsp:nvSpPr>
      <dsp:spPr>
        <a:xfrm rot="5400000">
          <a:off x="4874835" y="-2104126"/>
          <a:ext cx="1131751" cy="8443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登録した名前、静脈読み取りで操作ページへ</a:t>
          </a:r>
          <a:endParaRPr kumimoji="1" lang="ja-JP" altLang="en-US" sz="3200" kern="1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218809" y="1607148"/>
        <a:ext cx="8388556" cy="1021255"/>
      </dsp:txXfrm>
    </dsp:sp>
    <dsp:sp modelId="{ECEBE161-803B-4B24-9CD6-A09F9149C88E}">
      <dsp:nvSpPr>
        <dsp:cNvPr id="0" name=""/>
        <dsp:cNvSpPr/>
      </dsp:nvSpPr>
      <dsp:spPr>
        <a:xfrm rot="5400000">
          <a:off x="-261173" y="3361718"/>
          <a:ext cx="1741155" cy="1218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操作</a:t>
          </a:r>
          <a:endParaRPr kumimoji="1" lang="ja-JP" altLang="en-US" sz="26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" y="3709948"/>
        <a:ext cx="1218808" cy="522347"/>
      </dsp:txXfrm>
    </dsp:sp>
    <dsp:sp modelId="{16EEAB64-DA53-4A97-AFC5-B3744573C4B4}">
      <dsp:nvSpPr>
        <dsp:cNvPr id="0" name=""/>
        <dsp:cNvSpPr/>
      </dsp:nvSpPr>
      <dsp:spPr>
        <a:xfrm rot="5400000">
          <a:off x="4874835" y="-555481"/>
          <a:ext cx="1131751" cy="8443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rPr>
            <a:t>鍵の開閉を操作</a:t>
          </a:r>
          <a:endParaRPr kumimoji="1" lang="ja-JP" altLang="en-US" sz="3200" kern="1200" dirty="0">
            <a:solidFill>
              <a:schemeClr val="tx1">
                <a:lumMod val="65000"/>
                <a:lumOff val="35000"/>
              </a:schemeClr>
            </a:solidFill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 rot="-5400000">
        <a:off x="1218809" y="3155793"/>
        <a:ext cx="8388556" cy="1021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43544-3691-4B44-9F4D-BFCB73FFA0D0}">
      <dsp:nvSpPr>
        <dsp:cNvPr id="0" name=""/>
        <dsp:cNvSpPr/>
      </dsp:nvSpPr>
      <dsp:spPr>
        <a:xfrm>
          <a:off x="8444329" y="3204534"/>
          <a:ext cx="91440" cy="596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8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A2BAA-18F0-4E9E-82CD-C2C7D9F357C7}">
      <dsp:nvSpPr>
        <dsp:cNvPr id="0" name=""/>
        <dsp:cNvSpPr/>
      </dsp:nvSpPr>
      <dsp:spPr>
        <a:xfrm>
          <a:off x="5981998" y="1304684"/>
          <a:ext cx="2508051" cy="5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703"/>
              </a:lnTo>
              <a:lnTo>
                <a:pt x="2508051" y="406703"/>
              </a:lnTo>
              <a:lnTo>
                <a:pt x="2508051" y="596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F9215-82E6-4439-BBF2-15EC3FC54C93}">
      <dsp:nvSpPr>
        <dsp:cNvPr id="0" name=""/>
        <dsp:cNvSpPr/>
      </dsp:nvSpPr>
      <dsp:spPr>
        <a:xfrm>
          <a:off x="5936278" y="1304684"/>
          <a:ext cx="91440" cy="596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08A9F-05DB-40B8-85DB-1CDD02676AA5}">
      <dsp:nvSpPr>
        <dsp:cNvPr id="0" name=""/>
        <dsp:cNvSpPr/>
      </dsp:nvSpPr>
      <dsp:spPr>
        <a:xfrm>
          <a:off x="3473946" y="1304684"/>
          <a:ext cx="2508051" cy="596802"/>
        </a:xfrm>
        <a:custGeom>
          <a:avLst/>
          <a:gdLst/>
          <a:ahLst/>
          <a:cxnLst/>
          <a:rect l="0" t="0" r="0" b="0"/>
          <a:pathLst>
            <a:path>
              <a:moveTo>
                <a:pt x="2508051" y="0"/>
              </a:moveTo>
              <a:lnTo>
                <a:pt x="2508051" y="406703"/>
              </a:lnTo>
              <a:lnTo>
                <a:pt x="0" y="406703"/>
              </a:lnTo>
              <a:lnTo>
                <a:pt x="0" y="596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F49E9-62A0-48BE-8459-8A01D1B4C43B}">
      <dsp:nvSpPr>
        <dsp:cNvPr id="0" name=""/>
        <dsp:cNvSpPr/>
      </dsp:nvSpPr>
      <dsp:spPr>
        <a:xfrm>
          <a:off x="4794912" y="1638"/>
          <a:ext cx="2374171" cy="1303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DD7BD-BEDA-4428-BFB2-FEACEDA632E4}">
      <dsp:nvSpPr>
        <dsp:cNvPr id="0" name=""/>
        <dsp:cNvSpPr/>
      </dsp:nvSpPr>
      <dsp:spPr>
        <a:xfrm>
          <a:off x="5022916" y="218242"/>
          <a:ext cx="2374171" cy="130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ホーム画面</a:t>
          </a:r>
          <a:endParaRPr kumimoji="1" lang="ja-JP" altLang="en-US" sz="3200" kern="1200" dirty="0"/>
        </a:p>
      </dsp:txBody>
      <dsp:txXfrm>
        <a:off x="5061081" y="256407"/>
        <a:ext cx="2297841" cy="1226716"/>
      </dsp:txXfrm>
    </dsp:sp>
    <dsp:sp modelId="{0C0AAD27-B93F-4B47-B5B7-CC06A6225219}">
      <dsp:nvSpPr>
        <dsp:cNvPr id="0" name=""/>
        <dsp:cNvSpPr/>
      </dsp:nvSpPr>
      <dsp:spPr>
        <a:xfrm>
          <a:off x="2447925" y="1901487"/>
          <a:ext cx="2052042" cy="1303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CF7D2-4DF2-4E89-AD04-C612132CD634}">
      <dsp:nvSpPr>
        <dsp:cNvPr id="0" name=""/>
        <dsp:cNvSpPr/>
      </dsp:nvSpPr>
      <dsp:spPr>
        <a:xfrm>
          <a:off x="2675929" y="2118091"/>
          <a:ext cx="2052042" cy="130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アカウント登録</a:t>
          </a:r>
          <a:endParaRPr kumimoji="1" lang="ja-JP" altLang="en-US" sz="3200" kern="1200" dirty="0"/>
        </a:p>
      </dsp:txBody>
      <dsp:txXfrm>
        <a:off x="2714094" y="2156256"/>
        <a:ext cx="1975712" cy="1226716"/>
      </dsp:txXfrm>
    </dsp:sp>
    <dsp:sp modelId="{ADE4BC27-36DE-4B72-BDC6-271B3EF43C5A}">
      <dsp:nvSpPr>
        <dsp:cNvPr id="0" name=""/>
        <dsp:cNvSpPr/>
      </dsp:nvSpPr>
      <dsp:spPr>
        <a:xfrm>
          <a:off x="4955976" y="1901487"/>
          <a:ext cx="2052042" cy="1303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92FF5-B225-4468-822C-E796F884EC8D}">
      <dsp:nvSpPr>
        <dsp:cNvPr id="0" name=""/>
        <dsp:cNvSpPr/>
      </dsp:nvSpPr>
      <dsp:spPr>
        <a:xfrm>
          <a:off x="5183981" y="2118091"/>
          <a:ext cx="2052042" cy="130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smtClean="0"/>
            <a:t>メールフォーム</a:t>
          </a:r>
          <a:endParaRPr kumimoji="1" lang="ja-JP" altLang="en-US" sz="3200" kern="1200" dirty="0"/>
        </a:p>
      </dsp:txBody>
      <dsp:txXfrm>
        <a:off x="5222146" y="2156256"/>
        <a:ext cx="1975712" cy="1226716"/>
      </dsp:txXfrm>
    </dsp:sp>
    <dsp:sp modelId="{2F289D54-4F52-44EF-AB97-E3180002CEE0}">
      <dsp:nvSpPr>
        <dsp:cNvPr id="0" name=""/>
        <dsp:cNvSpPr/>
      </dsp:nvSpPr>
      <dsp:spPr>
        <a:xfrm>
          <a:off x="7464028" y="1901487"/>
          <a:ext cx="2052042" cy="1303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54CEA-3101-4870-817A-294A2B4294A1}">
      <dsp:nvSpPr>
        <dsp:cNvPr id="0" name=""/>
        <dsp:cNvSpPr/>
      </dsp:nvSpPr>
      <dsp:spPr>
        <a:xfrm>
          <a:off x="7692033" y="2118091"/>
          <a:ext cx="2052042" cy="130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ログイン画面</a:t>
          </a:r>
          <a:endParaRPr kumimoji="1" lang="ja-JP" altLang="en-US" sz="3200" kern="1200" dirty="0"/>
        </a:p>
      </dsp:txBody>
      <dsp:txXfrm>
        <a:off x="7730198" y="2156256"/>
        <a:ext cx="1975712" cy="1226716"/>
      </dsp:txXfrm>
    </dsp:sp>
    <dsp:sp modelId="{24F199F1-39FC-4957-A547-F87BA89D81AB}">
      <dsp:nvSpPr>
        <dsp:cNvPr id="0" name=""/>
        <dsp:cNvSpPr/>
      </dsp:nvSpPr>
      <dsp:spPr>
        <a:xfrm>
          <a:off x="7464028" y="3801336"/>
          <a:ext cx="2052042" cy="1303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5857F-4BEF-4B95-ABEB-D9EB25AF7648}">
      <dsp:nvSpPr>
        <dsp:cNvPr id="0" name=""/>
        <dsp:cNvSpPr/>
      </dsp:nvSpPr>
      <dsp:spPr>
        <a:xfrm>
          <a:off x="7692033" y="4017941"/>
          <a:ext cx="2052042" cy="130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鍵管理</a:t>
          </a:r>
          <a:endParaRPr kumimoji="1" lang="ja-JP" altLang="en-US" sz="3200" kern="1200" dirty="0"/>
        </a:p>
      </dsp:txBody>
      <dsp:txXfrm>
        <a:off x="7730198" y="4056106"/>
        <a:ext cx="1975712" cy="1226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6AB53-E844-4855-A81A-D20012AF7D4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ED7E2-D5C3-4214-B11F-080006E3A0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45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D7E2-D5C3-4214-B11F-080006E3A0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6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8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8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3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5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53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B89A-B26B-421F-87B7-B93CA30F70A1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6A8E-411B-44C8-B93F-87A957590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6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インターンシップ報告書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２０１８年　冬季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中谷　早紀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1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4221707" y="889030"/>
            <a:ext cx="7970293" cy="6224528"/>
            <a:chOff x="4722125" y="1027906"/>
            <a:chExt cx="7315200" cy="5067171"/>
          </a:xfrm>
        </p:grpSpPr>
        <p:pic>
          <p:nvPicPr>
            <p:cNvPr id="4" name="図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17659" y="1264115"/>
              <a:ext cx="7090049" cy="4749075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722125" y="1027906"/>
              <a:ext cx="7315200" cy="473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722125" y="5303169"/>
              <a:ext cx="7315200" cy="791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金庫管理システムの画面構成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ログイン画面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ユーザー登録画面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施錠・ロック画面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1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画面の流れ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61238"/>
              </p:ext>
            </p:extLst>
          </p:nvPr>
        </p:nvGraphicFramePr>
        <p:xfrm>
          <a:off x="-1" y="1405720"/>
          <a:ext cx="12192001" cy="532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3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担当した部分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画面と金庫のデザイン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6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6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79" y="2609460"/>
            <a:ext cx="3019173" cy="226438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723331" y="1690688"/>
            <a:ext cx="823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・グラフィック画面を取り付けて金庫のみの操作可能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23330" y="2585364"/>
            <a:ext cx="7282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・無理やり開けると音楽が流れる、メール送信</a:t>
            </a:r>
            <a:endParaRPr lang="ja-JP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3330" y="3480040"/>
            <a:ext cx="8005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・金庫内に監視カメラをつけてブラウザ上で確認</a:t>
            </a:r>
            <a:endParaRPr lang="ja-JP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終わりに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はじめに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51467" y="1646787"/>
            <a:ext cx="4944533" cy="14901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マイナス</a:t>
            </a:r>
            <a:r>
              <a:rPr lang="ja-JP" altLang="en-US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金利政策導入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73334" y="1646787"/>
            <a:ext cx="4944533" cy="14901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自然災害の増加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810002" y="2425720"/>
            <a:ext cx="5418665" cy="4134624"/>
            <a:chOff x="3810002" y="2425720"/>
            <a:chExt cx="5418665" cy="4134624"/>
          </a:xfrm>
        </p:grpSpPr>
        <p:sp>
          <p:nvSpPr>
            <p:cNvPr id="17" name="アーチ 16"/>
            <p:cNvSpPr/>
            <p:nvPr/>
          </p:nvSpPr>
          <p:spPr>
            <a:xfrm flipV="1">
              <a:off x="4851400" y="2425720"/>
              <a:ext cx="3166534" cy="1879600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下矢印 17"/>
            <p:cNvSpPr/>
            <p:nvPr/>
          </p:nvSpPr>
          <p:spPr>
            <a:xfrm>
              <a:off x="6163734" y="3901811"/>
              <a:ext cx="711200" cy="11684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810002" y="5070211"/>
              <a:ext cx="5418665" cy="14901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家庭用金庫の需要</a:t>
              </a:r>
              <a:r>
                <a:rPr lang="en-US" altLang="ja-JP" sz="3600" dirty="0" smtClean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UP</a:t>
              </a:r>
              <a:r>
                <a:rPr lang="ja-JP" altLang="en-US" sz="3600" dirty="0" smtClean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！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8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片側の 2 つの角を切り取った四角形 10"/>
          <p:cNvSpPr/>
          <p:nvPr/>
        </p:nvSpPr>
        <p:spPr>
          <a:xfrm>
            <a:off x="2624666" y="3559738"/>
            <a:ext cx="1981200" cy="2556934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624666" y="1690688"/>
            <a:ext cx="1828800" cy="1636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信頼できる家庭用金庫を作りたい！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467" y="1923386"/>
            <a:ext cx="6002867" cy="38737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鍵</a:t>
            </a:r>
            <a:r>
              <a:rPr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ではなく、</a:t>
            </a:r>
            <a:endParaRPr kumimoji="1" lang="en-US" altLang="ja-JP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本人の生体認証で開閉</a:t>
            </a:r>
            <a:endParaRPr kumimoji="1" lang="en-US" altLang="ja-JP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721601" y="2183338"/>
            <a:ext cx="3488266" cy="3783147"/>
          </a:xfrm>
          <a:prstGeom prst="rect">
            <a:avLst/>
          </a:prstGeom>
          <a:solidFill>
            <a:srgbClr val="529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102599" y="2382800"/>
            <a:ext cx="2988733" cy="3474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5" y="3107266"/>
            <a:ext cx="2438400" cy="24384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170333" y="2444352"/>
            <a:ext cx="2861734" cy="3352800"/>
          </a:xfrm>
          <a:prstGeom prst="rect">
            <a:avLst/>
          </a:prstGeom>
          <a:solidFill>
            <a:srgbClr val="529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生体認証の比較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31072"/>
              </p:ext>
            </p:extLst>
          </p:nvPr>
        </p:nvGraphicFramePr>
        <p:xfrm>
          <a:off x="1483056" y="1690688"/>
          <a:ext cx="9225888" cy="480880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06472"/>
                <a:gridCol w="2306472"/>
                <a:gridCol w="2306472"/>
                <a:gridCol w="2306472"/>
              </a:tblGrid>
              <a:tr h="9617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コスト</a:t>
                      </a:r>
                      <a:endParaRPr kumimoji="1" lang="ja-JP" altLang="en-US" sz="40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認証精度</a:t>
                      </a:r>
                      <a:endParaRPr kumimoji="1" lang="ja-JP" altLang="en-US" sz="40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安全性</a:t>
                      </a:r>
                      <a:endParaRPr kumimoji="1" lang="ja-JP" altLang="en-US" sz="40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顔認証</a:t>
                      </a:r>
                      <a:endPara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△</a:t>
                      </a:r>
                      <a:endPara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△</a:t>
                      </a:r>
                      <a:endParaRPr kumimoji="1" lang="en-US" altLang="ja-JP" sz="4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指紋</a:t>
                      </a:r>
                      <a:endPara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◎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△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△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虹彩</a:t>
                      </a:r>
                      <a:endPara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〇</a:t>
                      </a:r>
                      <a:endParaRPr kumimoji="1" lang="en-US" altLang="ja-JP" sz="4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〇</a:t>
                      </a:r>
                      <a:endParaRPr kumimoji="1" lang="en-US" altLang="ja-JP" sz="4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静脈</a:t>
                      </a:r>
                      <a:endParaRPr kumimoji="1" lang="ja-JP" altLang="en-US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〇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〇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〇</a:t>
                      </a:r>
                      <a:endParaRPr kumimoji="1" lang="ja-JP" altLang="en-US" sz="4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爆発 1 5"/>
          <p:cNvSpPr/>
          <p:nvPr/>
        </p:nvSpPr>
        <p:spPr>
          <a:xfrm>
            <a:off x="4386428" y="1027906"/>
            <a:ext cx="7289800" cy="5509895"/>
          </a:xfrm>
          <a:prstGeom prst="irregularSeal1">
            <a:avLst/>
          </a:prstGeom>
          <a:solidFill>
            <a:srgbClr val="E9F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静脈認証</a:t>
            </a:r>
            <a:endParaRPr kumimoji="1" lang="ja-JP" altLang="en-US" sz="5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2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2" y="4188919"/>
            <a:ext cx="2689849" cy="21760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24" y="-130673"/>
            <a:ext cx="3828084" cy="21453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clrChange>
              <a:clrFrom>
                <a:srgbClr val="F7F6FB"/>
              </a:clrFrom>
              <a:clrTo>
                <a:srgbClr val="F7F6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5673" y="5862043"/>
            <a:ext cx="1005927" cy="100592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193176">
            <a:off x="1449238" y="2534429"/>
            <a:ext cx="2182632" cy="113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469" y="2687323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解錠の命令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右矢印 30"/>
          <p:cNvSpPr/>
          <p:nvPr/>
        </p:nvSpPr>
        <p:spPr>
          <a:xfrm rot="1178766">
            <a:off x="5136407" y="1108112"/>
            <a:ext cx="3000866" cy="1106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4939" y="9474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kumimoji="1" lang="ja-JP" alt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0956" y="2180432"/>
            <a:ext cx="3078051" cy="359484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27137" y="5784382"/>
            <a:ext cx="10054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金庫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0984" y="3717506"/>
            <a:ext cx="1656379" cy="16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8079346" y="4722755"/>
            <a:ext cx="10054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金庫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973" y="1073513"/>
            <a:ext cx="3078747" cy="3596952"/>
          </a:xfrm>
          <a:prstGeom prst="rect">
            <a:avLst/>
          </a:prstGeom>
        </p:spPr>
      </p:pic>
      <p:sp>
        <p:nvSpPr>
          <p:cNvPr id="11" name="台形 10"/>
          <p:cNvSpPr/>
          <p:nvPr/>
        </p:nvSpPr>
        <p:spPr>
          <a:xfrm rot="5400000">
            <a:off x="6968012" y="1749398"/>
            <a:ext cx="2832270" cy="2034863"/>
          </a:xfrm>
          <a:prstGeom prst="trapezoid">
            <a:avLst>
              <a:gd name="adj" fmla="val 5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 rot="16200000">
            <a:off x="9029327" y="1749397"/>
            <a:ext cx="2832270" cy="2034863"/>
          </a:xfrm>
          <a:prstGeom prst="trapezoid">
            <a:avLst>
              <a:gd name="adj" fmla="val 53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1579" y="1861255"/>
            <a:ext cx="1043883" cy="69365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677257" y="2277431"/>
            <a:ext cx="759186" cy="751236"/>
          </a:xfrm>
          <a:prstGeom prst="rect">
            <a:avLst/>
          </a:prstGeom>
        </p:spPr>
      </p:pic>
      <p:sp>
        <p:nvSpPr>
          <p:cNvPr id="15" name="線吹き出し 1 (枠付き) 14"/>
          <p:cNvSpPr/>
          <p:nvPr/>
        </p:nvSpPr>
        <p:spPr>
          <a:xfrm>
            <a:off x="10972800" y="450761"/>
            <a:ext cx="1030310" cy="758265"/>
          </a:xfrm>
          <a:prstGeom prst="borderCallout1">
            <a:avLst>
              <a:gd name="adj1" fmla="val 18750"/>
              <a:gd name="adj2" fmla="val -8333"/>
              <a:gd name="adj3" fmla="val 246679"/>
              <a:gd name="adj4" fmla="val -3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中から解</a:t>
            </a:r>
            <a:r>
              <a:rPr lang="ja-JP" altLang="en-US" dirty="0"/>
              <a:t>錠</a:t>
            </a:r>
            <a:endParaRPr kumimoji="1" lang="ja-JP" altLang="en-US" dirty="0"/>
          </a:p>
        </p:txBody>
      </p:sp>
      <p:sp>
        <p:nvSpPr>
          <p:cNvPr id="16" name="線吹き出し 1 (枠付き) 15"/>
          <p:cNvSpPr/>
          <p:nvPr/>
        </p:nvSpPr>
        <p:spPr>
          <a:xfrm>
            <a:off x="9646947" y="364868"/>
            <a:ext cx="1030310" cy="758265"/>
          </a:xfrm>
          <a:prstGeom prst="borderCallout1">
            <a:avLst>
              <a:gd name="adj1" fmla="val 18750"/>
              <a:gd name="adj2" fmla="val -8333"/>
              <a:gd name="adj3" fmla="val 246679"/>
              <a:gd name="adj4" fmla="val -3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ラズパイ</a:t>
            </a:r>
            <a:endParaRPr kumimoji="1" lang="en-US" altLang="ja-JP" dirty="0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678" y="2746100"/>
            <a:ext cx="1128621" cy="848467"/>
          </a:xfrm>
          <a:prstGeom prst="rect">
            <a:avLst/>
          </a:prstGeom>
        </p:spPr>
      </p:pic>
      <p:cxnSp>
        <p:nvCxnSpPr>
          <p:cNvPr id="19" name="直線コネクタ 18"/>
          <p:cNvCxnSpPr>
            <a:stCxn id="13" idx="2"/>
            <a:endCxn id="17" idx="0"/>
          </p:cNvCxnSpPr>
          <p:nvPr/>
        </p:nvCxnSpPr>
        <p:spPr>
          <a:xfrm>
            <a:off x="9923521" y="2554910"/>
            <a:ext cx="224468" cy="1911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endCxn id="14" idx="0"/>
          </p:cNvCxnSpPr>
          <p:nvPr/>
        </p:nvCxnSpPr>
        <p:spPr>
          <a:xfrm flipV="1">
            <a:off x="10677257" y="3028667"/>
            <a:ext cx="379593" cy="15291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0897800" y="3219857"/>
            <a:ext cx="720742" cy="374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回す</a:t>
            </a:r>
            <a:endParaRPr kumimoji="1" lang="ja-JP" altLang="en-US" dirty="0"/>
          </a:p>
        </p:txBody>
      </p:sp>
      <p:sp>
        <p:nvSpPr>
          <p:cNvPr id="27" name="線吹き出し 1 (枠付き) 26"/>
          <p:cNvSpPr/>
          <p:nvPr/>
        </p:nvSpPr>
        <p:spPr>
          <a:xfrm>
            <a:off x="10743016" y="4518698"/>
            <a:ext cx="1030310" cy="758265"/>
          </a:xfrm>
          <a:prstGeom prst="borderCallout1">
            <a:avLst>
              <a:gd name="adj1" fmla="val 18750"/>
              <a:gd name="adj2" fmla="val -8333"/>
              <a:gd name="adj3" fmla="val -132322"/>
              <a:gd name="adj4" fmla="val -68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サーボモーター</a:t>
            </a:r>
            <a:endParaRPr kumimoji="1" lang="en-US" altLang="ja-JP" dirty="0" smtClean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8554" y="2781714"/>
            <a:ext cx="1656379" cy="1625705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7968343" y="3219857"/>
            <a:ext cx="870857" cy="56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大事なもの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2" y="4188919"/>
            <a:ext cx="2689849" cy="21760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24" y="-130673"/>
            <a:ext cx="3828084" cy="21453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>
            <a:clrChange>
              <a:clrFrom>
                <a:srgbClr val="F7F6FB"/>
              </a:clrFrom>
              <a:clrTo>
                <a:srgbClr val="F7F6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5673" y="5862043"/>
            <a:ext cx="1005927" cy="100592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193176">
            <a:off x="1449238" y="2534429"/>
            <a:ext cx="2182632" cy="113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454333">
            <a:off x="5125546" y="1011694"/>
            <a:ext cx="1782770" cy="113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4939" y="9474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kumimoji="1" lang="ja-JP" alt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08127" y="529859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解錠の命令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 19"/>
          <p:cNvSpPr/>
          <p:nvPr/>
        </p:nvSpPr>
        <p:spPr>
          <a:xfrm>
            <a:off x="4511042" y="1173480"/>
            <a:ext cx="7559038" cy="5559425"/>
          </a:xfrm>
          <a:custGeom>
            <a:avLst/>
            <a:gdLst>
              <a:gd name="connsiteX0" fmla="*/ 3776248 w 7559038"/>
              <a:gd name="connsiteY0" fmla="*/ 0 h 5559425"/>
              <a:gd name="connsiteX1" fmla="*/ 7528557 w 7559038"/>
              <a:gd name="connsiteY1" fmla="*/ 0 h 5559425"/>
              <a:gd name="connsiteX2" fmla="*/ 7528557 w 7559038"/>
              <a:gd name="connsiteY2" fmla="*/ 2926080 h 5559425"/>
              <a:gd name="connsiteX3" fmla="*/ 7559038 w 7559038"/>
              <a:gd name="connsiteY3" fmla="*/ 2926080 h 5559425"/>
              <a:gd name="connsiteX4" fmla="*/ 7559038 w 7559038"/>
              <a:gd name="connsiteY4" fmla="*/ 5559425 h 5559425"/>
              <a:gd name="connsiteX5" fmla="*/ 7528557 w 7559038"/>
              <a:gd name="connsiteY5" fmla="*/ 5559425 h 5559425"/>
              <a:gd name="connsiteX6" fmla="*/ 3776248 w 7559038"/>
              <a:gd name="connsiteY6" fmla="*/ 5559425 h 5559425"/>
              <a:gd name="connsiteX7" fmla="*/ 0 w 7559038"/>
              <a:gd name="connsiteY7" fmla="*/ 5559425 h 5559425"/>
              <a:gd name="connsiteX8" fmla="*/ 0 w 7559038"/>
              <a:gd name="connsiteY8" fmla="*/ 2926080 h 5559425"/>
              <a:gd name="connsiteX9" fmla="*/ 3776248 w 7559038"/>
              <a:gd name="connsiteY9" fmla="*/ 2926080 h 555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9038" h="5559425">
                <a:moveTo>
                  <a:pt x="3776248" y="0"/>
                </a:moveTo>
                <a:lnTo>
                  <a:pt x="7528557" y="0"/>
                </a:lnTo>
                <a:lnTo>
                  <a:pt x="7528557" y="2926080"/>
                </a:lnTo>
                <a:lnTo>
                  <a:pt x="7559038" y="2926080"/>
                </a:lnTo>
                <a:lnTo>
                  <a:pt x="7559038" y="5559425"/>
                </a:lnTo>
                <a:lnTo>
                  <a:pt x="7528557" y="5559425"/>
                </a:lnTo>
                <a:lnTo>
                  <a:pt x="3776248" y="5559425"/>
                </a:lnTo>
                <a:lnTo>
                  <a:pt x="0" y="5559425"/>
                </a:lnTo>
                <a:lnTo>
                  <a:pt x="0" y="2926080"/>
                </a:lnTo>
                <a:lnTo>
                  <a:pt x="3776248" y="292608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01539" y="1300005"/>
            <a:ext cx="3261362" cy="2302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4" y="1396785"/>
            <a:ext cx="2910840" cy="1996351"/>
          </a:xfrm>
        </p:spPr>
      </p:pic>
      <p:sp>
        <p:nvSpPr>
          <p:cNvPr id="12" name="直方体 11"/>
          <p:cNvSpPr/>
          <p:nvPr/>
        </p:nvSpPr>
        <p:spPr>
          <a:xfrm>
            <a:off x="5372099" y="4802619"/>
            <a:ext cx="1508760" cy="16459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</a:p>
          <a:p>
            <a:pPr algn="ctr"/>
            <a:r>
              <a:rPr lang="ja-JP" altLang="en-US" dirty="0" smtClean="0"/>
              <a:t>サーバー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1" name="円柱 10"/>
          <p:cNvSpPr/>
          <p:nvPr/>
        </p:nvSpPr>
        <p:spPr>
          <a:xfrm>
            <a:off x="9787895" y="5393441"/>
            <a:ext cx="1527272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DB</a:t>
            </a:r>
            <a:r>
              <a:rPr lang="ja-JP" altLang="en-US" dirty="0" smtClean="0"/>
              <a:t>サーバー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8043710" y="1477005"/>
            <a:ext cx="1409700" cy="3435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GPI</a:t>
            </a:r>
            <a:r>
              <a:rPr lang="en-US" altLang="ja-JP" dirty="0"/>
              <a:t>O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722980" y="1582699"/>
            <a:ext cx="1527272" cy="609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サーボモータ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14" idx="3"/>
            <a:endCxn id="7" idx="1"/>
          </p:cNvCxnSpPr>
          <p:nvPr/>
        </p:nvCxnSpPr>
        <p:spPr>
          <a:xfrm flipV="1">
            <a:off x="6250252" y="1648772"/>
            <a:ext cx="1793458" cy="23856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290560" y="893071"/>
            <a:ext cx="19659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RaspberryPi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0" y="4368601"/>
            <a:ext cx="3828084" cy="214532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900315" y="54466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kumimoji="1" lang="ja-JP" alt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4" y="1426109"/>
            <a:ext cx="2689849" cy="217608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7F6FB"/>
              </a:clrFrom>
              <a:clrTo>
                <a:srgbClr val="F7F6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325" y="3099233"/>
            <a:ext cx="1005927" cy="1005927"/>
          </a:xfrm>
          <a:prstGeom prst="rect">
            <a:avLst/>
          </a:prstGeom>
        </p:spPr>
      </p:pic>
      <p:sp>
        <p:nvSpPr>
          <p:cNvPr id="29" name="右矢印 28"/>
          <p:cNvSpPr/>
          <p:nvPr/>
        </p:nvSpPr>
        <p:spPr>
          <a:xfrm>
            <a:off x="3931920" y="4802619"/>
            <a:ext cx="1325880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flipH="1">
            <a:off x="3764280" y="6003041"/>
            <a:ext cx="1493520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91498" y="3746957"/>
            <a:ext cx="1491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 HTML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19883783">
            <a:off x="7062675" y="4062983"/>
            <a:ext cx="2243971" cy="537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19883783" flipH="1">
            <a:off x="6960156" y="4723111"/>
            <a:ext cx="2541631" cy="537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5400000">
            <a:off x="10616455" y="4748431"/>
            <a:ext cx="594364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5400000" flipH="1">
            <a:off x="9653453" y="4721680"/>
            <a:ext cx="647864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5400000">
            <a:off x="2263132" y="3959609"/>
            <a:ext cx="594364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 flipH="1">
            <a:off x="1300130" y="3932858"/>
            <a:ext cx="647864" cy="378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01540" y="875959"/>
            <a:ext cx="1044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76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開発した一覧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88625" y="1690688"/>
            <a:ext cx="5181600" cy="4351338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Web</a:t>
            </a:r>
          </a:p>
          <a:p>
            <a:pPr lvl="1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アカウント登録とキー操作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Html</a:t>
            </a:r>
          </a:p>
          <a:p>
            <a:pPr lvl="2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css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JavaScript</a:t>
            </a:r>
          </a:p>
          <a:p>
            <a:pPr marL="914400" lvl="2" indent="0">
              <a:buNone/>
            </a:pP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3788" y="1690688"/>
            <a:ext cx="5181600" cy="4351338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RaspberryPi</a:t>
            </a:r>
          </a:p>
          <a:p>
            <a:pPr lvl="1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初期設定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Python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の導入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Web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サーバー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Apache2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の導入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ython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cgi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設定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DataBase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サーバー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Mysql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mariaDB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の導入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Python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のデータベースの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API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取り扱う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9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金庫管理システム概要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1533278185"/>
              </p:ext>
            </p:extLst>
          </p:nvPr>
        </p:nvGraphicFramePr>
        <p:xfrm>
          <a:off x="1228299" y="1528549"/>
          <a:ext cx="9662613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240</Words>
  <Application>Microsoft Office PowerPoint</Application>
  <PresentationFormat>ワイド画面</PresentationFormat>
  <Paragraphs>95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HGPｺﾞｼｯｸE</vt:lpstr>
      <vt:lpstr>ＭＳ Ｐゴシック</vt:lpstr>
      <vt:lpstr>メイリオ</vt:lpstr>
      <vt:lpstr>Arial</vt:lpstr>
      <vt:lpstr>Calibri</vt:lpstr>
      <vt:lpstr>Calibri Light</vt:lpstr>
      <vt:lpstr>Office テーマ</vt:lpstr>
      <vt:lpstr>インターンシップ報告書</vt:lpstr>
      <vt:lpstr>はじめに</vt:lpstr>
      <vt:lpstr>信頼できる家庭用金庫を作りたい！</vt:lpstr>
      <vt:lpstr>生体認証の比較</vt:lpstr>
      <vt:lpstr>PowerPoint プレゼンテーション</vt:lpstr>
      <vt:lpstr>PowerPoint プレゼンテーション</vt:lpstr>
      <vt:lpstr>システムの構成</vt:lpstr>
      <vt:lpstr>開発した一覧</vt:lpstr>
      <vt:lpstr>金庫管理システム概要</vt:lpstr>
      <vt:lpstr>金庫管理システムの画面構成</vt:lpstr>
      <vt:lpstr>画面の流れ</vt:lpstr>
      <vt:lpstr>担当した部分</vt:lpstr>
      <vt:lpstr>感想</vt:lpstr>
      <vt:lpstr>今後の展開</vt:lpstr>
      <vt:lpstr>終わりに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インターンシップ</dc:title>
  <dc:creator>長迫 強士</dc:creator>
  <cp:lastModifiedBy>長迫 強士</cp:lastModifiedBy>
  <cp:revision>36</cp:revision>
  <dcterms:created xsi:type="dcterms:W3CDTF">2018-12-07T00:43:15Z</dcterms:created>
  <dcterms:modified xsi:type="dcterms:W3CDTF">2018-12-20T08:00:09Z</dcterms:modified>
</cp:coreProperties>
</file>