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8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>
      <p:cViewPr varScale="1">
        <p:scale>
          <a:sx n="94" d="100"/>
          <a:sy n="94" d="100"/>
        </p:scale>
        <p:origin x="638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B5DC-539A-4865-B9A3-0D6518118810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E01A-6160-4649-B533-C610C93DB9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7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 anchor="b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90256"/>
            <a:ext cx="6400800" cy="5509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20XX/XX/XX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1D647CC-D54D-486F-911B-B793CD431698}" type="datetime1">
              <a:rPr lang="ja-JP" altLang="en-US" smtClean="0"/>
              <a:pPr/>
              <a:t>2019/8/22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8389" y="3717032"/>
            <a:ext cx="9152389" cy="360040"/>
          </a:xfrm>
          <a:prstGeom prst="rect">
            <a:avLst/>
          </a:prstGeom>
          <a:gradFill flip="none" rotWithShape="1">
            <a:gsLst>
              <a:gs pos="68000">
                <a:srgbClr val="760000">
                  <a:lumMod val="100000"/>
                </a:srgbClr>
              </a:gs>
              <a:gs pos="0">
                <a:schemeClr val="tx1"/>
              </a:gs>
              <a:gs pos="100000">
                <a:srgbClr val="B8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4966432"/>
            <a:ext cx="6400800" cy="550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Activate Data</a:t>
            </a:r>
          </a:p>
        </p:txBody>
      </p:sp>
      <p:pic>
        <p:nvPicPr>
          <p:cNvPr id="1027" name="Picture 3" descr="C:\Users\Koji\Google ドライブ\Activate Data\000.共通\02.会社ロゴ\Activate Data 様LOGO DESIGN\PNG\縦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634" y="4117"/>
            <a:ext cx="1598788" cy="14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632"/>
            <a:ext cx="3816226" cy="647973"/>
          </a:xfrm>
        </p:spPr>
        <p:txBody>
          <a:bodyPr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株式会社〇〇　御中</a:t>
            </a:r>
          </a:p>
        </p:txBody>
      </p:sp>
    </p:spTree>
    <p:extLst>
      <p:ext uri="{BB962C8B-B14F-4D97-AF65-F5344CB8AC3E}">
        <p14:creationId xmlns:p14="http://schemas.microsoft.com/office/powerpoint/2010/main" val="243805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CF8-3BE0-4E53-99CE-B48D892420B1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6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4182-D367-4927-B667-116CEC971AB8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904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43A9-47C9-4F4E-9D30-B1636FAD67BD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91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7" y="36809"/>
            <a:ext cx="7664157" cy="576064"/>
          </a:xfrm>
        </p:spPr>
        <p:txBody>
          <a:bodyPr>
            <a:noAutofit/>
          </a:bodyPr>
          <a:lstStyle>
            <a:lvl1pPr algn="l">
              <a:defRPr sz="3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513021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buFont typeface="Wingdings" panose="05000000000000000000" pitchFamily="2" charset="2"/>
              <a:buChar char="u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buFont typeface="Wingdings" panose="05000000000000000000" pitchFamily="2" charset="2"/>
              <a:buChar char="p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A2D1E3D-2B00-4326-A2EF-0897595869A0}" type="datetime1">
              <a:rPr lang="ja-JP" altLang="en-US" smtClean="0"/>
              <a:t>2019/8/22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172400" y="6453336"/>
            <a:ext cx="971600" cy="38603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6CE312-7B91-4CFD-AA28-BDB1D2F5D265}" type="slidenum">
              <a:rPr lang="ja-JP" altLang="en-US" smtClean="0"/>
              <a:pPr/>
              <a:t>‹#›</a:t>
            </a:fld>
            <a:r>
              <a:rPr lang="en-US" altLang="ja-JP"/>
              <a:t>/XX</a:t>
            </a:r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8389" y="620688"/>
            <a:ext cx="9152389" cy="180020"/>
          </a:xfrm>
          <a:prstGeom prst="rect">
            <a:avLst/>
          </a:prstGeom>
          <a:gradFill flip="none" rotWithShape="1">
            <a:gsLst>
              <a:gs pos="68000">
                <a:srgbClr val="760000">
                  <a:lumMod val="100000"/>
                </a:srgbClr>
              </a:gs>
              <a:gs pos="0">
                <a:schemeClr val="tx1"/>
              </a:gs>
              <a:gs pos="100000">
                <a:srgbClr val="B8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 descr="C:\Users\Koji\Google ドライブ\Activate Data\000.共通\02.会社ロゴ\Activate Data 様LOGO DESIGN\PNG\ロゴのみ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524"/>
            <a:ext cx="816934" cy="61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7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ji\Google ドライブ\Activate Data\000.共通\02.会社ロゴ\Activate Data 様LOGO DESIGN\PNG\ロゴのみ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" y="6523"/>
            <a:ext cx="9025846" cy="683226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513021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buFont typeface="Wingdings" panose="05000000000000000000" pitchFamily="2" charset="2"/>
              <a:buChar char="u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buFont typeface="Wingdings" panose="05000000000000000000" pitchFamily="2" charset="2"/>
              <a:buChar char="p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17DB7C-D799-4075-B956-67BF9AE1FD2A}" type="datetime1">
              <a:rPr lang="ja-JP" altLang="en-US" smtClean="0"/>
              <a:t>2019/8/22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172400" y="6453336"/>
            <a:ext cx="971600" cy="38603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6CE312-7B91-4CFD-AA28-BDB1D2F5D265}" type="slidenum">
              <a:rPr lang="ja-JP" altLang="en-US" smtClean="0"/>
              <a:pPr/>
              <a:t>‹#›</a:t>
            </a:fld>
            <a:r>
              <a:rPr lang="en-US" altLang="ja-JP"/>
              <a:t>/XX</a:t>
            </a:r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8389" y="620688"/>
            <a:ext cx="9152389" cy="180020"/>
          </a:xfrm>
          <a:prstGeom prst="rect">
            <a:avLst/>
          </a:prstGeom>
          <a:gradFill flip="none" rotWithShape="1">
            <a:gsLst>
              <a:gs pos="68000">
                <a:srgbClr val="760000">
                  <a:lumMod val="100000"/>
                </a:srgbClr>
              </a:gs>
              <a:gs pos="0">
                <a:schemeClr val="tx1"/>
              </a:gs>
              <a:gs pos="100000">
                <a:srgbClr val="B8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187" y="36809"/>
            <a:ext cx="7664157" cy="576064"/>
          </a:xfrm>
        </p:spPr>
        <p:txBody>
          <a:bodyPr>
            <a:noAutofit/>
          </a:bodyPr>
          <a:lstStyle>
            <a:lvl1pPr algn="l">
              <a:defRPr sz="3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CF4A-8A4B-4B81-8991-B3383A7819DE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86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134F-41D6-4249-94B4-C9B2E3D6639A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136F-B4CD-4332-B919-15D73CA57FDA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56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D59-BB22-4890-938C-52BD9D2A40CD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EE7-9432-4295-9D50-CA263DE5F13C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6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9D53-64E5-4A85-B93D-F4A549D5CBBD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80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3183-8AFC-47F0-B28C-88E1E5FD786D}" type="datetime1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E312-7B91-4CFD-AA28-BDB1D2F5D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81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87" y="36809"/>
            <a:ext cx="8276225" cy="576064"/>
          </a:xfrm>
        </p:spPr>
        <p:txBody>
          <a:bodyPr/>
          <a:lstStyle/>
          <a:p>
            <a:r>
              <a:rPr kumimoji="1" lang="ja-JP" altLang="en-US" dirty="0"/>
              <a:t>モデル更新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アプリイメージ</a:t>
            </a:r>
            <a:r>
              <a:rPr kumimoji="1" lang="en-US" altLang="ja-JP" dirty="0"/>
              <a:t>(</a:t>
            </a:r>
            <a:r>
              <a:rPr kumimoji="1" lang="ja-JP" altLang="en-US" dirty="0"/>
              <a:t>最低限機能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421C15-0BC1-4B44-BEEB-1AB43A9C6B28}"/>
              </a:ext>
            </a:extLst>
          </p:cNvPr>
          <p:cNvSpPr/>
          <p:nvPr/>
        </p:nvSpPr>
        <p:spPr>
          <a:xfrm>
            <a:off x="863588" y="980727"/>
            <a:ext cx="7416824" cy="4619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07F07D-313D-4BCD-8CDB-260B3BF40BBA}"/>
              </a:ext>
            </a:extLst>
          </p:cNvPr>
          <p:cNvSpPr/>
          <p:nvPr/>
        </p:nvSpPr>
        <p:spPr>
          <a:xfrm>
            <a:off x="7956376" y="980728"/>
            <a:ext cx="3240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63550A2-ED36-4838-A2FB-3A45E412733D}"/>
              </a:ext>
            </a:extLst>
          </p:cNvPr>
          <p:cNvCxnSpPr/>
          <p:nvPr/>
        </p:nvCxnSpPr>
        <p:spPr>
          <a:xfrm>
            <a:off x="7956376" y="980728"/>
            <a:ext cx="324036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B7F85FD-B748-4B33-ABC2-1DF04F61E320}"/>
              </a:ext>
            </a:extLst>
          </p:cNvPr>
          <p:cNvCxnSpPr>
            <a:cxnSpLocks/>
          </p:cNvCxnSpPr>
          <p:nvPr/>
        </p:nvCxnSpPr>
        <p:spPr>
          <a:xfrm flipV="1">
            <a:off x="7956376" y="980728"/>
            <a:ext cx="324036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EA6376-B00D-46FA-B6DD-BB01FE6BD1C1}"/>
              </a:ext>
            </a:extLst>
          </p:cNvPr>
          <p:cNvSpPr txBox="1"/>
          <p:nvPr/>
        </p:nvSpPr>
        <p:spPr>
          <a:xfrm>
            <a:off x="1331640" y="1052736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追加学習用画像データ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8E5372-BB99-405B-8DB6-87C7EF282369}"/>
              </a:ext>
            </a:extLst>
          </p:cNvPr>
          <p:cNvSpPr/>
          <p:nvPr/>
        </p:nvSpPr>
        <p:spPr>
          <a:xfrm>
            <a:off x="1403648" y="1422068"/>
            <a:ext cx="2880320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C48BA0B-0E7F-4F32-835D-2D5E189A39CF}"/>
              </a:ext>
            </a:extLst>
          </p:cNvPr>
          <p:cNvSpPr/>
          <p:nvPr/>
        </p:nvSpPr>
        <p:spPr>
          <a:xfrm>
            <a:off x="4052289" y="1422068"/>
            <a:ext cx="224408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7EE48C94-5DAD-45CC-9431-77B60762A65B}"/>
              </a:ext>
            </a:extLst>
          </p:cNvPr>
          <p:cNvSpPr/>
          <p:nvPr/>
        </p:nvSpPr>
        <p:spPr>
          <a:xfrm>
            <a:off x="4052289" y="1422068"/>
            <a:ext cx="224408" cy="206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D92A7354-6B49-4CDA-953D-6176B8A4EE61}"/>
              </a:ext>
            </a:extLst>
          </p:cNvPr>
          <p:cNvSpPr/>
          <p:nvPr/>
        </p:nvSpPr>
        <p:spPr>
          <a:xfrm rot="10800000">
            <a:off x="4052289" y="2718212"/>
            <a:ext cx="224408" cy="206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A7A87C-7A52-4079-A1CE-2E72DA6D7C5A}"/>
              </a:ext>
            </a:extLst>
          </p:cNvPr>
          <p:cNvSpPr txBox="1"/>
          <p:nvPr/>
        </p:nvSpPr>
        <p:spPr>
          <a:xfrm>
            <a:off x="1403648" y="1444134"/>
            <a:ext cx="247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C:\Users\xx\Pictures\img1.jpg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F704A5-ED7D-4AAF-AB04-3EA34A61A494}"/>
              </a:ext>
            </a:extLst>
          </p:cNvPr>
          <p:cNvSpPr txBox="1"/>
          <p:nvPr/>
        </p:nvSpPr>
        <p:spPr>
          <a:xfrm>
            <a:off x="1401873" y="1659187"/>
            <a:ext cx="247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C:\Users\xx\Pictures\img2.jpg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64AFC09-0FB9-434F-8ADB-FB84AC5DF688}"/>
              </a:ext>
            </a:extLst>
          </p:cNvPr>
          <p:cNvSpPr txBox="1"/>
          <p:nvPr/>
        </p:nvSpPr>
        <p:spPr>
          <a:xfrm rot="5400000">
            <a:off x="1466872" y="19548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D5061F-B7EB-4FF5-8FCD-8122F841D5D8}"/>
              </a:ext>
            </a:extLst>
          </p:cNvPr>
          <p:cNvSpPr/>
          <p:nvPr/>
        </p:nvSpPr>
        <p:spPr>
          <a:xfrm>
            <a:off x="1407405" y="2996952"/>
            <a:ext cx="64984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参照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0601DD-8BFD-4957-8DF3-64C9615FD3D2}"/>
              </a:ext>
            </a:extLst>
          </p:cNvPr>
          <p:cNvSpPr txBox="1"/>
          <p:nvPr/>
        </p:nvSpPr>
        <p:spPr>
          <a:xfrm>
            <a:off x="4699676" y="1052736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アノテーションデータ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B20E102-A881-4BEB-8E01-A989482581B2}"/>
              </a:ext>
            </a:extLst>
          </p:cNvPr>
          <p:cNvSpPr/>
          <p:nvPr/>
        </p:nvSpPr>
        <p:spPr>
          <a:xfrm>
            <a:off x="4771684" y="1422068"/>
            <a:ext cx="2880320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04F848-6AF9-4300-96C5-F90FBEB4BB41}"/>
              </a:ext>
            </a:extLst>
          </p:cNvPr>
          <p:cNvSpPr/>
          <p:nvPr/>
        </p:nvSpPr>
        <p:spPr>
          <a:xfrm>
            <a:off x="7420325" y="1422068"/>
            <a:ext cx="224408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08E4873F-8FD2-454A-8479-796111D04FDB}"/>
              </a:ext>
            </a:extLst>
          </p:cNvPr>
          <p:cNvSpPr/>
          <p:nvPr/>
        </p:nvSpPr>
        <p:spPr>
          <a:xfrm>
            <a:off x="7420325" y="1422068"/>
            <a:ext cx="224408" cy="206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FDF67A92-3067-4808-95A1-1391EBE70614}"/>
              </a:ext>
            </a:extLst>
          </p:cNvPr>
          <p:cNvSpPr/>
          <p:nvPr/>
        </p:nvSpPr>
        <p:spPr>
          <a:xfrm rot="10800000">
            <a:off x="7420325" y="2718212"/>
            <a:ext cx="224408" cy="206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9E2665-30D8-4ACE-8DF6-2B61FFBFDD14}"/>
              </a:ext>
            </a:extLst>
          </p:cNvPr>
          <p:cNvSpPr txBox="1"/>
          <p:nvPr/>
        </p:nvSpPr>
        <p:spPr>
          <a:xfrm>
            <a:off x="4771684" y="1444134"/>
            <a:ext cx="2445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C:\Users\xx\Pictures\img1.txt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C08FCE-8824-41AB-9BCE-BCB04759BAA3}"/>
              </a:ext>
            </a:extLst>
          </p:cNvPr>
          <p:cNvSpPr txBox="1"/>
          <p:nvPr/>
        </p:nvSpPr>
        <p:spPr>
          <a:xfrm>
            <a:off x="4769909" y="1659187"/>
            <a:ext cx="2445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C:\Users\xx\Pictures\img2.txt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33D7F90-F656-42D4-AD3F-58CBBC8924E7}"/>
              </a:ext>
            </a:extLst>
          </p:cNvPr>
          <p:cNvSpPr txBox="1"/>
          <p:nvPr/>
        </p:nvSpPr>
        <p:spPr>
          <a:xfrm rot="5400000">
            <a:off x="4834908" y="19548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544CC0-0865-4C92-A071-AC5C14A7F373}"/>
              </a:ext>
            </a:extLst>
          </p:cNvPr>
          <p:cNvSpPr/>
          <p:nvPr/>
        </p:nvSpPr>
        <p:spPr>
          <a:xfrm>
            <a:off x="4775441" y="2996952"/>
            <a:ext cx="64984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参照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412C1FE-76FC-4A36-8883-92C2B1337A49}"/>
              </a:ext>
            </a:extLst>
          </p:cNvPr>
          <p:cNvSpPr/>
          <p:nvPr/>
        </p:nvSpPr>
        <p:spPr>
          <a:xfrm>
            <a:off x="1824057" y="4077293"/>
            <a:ext cx="2039502" cy="545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モデル更新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E9CFDE9-3033-46EF-9584-FA6D1B2567F6}"/>
              </a:ext>
            </a:extLst>
          </p:cNvPr>
          <p:cNvSpPr/>
          <p:nvPr/>
        </p:nvSpPr>
        <p:spPr>
          <a:xfrm>
            <a:off x="89113" y="2277123"/>
            <a:ext cx="1665476" cy="576064"/>
          </a:xfrm>
          <a:prstGeom prst="wedgeRoundRectCallout">
            <a:avLst>
              <a:gd name="adj1" fmla="val 32600"/>
              <a:gd name="adj2" fmla="val 7100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ローカル</a:t>
            </a:r>
            <a:r>
              <a:rPr kumimoji="1" lang="en-US" altLang="ja-JP" sz="1400" dirty="0"/>
              <a:t>PC</a:t>
            </a:r>
            <a:r>
              <a:rPr kumimoji="1" lang="ja-JP" altLang="en-US" sz="1400" dirty="0"/>
              <a:t>より</a:t>
            </a:r>
            <a:br>
              <a:rPr kumimoji="1" lang="en-US" altLang="ja-JP" sz="1400" dirty="0"/>
            </a:br>
            <a:r>
              <a:rPr kumimoji="1" lang="ja-JP" altLang="en-US" sz="1400" dirty="0"/>
              <a:t>ファイル選択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E578951-F6EC-4F40-8477-F1F95155C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88" y="5901291"/>
            <a:ext cx="770710" cy="912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2499F81-E94F-4CFA-B2D0-9539291F4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2" y="6028493"/>
            <a:ext cx="753789" cy="657681"/>
          </a:xfrm>
          <a:prstGeom prst="rect">
            <a:avLst/>
          </a:prstGeom>
        </p:spPr>
      </p:pic>
      <p:sp>
        <p:nvSpPr>
          <p:cNvPr id="32" name="矢印: 右 9">
            <a:extLst>
              <a:ext uri="{FF2B5EF4-FFF2-40B4-BE49-F238E27FC236}">
                <a16:creationId xmlns:a16="http://schemas.microsoft.com/office/drawing/2014/main" id="{DF24042B-5F81-49EC-B8E7-FBB83651E4F9}"/>
              </a:ext>
            </a:extLst>
          </p:cNvPr>
          <p:cNvSpPr/>
          <p:nvPr/>
        </p:nvSpPr>
        <p:spPr>
          <a:xfrm rot="17692772" flipH="1" flipV="1">
            <a:off x="2707217" y="4999607"/>
            <a:ext cx="1376792" cy="619425"/>
          </a:xfrm>
          <a:custGeom>
            <a:avLst/>
            <a:gdLst>
              <a:gd name="connsiteX0" fmla="*/ 0 w 1152128"/>
              <a:gd name="connsiteY0" fmla="*/ 225801 h 735856"/>
              <a:gd name="connsiteX1" fmla="*/ 784200 w 1152128"/>
              <a:gd name="connsiteY1" fmla="*/ 225801 h 735856"/>
              <a:gd name="connsiteX2" fmla="*/ 784200 w 1152128"/>
              <a:gd name="connsiteY2" fmla="*/ 0 h 735856"/>
              <a:gd name="connsiteX3" fmla="*/ 1152128 w 1152128"/>
              <a:gd name="connsiteY3" fmla="*/ 367928 h 735856"/>
              <a:gd name="connsiteX4" fmla="*/ 784200 w 1152128"/>
              <a:gd name="connsiteY4" fmla="*/ 735856 h 735856"/>
              <a:gd name="connsiteX5" fmla="*/ 784200 w 1152128"/>
              <a:gd name="connsiteY5" fmla="*/ 510055 h 735856"/>
              <a:gd name="connsiteX6" fmla="*/ 0 w 1152128"/>
              <a:gd name="connsiteY6" fmla="*/ 510055 h 735856"/>
              <a:gd name="connsiteX7" fmla="*/ 0 w 1152128"/>
              <a:gd name="connsiteY7" fmla="*/ 225801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152128"/>
              <a:gd name="connsiteY0" fmla="*/ 510055 h 735856"/>
              <a:gd name="connsiteX1" fmla="*/ 784200 w 1152128"/>
              <a:gd name="connsiteY1" fmla="*/ 225801 h 735856"/>
              <a:gd name="connsiteX2" fmla="*/ 784200 w 1152128"/>
              <a:gd name="connsiteY2" fmla="*/ 0 h 735856"/>
              <a:gd name="connsiteX3" fmla="*/ 1152128 w 1152128"/>
              <a:gd name="connsiteY3" fmla="*/ 367928 h 735856"/>
              <a:gd name="connsiteX4" fmla="*/ 784200 w 1152128"/>
              <a:gd name="connsiteY4" fmla="*/ 735856 h 735856"/>
              <a:gd name="connsiteX5" fmla="*/ 784200 w 1152128"/>
              <a:gd name="connsiteY5" fmla="*/ 510055 h 735856"/>
              <a:gd name="connsiteX6" fmla="*/ 0 w 1152128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492786"/>
              <a:gd name="connsiteY0" fmla="*/ 814855 h 814855"/>
              <a:gd name="connsiteX1" fmla="*/ 1124858 w 1492786"/>
              <a:gd name="connsiteY1" fmla="*/ 225801 h 814855"/>
              <a:gd name="connsiteX2" fmla="*/ 1124858 w 1492786"/>
              <a:gd name="connsiteY2" fmla="*/ 0 h 814855"/>
              <a:gd name="connsiteX3" fmla="*/ 1492786 w 1492786"/>
              <a:gd name="connsiteY3" fmla="*/ 367928 h 814855"/>
              <a:gd name="connsiteX4" fmla="*/ 1124858 w 1492786"/>
              <a:gd name="connsiteY4" fmla="*/ 735856 h 814855"/>
              <a:gd name="connsiteX5" fmla="*/ 1124858 w 1492786"/>
              <a:gd name="connsiteY5" fmla="*/ 510055 h 814855"/>
              <a:gd name="connsiteX6" fmla="*/ 0 w 1492786"/>
              <a:gd name="connsiteY6" fmla="*/ 814855 h 814855"/>
              <a:gd name="connsiteX0" fmla="*/ 0 w 1492786"/>
              <a:gd name="connsiteY0" fmla="*/ 814855 h 814855"/>
              <a:gd name="connsiteX1" fmla="*/ 1124858 w 1492786"/>
              <a:gd name="connsiteY1" fmla="*/ 225801 h 814855"/>
              <a:gd name="connsiteX2" fmla="*/ 1124858 w 1492786"/>
              <a:gd name="connsiteY2" fmla="*/ 0 h 814855"/>
              <a:gd name="connsiteX3" fmla="*/ 1492786 w 1492786"/>
              <a:gd name="connsiteY3" fmla="*/ 367928 h 814855"/>
              <a:gd name="connsiteX4" fmla="*/ 1124858 w 1492786"/>
              <a:gd name="connsiteY4" fmla="*/ 735856 h 814855"/>
              <a:gd name="connsiteX5" fmla="*/ 1124858 w 1492786"/>
              <a:gd name="connsiteY5" fmla="*/ 510055 h 814855"/>
              <a:gd name="connsiteX6" fmla="*/ 0 w 1492786"/>
              <a:gd name="connsiteY6" fmla="*/ 814855 h 8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2786" h="814855">
                <a:moveTo>
                  <a:pt x="0" y="814855"/>
                </a:moveTo>
                <a:cubicBezTo>
                  <a:pt x="370968" y="397374"/>
                  <a:pt x="670220" y="266764"/>
                  <a:pt x="1124858" y="225801"/>
                </a:cubicBezTo>
                <a:lnTo>
                  <a:pt x="1124858" y="0"/>
                </a:lnTo>
                <a:lnTo>
                  <a:pt x="1492786" y="367928"/>
                </a:lnTo>
                <a:lnTo>
                  <a:pt x="1124858" y="735856"/>
                </a:lnTo>
                <a:lnTo>
                  <a:pt x="1124858" y="510055"/>
                </a:lnTo>
                <a:cubicBezTo>
                  <a:pt x="749905" y="510055"/>
                  <a:pt x="641770" y="479186"/>
                  <a:pt x="0" y="814855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BA975B0B-7D31-4857-B673-5367C2B86889}"/>
              </a:ext>
            </a:extLst>
          </p:cNvPr>
          <p:cNvSpPr/>
          <p:nvPr/>
        </p:nvSpPr>
        <p:spPr>
          <a:xfrm>
            <a:off x="2590926" y="3331926"/>
            <a:ext cx="1665476" cy="576064"/>
          </a:xfrm>
          <a:prstGeom prst="wedgeRoundRectCallout">
            <a:avLst>
              <a:gd name="adj1" fmla="val 5149"/>
              <a:gd name="adj2" fmla="val 14186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AI</a:t>
            </a:r>
            <a:r>
              <a:rPr kumimoji="1" lang="ja-JP" altLang="en-US" sz="1400" dirty="0"/>
              <a:t>搭載サーバにて</a:t>
            </a:r>
            <a:br>
              <a:rPr kumimoji="1" lang="en-US" altLang="ja-JP" sz="1400" dirty="0"/>
            </a:br>
            <a:r>
              <a:rPr kumimoji="1" lang="ja-JP" altLang="en-US" sz="1400" dirty="0"/>
              <a:t>追加学習実行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33C64-3EA5-44DB-B9E4-A00E962E5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52" y="4012743"/>
            <a:ext cx="2306567" cy="14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2033E7-1354-45AE-8713-42A2482AB7F5}"/>
              </a:ext>
            </a:extLst>
          </p:cNvPr>
          <p:cNvSpPr txBox="1"/>
          <p:nvPr/>
        </p:nvSpPr>
        <p:spPr>
          <a:xfrm>
            <a:off x="1619672" y="560052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搭載サーバ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B473AD-C436-4AFD-A756-C86116C36106}"/>
              </a:ext>
            </a:extLst>
          </p:cNvPr>
          <p:cNvSpPr txBox="1"/>
          <p:nvPr/>
        </p:nvSpPr>
        <p:spPr>
          <a:xfrm>
            <a:off x="4719133" y="365441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モデル更新結果： 精度</a:t>
            </a:r>
            <a:r>
              <a:rPr lang="en-US" altLang="ja-JP" u="sng" dirty="0"/>
              <a:t>62.5%</a:t>
            </a:r>
            <a:endParaRPr kumimoji="1" lang="ja-JP" altLang="en-US" u="sng" dirty="0"/>
          </a:p>
        </p:txBody>
      </p:sp>
      <p:sp>
        <p:nvSpPr>
          <p:cNvPr id="36" name="矢印: 右 9">
            <a:extLst>
              <a:ext uri="{FF2B5EF4-FFF2-40B4-BE49-F238E27FC236}">
                <a16:creationId xmlns:a16="http://schemas.microsoft.com/office/drawing/2014/main" id="{ED59EFC8-F246-40E7-A232-F88D119AB332}"/>
              </a:ext>
            </a:extLst>
          </p:cNvPr>
          <p:cNvSpPr/>
          <p:nvPr/>
        </p:nvSpPr>
        <p:spPr>
          <a:xfrm rot="8898729" flipH="1">
            <a:off x="3217889" y="5586966"/>
            <a:ext cx="1960513" cy="563831"/>
          </a:xfrm>
          <a:custGeom>
            <a:avLst/>
            <a:gdLst>
              <a:gd name="connsiteX0" fmla="*/ 0 w 1152128"/>
              <a:gd name="connsiteY0" fmla="*/ 225801 h 735856"/>
              <a:gd name="connsiteX1" fmla="*/ 784200 w 1152128"/>
              <a:gd name="connsiteY1" fmla="*/ 225801 h 735856"/>
              <a:gd name="connsiteX2" fmla="*/ 784200 w 1152128"/>
              <a:gd name="connsiteY2" fmla="*/ 0 h 735856"/>
              <a:gd name="connsiteX3" fmla="*/ 1152128 w 1152128"/>
              <a:gd name="connsiteY3" fmla="*/ 367928 h 735856"/>
              <a:gd name="connsiteX4" fmla="*/ 784200 w 1152128"/>
              <a:gd name="connsiteY4" fmla="*/ 735856 h 735856"/>
              <a:gd name="connsiteX5" fmla="*/ 784200 w 1152128"/>
              <a:gd name="connsiteY5" fmla="*/ 510055 h 735856"/>
              <a:gd name="connsiteX6" fmla="*/ 0 w 1152128"/>
              <a:gd name="connsiteY6" fmla="*/ 510055 h 735856"/>
              <a:gd name="connsiteX7" fmla="*/ 0 w 1152128"/>
              <a:gd name="connsiteY7" fmla="*/ 225801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247751"/>
              <a:gd name="connsiteY0" fmla="*/ 506695 h 735856"/>
              <a:gd name="connsiteX1" fmla="*/ 879823 w 1247751"/>
              <a:gd name="connsiteY1" fmla="*/ 225801 h 735856"/>
              <a:gd name="connsiteX2" fmla="*/ 879823 w 1247751"/>
              <a:gd name="connsiteY2" fmla="*/ 0 h 735856"/>
              <a:gd name="connsiteX3" fmla="*/ 1247751 w 1247751"/>
              <a:gd name="connsiteY3" fmla="*/ 367928 h 735856"/>
              <a:gd name="connsiteX4" fmla="*/ 879823 w 1247751"/>
              <a:gd name="connsiteY4" fmla="*/ 735856 h 735856"/>
              <a:gd name="connsiteX5" fmla="*/ 879823 w 1247751"/>
              <a:gd name="connsiteY5" fmla="*/ 510055 h 735856"/>
              <a:gd name="connsiteX6" fmla="*/ 95623 w 1247751"/>
              <a:gd name="connsiteY6" fmla="*/ 510055 h 735856"/>
              <a:gd name="connsiteX7" fmla="*/ 0 w 1247751"/>
              <a:gd name="connsiteY7" fmla="*/ 506695 h 735856"/>
              <a:gd name="connsiteX0" fmla="*/ 0 w 1152128"/>
              <a:gd name="connsiteY0" fmla="*/ 510055 h 735856"/>
              <a:gd name="connsiteX1" fmla="*/ 784200 w 1152128"/>
              <a:gd name="connsiteY1" fmla="*/ 225801 h 735856"/>
              <a:gd name="connsiteX2" fmla="*/ 784200 w 1152128"/>
              <a:gd name="connsiteY2" fmla="*/ 0 h 735856"/>
              <a:gd name="connsiteX3" fmla="*/ 1152128 w 1152128"/>
              <a:gd name="connsiteY3" fmla="*/ 367928 h 735856"/>
              <a:gd name="connsiteX4" fmla="*/ 784200 w 1152128"/>
              <a:gd name="connsiteY4" fmla="*/ 735856 h 735856"/>
              <a:gd name="connsiteX5" fmla="*/ 784200 w 1152128"/>
              <a:gd name="connsiteY5" fmla="*/ 510055 h 735856"/>
              <a:gd name="connsiteX6" fmla="*/ 0 w 1152128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83610"/>
              <a:gd name="connsiteY0" fmla="*/ 510055 h 735856"/>
              <a:gd name="connsiteX1" fmla="*/ 915682 w 1283610"/>
              <a:gd name="connsiteY1" fmla="*/ 225801 h 735856"/>
              <a:gd name="connsiteX2" fmla="*/ 915682 w 1283610"/>
              <a:gd name="connsiteY2" fmla="*/ 0 h 735856"/>
              <a:gd name="connsiteX3" fmla="*/ 1283610 w 1283610"/>
              <a:gd name="connsiteY3" fmla="*/ 367928 h 735856"/>
              <a:gd name="connsiteX4" fmla="*/ 915682 w 1283610"/>
              <a:gd name="connsiteY4" fmla="*/ 735856 h 735856"/>
              <a:gd name="connsiteX5" fmla="*/ 915682 w 1283610"/>
              <a:gd name="connsiteY5" fmla="*/ 510055 h 735856"/>
              <a:gd name="connsiteX6" fmla="*/ 0 w 1283610"/>
              <a:gd name="connsiteY6" fmla="*/ 510055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277633"/>
              <a:gd name="connsiteY0" fmla="*/ 677396 h 735856"/>
              <a:gd name="connsiteX1" fmla="*/ 909705 w 1277633"/>
              <a:gd name="connsiteY1" fmla="*/ 225801 h 735856"/>
              <a:gd name="connsiteX2" fmla="*/ 909705 w 1277633"/>
              <a:gd name="connsiteY2" fmla="*/ 0 h 735856"/>
              <a:gd name="connsiteX3" fmla="*/ 1277633 w 1277633"/>
              <a:gd name="connsiteY3" fmla="*/ 367928 h 735856"/>
              <a:gd name="connsiteX4" fmla="*/ 909705 w 1277633"/>
              <a:gd name="connsiteY4" fmla="*/ 735856 h 735856"/>
              <a:gd name="connsiteX5" fmla="*/ 909705 w 1277633"/>
              <a:gd name="connsiteY5" fmla="*/ 510055 h 735856"/>
              <a:gd name="connsiteX6" fmla="*/ 0 w 1277633"/>
              <a:gd name="connsiteY6" fmla="*/ 677396 h 735856"/>
              <a:gd name="connsiteX0" fmla="*/ 0 w 1492786"/>
              <a:gd name="connsiteY0" fmla="*/ 814855 h 814855"/>
              <a:gd name="connsiteX1" fmla="*/ 1124858 w 1492786"/>
              <a:gd name="connsiteY1" fmla="*/ 225801 h 814855"/>
              <a:gd name="connsiteX2" fmla="*/ 1124858 w 1492786"/>
              <a:gd name="connsiteY2" fmla="*/ 0 h 814855"/>
              <a:gd name="connsiteX3" fmla="*/ 1492786 w 1492786"/>
              <a:gd name="connsiteY3" fmla="*/ 367928 h 814855"/>
              <a:gd name="connsiteX4" fmla="*/ 1124858 w 1492786"/>
              <a:gd name="connsiteY4" fmla="*/ 735856 h 814855"/>
              <a:gd name="connsiteX5" fmla="*/ 1124858 w 1492786"/>
              <a:gd name="connsiteY5" fmla="*/ 510055 h 814855"/>
              <a:gd name="connsiteX6" fmla="*/ 0 w 1492786"/>
              <a:gd name="connsiteY6" fmla="*/ 814855 h 814855"/>
              <a:gd name="connsiteX0" fmla="*/ 0 w 1492786"/>
              <a:gd name="connsiteY0" fmla="*/ 814855 h 814855"/>
              <a:gd name="connsiteX1" fmla="*/ 1124858 w 1492786"/>
              <a:gd name="connsiteY1" fmla="*/ 225801 h 814855"/>
              <a:gd name="connsiteX2" fmla="*/ 1124858 w 1492786"/>
              <a:gd name="connsiteY2" fmla="*/ 0 h 814855"/>
              <a:gd name="connsiteX3" fmla="*/ 1492786 w 1492786"/>
              <a:gd name="connsiteY3" fmla="*/ 367928 h 814855"/>
              <a:gd name="connsiteX4" fmla="*/ 1124858 w 1492786"/>
              <a:gd name="connsiteY4" fmla="*/ 735856 h 814855"/>
              <a:gd name="connsiteX5" fmla="*/ 1124858 w 1492786"/>
              <a:gd name="connsiteY5" fmla="*/ 510055 h 814855"/>
              <a:gd name="connsiteX6" fmla="*/ 0 w 1492786"/>
              <a:gd name="connsiteY6" fmla="*/ 814855 h 8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2786" h="814855">
                <a:moveTo>
                  <a:pt x="0" y="814855"/>
                </a:moveTo>
                <a:cubicBezTo>
                  <a:pt x="370968" y="397374"/>
                  <a:pt x="670220" y="266764"/>
                  <a:pt x="1124858" y="225801"/>
                </a:cubicBezTo>
                <a:lnTo>
                  <a:pt x="1124858" y="0"/>
                </a:lnTo>
                <a:lnTo>
                  <a:pt x="1492786" y="367928"/>
                </a:lnTo>
                <a:lnTo>
                  <a:pt x="1124858" y="735856"/>
                </a:lnTo>
                <a:lnTo>
                  <a:pt x="1124858" y="510055"/>
                </a:lnTo>
                <a:cubicBezTo>
                  <a:pt x="749905" y="510055"/>
                  <a:pt x="641770" y="479186"/>
                  <a:pt x="0" y="814855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1AEA30D0-7C69-4D2C-9B55-C800AE161AE9}"/>
              </a:ext>
            </a:extLst>
          </p:cNvPr>
          <p:cNvSpPr/>
          <p:nvPr/>
        </p:nvSpPr>
        <p:spPr>
          <a:xfrm>
            <a:off x="4973692" y="5968054"/>
            <a:ext cx="1665476" cy="576064"/>
          </a:xfrm>
          <a:prstGeom prst="wedgeRoundRectCallout">
            <a:avLst>
              <a:gd name="adj1" fmla="val -65931"/>
              <a:gd name="adj2" fmla="val -423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追加学習結果の</a:t>
            </a:r>
            <a:br>
              <a:rPr kumimoji="1" lang="en-US" altLang="ja-JP" sz="1400" dirty="0"/>
            </a:br>
            <a:r>
              <a:rPr kumimoji="1" lang="ja-JP" altLang="en-US" sz="1400" dirty="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82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4" id="{86BF495A-45CA-4E63-BEF3-0650C6FBE157}" vid="{C83073FE-0328-4B79-A286-DA6FB1AFB88C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Activate Dataテンプレート</Template>
  <TotalTime>32</TotalTime>
  <Words>88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Wingdings</vt:lpstr>
      <vt:lpstr>Office ​​テーマ</vt:lpstr>
      <vt:lpstr>モデル更新Webアプリイメージ(最低限機能)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モデル更新Webアプリイメージ</dc:title>
  <dc:creator>尚也 森田</dc:creator>
  <cp:lastModifiedBy>尚也 森田</cp:lastModifiedBy>
  <cp:revision>5</cp:revision>
  <dcterms:created xsi:type="dcterms:W3CDTF">2019-08-22T12:23:35Z</dcterms:created>
  <dcterms:modified xsi:type="dcterms:W3CDTF">2019-08-22T13:03:04Z</dcterms:modified>
</cp:coreProperties>
</file>