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67973-1156-86DB-7B82-758967EA9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AAFF5C-1E99-6A97-4374-D2526B217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1A946A-C694-FFC7-2223-865A0EB9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C35FE-A54D-B9D4-B83C-0A9E39D1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53E325-8C20-72B0-8D8D-EA710228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A1FCA-BFC4-6E4E-BC5C-662FF19C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876F39-A1FF-AD23-0365-82D67B8B4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5B9FFE-7A1E-3BC7-59CC-FD6ADC39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32C7AA-72B4-809E-F9D5-F4826C7F2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2C2FF-BA3E-D680-5316-677BBDA6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7BF8C9-3644-6682-7374-F9A5B1062E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56D39D-BFE0-324A-80E6-964348C1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3F8E4-36B4-2B9A-5BDE-75F46638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B5F632-1FAB-0E69-65FF-34DD91E4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92F63-F1B9-A74A-ABAD-69FAF64E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4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FCE93-1F5B-25AE-1E7D-89637835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5FCFC-1F8E-18B3-406D-251DE769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DC1CE0-FA3A-F115-51AA-B0A9EB10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1EF4B2-152F-10A7-382B-77C27A59D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B69443-1BBF-B019-9392-BA94F589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14245B-488C-1CD3-CC76-7B11EF17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2B5EEC-5E22-3F15-A0F1-601226D9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7D07BE-D034-A667-58B1-92B68890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67E3D-2851-BE2E-8B66-C97C1883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1EA30D-12CD-4799-BE7A-3FE621B8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2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65521-9E80-24B6-5A21-148F28A0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7ADC91-87EE-98AE-6C2B-A4E8F042D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E0AC65-0411-4173-95EF-4B4E64CD9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81B16A-A307-99B5-5F7B-2ACDB13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7A6261-12B3-DA09-D6FD-44393655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3C4568-DD5E-8E13-6D1B-AFDEC10F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23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FA2D0-B776-ECAB-D66E-3C2DB784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2473B-0147-FCAD-C849-C333AFFA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7C24E1-9BAE-6D23-4FE6-D076AE684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0E07E52-7B75-4F34-68AD-51AF8A4AA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980EA4-B88A-C2D3-9126-FA9BA3CD4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BC9F40-CA07-312B-1E0C-1BBA514E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9543437-1EB2-E2F1-3F67-67E8245A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01B1BD-E79A-FBC5-5E88-1385029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41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4E5B9-53A8-F6FC-BD2E-761F8CA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3F3F71-0D49-F90A-4CD2-4DBC68BD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A68F07-12F1-B920-366F-358BC7A4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E7A02B-B8B7-3416-3CF5-812C77A3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92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4B204B-0492-7279-5B24-E6D075B2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600B10-B373-9E38-FDB3-2E3E426E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49484A-44D7-86B3-1387-BF38BE9C9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4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E530A-2B4C-44CC-7644-501583AE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8E2F-56C0-FBA0-A1E9-CBC63DF4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AE3C15-D6B1-E71F-AEC8-53560BCBE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8D8F0-CAF6-A7DD-B0BC-74033B15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6CFAEC-94FF-6DF8-6072-585A5502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59A82-94C3-FE30-D9AF-E0AB894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8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1C355-68DB-CA5F-5104-79682C0D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8E2B12-FF6E-6C80-A862-5931F9C4A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C93C17-0FD3-AE5C-D9E5-516545FC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2E0477-603E-B8A3-571C-8CA311A2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E7C89F-9ACA-4E69-2762-2F351E09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68BD01-975F-F4A8-9197-7AF8FFD6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91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251B39-DC7F-47BE-A801-9792A7AA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FE0EB0-6182-3D91-8C5D-16A2624EA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78CB7-9089-F688-7623-F9D02DBF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CD75A-955C-4515-9DAB-38E89313816C}" type="datetimeFigureOut">
              <a:rPr kumimoji="1" lang="ja-JP" altLang="en-US" smtClean="0"/>
              <a:t>2023/6/2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8BD40C-8D49-79C6-B852-B50802743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740793-15F2-FA6F-7397-EA2B3A68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E885-55FC-471C-97AD-BBE9A2299E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59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79DAC5-046C-9E7B-71E9-F78F85641A70}"/>
              </a:ext>
            </a:extLst>
          </p:cNvPr>
          <p:cNvSpPr txBox="1"/>
          <p:nvPr/>
        </p:nvSpPr>
        <p:spPr>
          <a:xfrm>
            <a:off x="740229" y="600891"/>
            <a:ext cx="91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Set_EXIF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viewer_MGRS</a:t>
            </a:r>
            <a:r>
              <a:rPr kumimoji="1" lang="ja-JP" altLang="en-US" dirty="0"/>
              <a:t>の使用方法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A613D6-EA24-167B-F995-AB038CA9E61C}"/>
              </a:ext>
            </a:extLst>
          </p:cNvPr>
          <p:cNvSpPr txBox="1"/>
          <p:nvPr/>
        </p:nvSpPr>
        <p:spPr>
          <a:xfrm>
            <a:off x="1017847" y="1549599"/>
            <a:ext cx="7259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Set_EXIF.py</a:t>
            </a:r>
          </a:p>
          <a:p>
            <a:r>
              <a:rPr lang="ja-JP" altLang="en-US" dirty="0"/>
              <a:t>１．動画を１秒ごとに画像に切り分ける。</a:t>
            </a:r>
            <a:endParaRPr lang="en-US" altLang="ja-JP" dirty="0"/>
          </a:p>
          <a:p>
            <a:r>
              <a:rPr kumimoji="1" lang="ja-JP" altLang="en-US" dirty="0"/>
              <a:t>２．切り分けた画像に</a:t>
            </a:r>
            <a:r>
              <a:rPr kumimoji="1" lang="en-US" altLang="ja-JP" dirty="0" err="1"/>
              <a:t>Traj</a:t>
            </a:r>
            <a:r>
              <a:rPr kumimoji="1" lang="ja-JP" altLang="en-US" dirty="0"/>
              <a:t>ファイルより</a:t>
            </a:r>
            <a:r>
              <a:rPr kumimoji="1" lang="en-US" altLang="ja-JP" dirty="0"/>
              <a:t>MGRS</a:t>
            </a:r>
            <a:r>
              <a:rPr kumimoji="1" lang="ja-JP" altLang="en-US" dirty="0"/>
              <a:t>の座標値を取得</a:t>
            </a:r>
            <a:endParaRPr kumimoji="1" lang="en-US" altLang="ja-JP" dirty="0"/>
          </a:p>
          <a:p>
            <a:r>
              <a:rPr lang="ja-JP" altLang="en-US" dirty="0"/>
              <a:t>３．</a:t>
            </a:r>
            <a:r>
              <a:rPr lang="en-US" altLang="ja-JP" dirty="0"/>
              <a:t>MGRS</a:t>
            </a:r>
            <a:r>
              <a:rPr lang="ja-JP" altLang="en-US" dirty="0"/>
              <a:t>座標値を緯度経度に変換して</a:t>
            </a:r>
            <a:r>
              <a:rPr lang="en-US" altLang="ja-JP" dirty="0"/>
              <a:t>EXIF</a:t>
            </a:r>
            <a:r>
              <a:rPr lang="ja-JP" altLang="en-US" dirty="0"/>
              <a:t>情報としてセット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CB5AFA-B4DB-8940-0B9E-405F5EAA06FB}"/>
              </a:ext>
            </a:extLst>
          </p:cNvPr>
          <p:cNvSpPr txBox="1"/>
          <p:nvPr/>
        </p:nvSpPr>
        <p:spPr>
          <a:xfrm>
            <a:off x="1017847" y="3346072"/>
            <a:ext cx="7259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Viewer_MGRS.py</a:t>
            </a:r>
          </a:p>
          <a:p>
            <a:r>
              <a:rPr lang="ja-JP" altLang="en-US" dirty="0"/>
              <a:t>１．</a:t>
            </a:r>
            <a:r>
              <a:rPr lang="en-US" altLang="ja-JP" dirty="0"/>
              <a:t>Ply</a:t>
            </a:r>
            <a:r>
              <a:rPr lang="ja-JP" altLang="en-US" dirty="0"/>
              <a:t>を表示（</a:t>
            </a:r>
            <a:r>
              <a:rPr lang="en-US" altLang="ja-JP" dirty="0"/>
              <a:t>MGRS</a:t>
            </a:r>
            <a:r>
              <a:rPr lang="ja-JP" altLang="en-US" dirty="0"/>
              <a:t>座標を持っている）</a:t>
            </a:r>
            <a:endParaRPr lang="en-US" altLang="ja-JP" dirty="0"/>
          </a:p>
          <a:p>
            <a:r>
              <a:rPr lang="ja-JP" altLang="en-US" dirty="0"/>
              <a:t>２．ポイントを設定</a:t>
            </a:r>
            <a:endParaRPr lang="en-US" altLang="ja-JP" dirty="0"/>
          </a:p>
          <a:p>
            <a:r>
              <a:rPr lang="ja-JP" altLang="en-US" dirty="0"/>
              <a:t>３．ポイントから近い画像を表示する（</a:t>
            </a:r>
            <a:r>
              <a:rPr lang="en-US" altLang="ja-JP" dirty="0"/>
              <a:t>Set_EXIF.py</a:t>
            </a:r>
            <a:r>
              <a:rPr lang="ja-JP" altLang="en-US" dirty="0"/>
              <a:t>によって設定された</a:t>
            </a:r>
            <a:r>
              <a:rPr lang="en-US" altLang="ja-JP" dirty="0"/>
              <a:t>EXIF</a:t>
            </a:r>
            <a:r>
              <a:rPr lang="ja-JP" altLang="en-US" dirty="0"/>
              <a:t>ファイルを使用）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030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図 222">
            <a:extLst>
              <a:ext uri="{FF2B5EF4-FFF2-40B4-BE49-F238E27FC236}">
                <a16:creationId xmlns:a16="http://schemas.microsoft.com/office/drawing/2014/main" id="{B7254AF3-6290-F8CE-4153-F1FC49C0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91" y="3096022"/>
            <a:ext cx="2730640" cy="1492327"/>
          </a:xfrm>
          <a:prstGeom prst="rect">
            <a:avLst/>
          </a:prstGeom>
        </p:spPr>
      </p:pic>
      <p:pic>
        <p:nvPicPr>
          <p:cNvPr id="225" name="図 224">
            <a:extLst>
              <a:ext uri="{FF2B5EF4-FFF2-40B4-BE49-F238E27FC236}">
                <a16:creationId xmlns:a16="http://schemas.microsoft.com/office/drawing/2014/main" id="{982D8DD8-B0B2-7616-72F6-F2B56A5C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3" y="2816238"/>
            <a:ext cx="3378374" cy="2330570"/>
          </a:xfrm>
          <a:prstGeom prst="rect">
            <a:avLst/>
          </a:prstGeom>
        </p:spPr>
      </p:pic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E0E41DD-559F-A6A0-D7C4-5252142F8668}"/>
              </a:ext>
            </a:extLst>
          </p:cNvPr>
          <p:cNvSpPr txBox="1"/>
          <p:nvPr/>
        </p:nvSpPr>
        <p:spPr>
          <a:xfrm>
            <a:off x="470263" y="252549"/>
            <a:ext cx="423236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ディレクトリイメージ（</a:t>
            </a:r>
            <a:r>
              <a:rPr kumimoji="1" lang="en-US" altLang="ja-JP" dirty="0" err="1"/>
              <a:t>set_EXIF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11FA3622-1A09-3093-BFDD-C7ED6654F4DE}"/>
              </a:ext>
            </a:extLst>
          </p:cNvPr>
          <p:cNvSpPr txBox="1"/>
          <p:nvPr/>
        </p:nvSpPr>
        <p:spPr>
          <a:xfrm>
            <a:off x="470263" y="748938"/>
            <a:ext cx="75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set_Exif.py</a:t>
            </a:r>
            <a:r>
              <a:rPr kumimoji="1" lang="ja-JP" altLang="en-US" dirty="0"/>
              <a:t>の格納フォルダの中に</a:t>
            </a:r>
            <a:r>
              <a:rPr kumimoji="1" lang="en-US" altLang="ja-JP" dirty="0"/>
              <a:t>input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output</a:t>
            </a:r>
            <a:r>
              <a:rPr kumimoji="1" lang="ja-JP" altLang="en-US" dirty="0"/>
              <a:t>フォルダを作成</a:t>
            </a:r>
            <a:endParaRPr kumimoji="1" lang="en-US" altLang="ja-JP" dirty="0"/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FFC0E892-CD83-A61F-7CF2-893431A7CE50}"/>
              </a:ext>
            </a:extLst>
          </p:cNvPr>
          <p:cNvSpPr txBox="1"/>
          <p:nvPr/>
        </p:nvSpPr>
        <p:spPr>
          <a:xfrm>
            <a:off x="790380" y="2094894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input</a:t>
            </a:r>
            <a:r>
              <a:rPr kumimoji="1" lang="ja-JP" altLang="en-US" dirty="0"/>
              <a:t>フォルダの中に</a:t>
            </a:r>
            <a:r>
              <a:rPr kumimoji="1" lang="en-US" altLang="ja-JP" dirty="0"/>
              <a:t>mp4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traj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(csv)</a:t>
            </a:r>
            <a:r>
              <a:rPr kumimoji="1" lang="ja-JP" altLang="en-US" dirty="0"/>
              <a:t>を配置</a:t>
            </a:r>
            <a:endParaRPr kumimoji="1" lang="en-US" altLang="ja-JP" dirty="0"/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360DB6AA-40EA-48AB-5A03-1865BD11DA38}"/>
              </a:ext>
            </a:extLst>
          </p:cNvPr>
          <p:cNvSpPr txBox="1"/>
          <p:nvPr/>
        </p:nvSpPr>
        <p:spPr>
          <a:xfrm>
            <a:off x="5649763" y="2094893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Output</a:t>
            </a:r>
            <a:r>
              <a:rPr kumimoji="1" lang="ja-JP" altLang="en-US" dirty="0"/>
              <a:t>フォルダの中に</a:t>
            </a:r>
            <a:r>
              <a:rPr kumimoji="1" lang="en-US" altLang="ja-JP" dirty="0"/>
              <a:t>jpg</a:t>
            </a:r>
            <a:r>
              <a:rPr kumimoji="1" lang="ja-JP" altLang="en-US" dirty="0"/>
              <a:t>、</a:t>
            </a:r>
            <a:r>
              <a:rPr kumimoji="1" lang="en-US" altLang="ja-JP" dirty="0"/>
              <a:t>camout.txt</a:t>
            </a:r>
            <a:r>
              <a:rPr kumimoji="1" lang="ja-JP" altLang="en-US" dirty="0"/>
              <a:t>が作成される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5948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C0160D-2DA3-CD27-35A4-7FC8E2D6B1B6}"/>
              </a:ext>
            </a:extLst>
          </p:cNvPr>
          <p:cNvSpPr txBox="1"/>
          <p:nvPr/>
        </p:nvSpPr>
        <p:spPr>
          <a:xfrm>
            <a:off x="470262" y="252549"/>
            <a:ext cx="4583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ディレクトリイメージ（</a:t>
            </a:r>
            <a:r>
              <a:rPr kumimoji="1" lang="en-US" altLang="ja-JP" dirty="0" err="1"/>
              <a:t>viewer_MGRS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B1872E-413E-663E-FA11-D2E1D1223FB2}"/>
              </a:ext>
            </a:extLst>
          </p:cNvPr>
          <p:cNvSpPr txBox="1"/>
          <p:nvPr/>
        </p:nvSpPr>
        <p:spPr>
          <a:xfrm>
            <a:off x="470263" y="748938"/>
            <a:ext cx="7506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viewer_MGRS.py</a:t>
            </a:r>
            <a:r>
              <a:rPr kumimoji="1" lang="ja-JP" altLang="en-US" dirty="0"/>
              <a:t>の格納フォルダの中に</a:t>
            </a:r>
            <a:r>
              <a:rPr kumimoji="1" lang="en-US" altLang="ja-JP" dirty="0"/>
              <a:t>Data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img</a:t>
            </a:r>
            <a:r>
              <a:rPr kumimoji="1" lang="ja-JP" altLang="en-US" dirty="0"/>
              <a:t>フォルダを作成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E1ACAE4-B0A1-D693-6142-466E3082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" y="2568531"/>
            <a:ext cx="3416476" cy="17209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7252C6B-1D5F-39A8-85E2-6E03BF39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557" y="2394363"/>
            <a:ext cx="3530781" cy="289574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F45BA7-0713-F64A-FD7A-A0A8AA34CE26}"/>
              </a:ext>
            </a:extLst>
          </p:cNvPr>
          <p:cNvSpPr txBox="1"/>
          <p:nvPr/>
        </p:nvSpPr>
        <p:spPr>
          <a:xfrm>
            <a:off x="407202" y="1471033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Data</a:t>
            </a:r>
            <a:r>
              <a:rPr kumimoji="1" lang="ja-JP" altLang="en-US" dirty="0"/>
              <a:t>フォルダの中に</a:t>
            </a:r>
            <a:r>
              <a:rPr lang="en-US" altLang="ja-JP" dirty="0"/>
              <a:t>ply</a:t>
            </a:r>
            <a:r>
              <a:rPr kumimoji="1" lang="ja-JP" altLang="en-US" dirty="0"/>
              <a:t>、</a:t>
            </a:r>
            <a:r>
              <a:rPr kumimoji="1" lang="en-US" altLang="ja-JP" dirty="0" err="1"/>
              <a:t>camout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set_EXIF</a:t>
            </a:r>
            <a:r>
              <a:rPr kumimoji="1" lang="ja-JP" altLang="en-US" dirty="0"/>
              <a:t>で作成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を配置</a:t>
            </a:r>
            <a:endParaRPr kumimoji="1"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AE0E5F-9E04-71F9-7803-2023EFC852E5}"/>
              </a:ext>
            </a:extLst>
          </p:cNvPr>
          <p:cNvSpPr txBox="1"/>
          <p:nvPr/>
        </p:nvSpPr>
        <p:spPr>
          <a:xfrm>
            <a:off x="5436402" y="1479247"/>
            <a:ext cx="329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r>
              <a:rPr kumimoji="1" lang="ja-JP" altLang="en-US" dirty="0"/>
              <a:t>フォルダの中に</a:t>
            </a:r>
            <a:r>
              <a:rPr kumimoji="1" lang="en-US" altLang="ja-JP" dirty="0"/>
              <a:t>jpg</a:t>
            </a:r>
            <a:r>
              <a:rPr kumimoji="1" lang="ja-JP" altLang="en-US" dirty="0"/>
              <a:t>ファイル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set_EXIF</a:t>
            </a:r>
            <a:r>
              <a:rPr kumimoji="1" lang="ja-JP" altLang="en-US" dirty="0"/>
              <a:t>で作成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を配置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562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207</Words>
  <Application>Microsoft Office PowerPoint</Application>
  <PresentationFormat>ワイド画面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Nakata Shizuko</dc:creator>
  <cp:lastModifiedBy>Nakata Shizuko</cp:lastModifiedBy>
  <cp:revision>1</cp:revision>
  <dcterms:created xsi:type="dcterms:W3CDTF">2023-06-02T05:41:49Z</dcterms:created>
  <dcterms:modified xsi:type="dcterms:W3CDTF">2023-06-02T06:00:39Z</dcterms:modified>
</cp:coreProperties>
</file>