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57" r:id="rId5"/>
    <p:sldId id="259" r:id="rId6"/>
    <p:sldId id="260" r:id="rId7"/>
    <p:sldId id="262" r:id="rId8"/>
    <p:sldId id="263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0"/>
    <p:restoredTop sz="94689"/>
  </p:normalViewPr>
  <p:slideViewPr>
    <p:cSldViewPr snapToGrid="0" snapToObjects="1">
      <p:cViewPr>
        <p:scale>
          <a:sx n="150" d="100"/>
          <a:sy n="150" d="100"/>
        </p:scale>
        <p:origin x="8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1A4F-4BB8-9D46-916C-5C1A4F6B5CCC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184E-B532-244A-AEEF-AF959C3864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0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F184E-B532-244A-AEEF-AF959C3864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76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2D5A1-3CDE-2B4C-8D67-25010804E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48D056-D668-4644-86EB-C4F7FD4D6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8ACA5A-7D1E-FF42-A122-E81399BF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B3EC3-2085-4144-91A5-4E50EA0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D387D-566E-7D49-953A-C653565E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55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130A1-B1AB-CE4D-B79E-16DB86D2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4394EF-B459-3B40-8EB0-A136807D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4E32A-077C-7940-95E3-A9E223BB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0D1726-109F-F748-AD46-6EF4CDA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8D413F-EC3F-EA49-9CAA-3C3323F4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48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BA2CCE-02AB-E049-A488-DD2BD81D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195C8B-312F-E341-8464-72AD907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A6502-1E40-1F4C-977F-1F0C273F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2FBCA-228E-7D46-9C16-77144A82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02134-0D6B-8542-B219-CD13DA99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6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CEC80-868A-924A-9E93-0F8A25A9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8BFB23-3BEA-F545-B417-0C99DACF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6A2F57-5CBA-2D45-A2F9-F09C13E1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457890-4B39-7247-B9C1-D25D08B3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AEE19-940E-FE4A-A684-FB10B964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93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F7734-69E5-FD45-96B8-5B37E4D7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EF694A-7C75-894A-B151-261D6CAA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811538-606A-FA44-A727-BF947701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247EF-FC5B-5946-9ECA-649BA9AE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D60DD-3517-AC43-8DF6-4F6F8D49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19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81BC1-EFC6-BC4D-B432-C65AB05E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69A8E6-7B69-8A44-89C7-9E5755C52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239917-B3BD-8742-A9A7-D265F2F4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366C4-6244-2C48-A934-7A0A4A3F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94F5F9-F5C9-2E46-BE7D-1FC2B247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F389A0-7C8C-6240-935A-E81259B5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83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9513D-F792-8141-BEE7-B8333B2F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4048EF-0663-0044-8E03-1E35CE26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8EE6C4-C7B3-2A4A-8D88-94364AB2C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604093-0581-F542-96FA-9D1E01F43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94E7BE-E63D-6E42-A083-F4FD75CEC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C062D9-33D8-E74F-B49C-4BB06B98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660B3A-C025-E04C-BDC2-E9C91DBA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442DAA-D68E-8543-AC68-5EE093FF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88E1F-CFFA-6148-AEFD-B755D8E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648DAF-71CD-D944-B387-5F9842BC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3042D3-AC9B-0F47-9EFB-5C553474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300241-E859-3F4B-B4C9-F5A5F21B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64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C4BBF4-AAA8-1B41-BC3C-36AF3BBF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049C5B-5748-F144-970F-B2C77010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459859-B7A7-404A-9492-7536FF81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0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68B3A-DAB4-574E-BEE4-528472D7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0BA8B2-F4ED-CC4F-89AA-434FF81C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6BAB6E-14F6-744B-A36F-93461DEA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9447F-4829-9F4A-8FD9-CADB6781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2C33B0-81A9-A44B-993A-5BD103C2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5805C-CE34-614F-B7AA-EB788D36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30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CDBED-F478-354E-B0AD-41EA6528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824A42-1655-C54C-9A33-CBF56EAC3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5776E1-E469-344D-B778-B076E8A5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81543E-AF84-144D-8DE2-ED10ACAA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55D043-2B54-AC48-92EA-0CE891AE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52AEA9-24D2-444F-B493-F59DCAC3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3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06AC-9615-CE40-8876-8230F42B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7078B6-C493-8040-89AA-A78B857E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941D3-A8ED-5342-80B9-1C3DC87E6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9000-4602-4440-9138-610763684154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723E3-9D1D-B54C-8A8F-6256F9981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4F3FC-CF14-674D-86B7-99BC1F734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0633-C337-D14D-BD51-F71478DD9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52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025C8A-07AE-CA46-8B56-7708100855EC}"/>
              </a:ext>
            </a:extLst>
          </p:cNvPr>
          <p:cNvSpPr/>
          <p:nvPr/>
        </p:nvSpPr>
        <p:spPr>
          <a:xfrm>
            <a:off x="178676" y="230056"/>
            <a:ext cx="11834648" cy="6397887"/>
          </a:xfrm>
          <a:prstGeom prst="rect">
            <a:avLst/>
          </a:prstGeom>
          <a:solidFill>
            <a:srgbClr val="0070C0"/>
          </a:solidFill>
          <a:ln w="127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ECFBD46F-86F2-874F-8AD3-DE0061E07B38}"/>
              </a:ext>
            </a:extLst>
          </p:cNvPr>
          <p:cNvSpPr/>
          <p:nvPr/>
        </p:nvSpPr>
        <p:spPr>
          <a:xfrm rot="5400000">
            <a:off x="-615190" y="-563811"/>
            <a:ext cx="1587731" cy="1587731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D0235305-98F3-294B-87B2-9DBC52D00C39}"/>
              </a:ext>
            </a:extLst>
          </p:cNvPr>
          <p:cNvSpPr/>
          <p:nvPr/>
        </p:nvSpPr>
        <p:spPr>
          <a:xfrm rot="10800000">
            <a:off x="11219459" y="-563810"/>
            <a:ext cx="1587731" cy="1587731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21FC70F9-878A-2243-B7A3-5C003505DBDB}"/>
              </a:ext>
            </a:extLst>
          </p:cNvPr>
          <p:cNvSpPr/>
          <p:nvPr/>
        </p:nvSpPr>
        <p:spPr>
          <a:xfrm>
            <a:off x="-615190" y="5834077"/>
            <a:ext cx="1587731" cy="1587731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922A04B3-2ECC-B649-9C3F-5E5CE31F5C85}"/>
              </a:ext>
            </a:extLst>
          </p:cNvPr>
          <p:cNvSpPr/>
          <p:nvPr/>
        </p:nvSpPr>
        <p:spPr>
          <a:xfrm rot="16200000">
            <a:off x="11219459" y="5834077"/>
            <a:ext cx="1587731" cy="1587731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A4FCAE0-4447-D441-8C56-35D213E8A92E}"/>
              </a:ext>
            </a:extLst>
          </p:cNvPr>
          <p:cNvGrpSpPr/>
          <p:nvPr/>
        </p:nvGrpSpPr>
        <p:grpSpPr>
          <a:xfrm>
            <a:off x="1191799" y="2927559"/>
            <a:ext cx="960772" cy="1002880"/>
            <a:chOff x="1239347" y="2784358"/>
            <a:chExt cx="1159106" cy="1209907"/>
          </a:xfrm>
        </p:grpSpPr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18A190CB-E927-D940-8022-E4202D930E48}"/>
                </a:ext>
              </a:extLst>
            </p:cNvPr>
            <p:cNvSpPr/>
            <p:nvPr/>
          </p:nvSpPr>
          <p:spPr>
            <a:xfrm>
              <a:off x="1239347" y="2784358"/>
              <a:ext cx="1159106" cy="11305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ECEA6FC-7F56-BF43-8C74-BAADD973F974}"/>
                </a:ext>
              </a:extLst>
            </p:cNvPr>
            <p:cNvSpPr/>
            <p:nvPr/>
          </p:nvSpPr>
          <p:spPr>
            <a:xfrm>
              <a:off x="1248872" y="3333750"/>
              <a:ext cx="1143231" cy="952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9814FA92-D148-3948-A82E-4DAF5621E52E}"/>
                </a:ext>
              </a:extLst>
            </p:cNvPr>
            <p:cNvSpPr/>
            <p:nvPr/>
          </p:nvSpPr>
          <p:spPr>
            <a:xfrm>
              <a:off x="1255222" y="2863734"/>
              <a:ext cx="1130531" cy="1130531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16CAD2-2E2C-FE40-B28C-5B7710DABD69}"/>
              </a:ext>
            </a:extLst>
          </p:cNvPr>
          <p:cNvGrpSpPr/>
          <p:nvPr/>
        </p:nvGrpSpPr>
        <p:grpSpPr>
          <a:xfrm>
            <a:off x="10030999" y="2927559"/>
            <a:ext cx="960772" cy="1002880"/>
            <a:chOff x="1239347" y="2784358"/>
            <a:chExt cx="1159106" cy="1209907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5DADE8ED-59C2-6F44-89FC-C34F1980A86B}"/>
                </a:ext>
              </a:extLst>
            </p:cNvPr>
            <p:cNvSpPr/>
            <p:nvPr/>
          </p:nvSpPr>
          <p:spPr>
            <a:xfrm>
              <a:off x="1239347" y="2784358"/>
              <a:ext cx="1159106" cy="11305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A383AB4-6D1A-2142-BEBF-54AF393E92EF}"/>
                </a:ext>
              </a:extLst>
            </p:cNvPr>
            <p:cNvSpPr/>
            <p:nvPr/>
          </p:nvSpPr>
          <p:spPr>
            <a:xfrm>
              <a:off x="1248872" y="3333750"/>
              <a:ext cx="1143231" cy="952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2AC2BBF9-A591-0849-935C-AA5F58F8AC7C}"/>
                </a:ext>
              </a:extLst>
            </p:cNvPr>
            <p:cNvSpPr/>
            <p:nvPr/>
          </p:nvSpPr>
          <p:spPr>
            <a:xfrm>
              <a:off x="1255222" y="2863734"/>
              <a:ext cx="1130531" cy="1130531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AF365A-0CD3-184F-AEF2-1F5FDDF229BA}"/>
              </a:ext>
            </a:extLst>
          </p:cNvPr>
          <p:cNvSpPr txBox="1"/>
          <p:nvPr/>
        </p:nvSpPr>
        <p:spPr>
          <a:xfrm rot="5400000">
            <a:off x="3422862" y="3013504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hiller" pitchFamily="82" charset="0"/>
                <a:ea typeface="LINGWAI TC MEDIUM" panose="03050602040302020204" pitchFamily="66" charset="-120"/>
                <a:cs typeface="LINGWAI TC MEDIUM" panose="03050602040302020204" pitchFamily="66" charset="-120"/>
              </a:rPr>
              <a:t>KLASK</a:t>
            </a:r>
            <a:endParaRPr kumimoji="1" lang="ja-JP" altLang="en-US" sz="4800" b="1">
              <a:solidFill>
                <a:schemeClr val="accent4">
                  <a:lumMod val="40000"/>
                  <a:lumOff val="60000"/>
                </a:schemeClr>
              </a:solidFill>
              <a:latin typeface="Chiller" pitchFamily="82" charset="0"/>
              <a:ea typeface="LINGWAI TC MEDIUM" panose="03050602040302020204" pitchFamily="66" charset="-120"/>
              <a:cs typeface="LINGWAI TC MEDIUM" panose="03050602040302020204" pitchFamily="66" charset="-12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934B80-9F93-0A4A-82D6-3A45ADB6E2CD}"/>
              </a:ext>
            </a:extLst>
          </p:cNvPr>
          <p:cNvSpPr txBox="1"/>
          <p:nvPr/>
        </p:nvSpPr>
        <p:spPr>
          <a:xfrm rot="16200000">
            <a:off x="7253139" y="3013503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hiller" pitchFamily="82" charset="0"/>
                <a:ea typeface="LINGWAI TC MEDIUM" panose="03050602040302020204" pitchFamily="66" charset="-120"/>
                <a:cs typeface="LINGWAI TC MEDIUM" panose="03050602040302020204" pitchFamily="66" charset="-120"/>
              </a:rPr>
              <a:t>KLASK</a:t>
            </a:r>
            <a:endParaRPr kumimoji="1" lang="ja-JP" altLang="en-US" sz="4800" b="1">
              <a:solidFill>
                <a:schemeClr val="accent4">
                  <a:lumMod val="40000"/>
                  <a:lumOff val="60000"/>
                </a:schemeClr>
              </a:solidFill>
              <a:latin typeface="Chiller" pitchFamily="82" charset="0"/>
              <a:ea typeface="LINGWAI TC MEDIUM" panose="03050602040302020204" pitchFamily="66" charset="-120"/>
              <a:cs typeface="LINGWAI TC MEDIUM" panose="03050602040302020204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3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EB9378-B93A-FC4F-B211-76DED48DFCBD}"/>
              </a:ext>
            </a:extLst>
          </p:cNvPr>
          <p:cNvSpPr/>
          <p:nvPr/>
        </p:nvSpPr>
        <p:spPr>
          <a:xfrm>
            <a:off x="2497667" y="1749785"/>
            <a:ext cx="7848600" cy="3338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29BF66-E572-424B-979B-066FE4BDB523}"/>
              </a:ext>
            </a:extLst>
          </p:cNvPr>
          <p:cNvSpPr txBox="1"/>
          <p:nvPr/>
        </p:nvSpPr>
        <p:spPr>
          <a:xfrm>
            <a:off x="1207110" y="1147036"/>
            <a:ext cx="9777779" cy="3210879"/>
          </a:xfrm>
          <a:prstGeom prst="rect">
            <a:avLst/>
          </a:prstGeom>
          <a:noFill/>
          <a:effectLst>
            <a:outerShdw dist="50800" sx="1000" sy="1000" algn="ctr" rotWithShape="0">
              <a:schemeClr val="bg1"/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ja-JP" sz="7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DOUBLE</a:t>
            </a:r>
            <a:endParaRPr kumimoji="1" lang="ja-JP" altLang="en-US" sz="7200" b="1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AA8F00-8B71-544B-8FD3-DE5B07AB21AA}"/>
              </a:ext>
            </a:extLst>
          </p:cNvPr>
          <p:cNvSpPr txBox="1"/>
          <p:nvPr/>
        </p:nvSpPr>
        <p:spPr>
          <a:xfrm>
            <a:off x="1207109" y="3168546"/>
            <a:ext cx="9777779" cy="3210879"/>
          </a:xfrm>
          <a:prstGeom prst="rect">
            <a:avLst/>
          </a:prstGeom>
          <a:noFill/>
          <a:effectLst>
            <a:outerShdw dist="50800" sx="1000" sy="1000" algn="ctr" rotWithShape="0">
              <a:schemeClr val="bg1"/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ja-JP" sz="7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BISCUIT</a:t>
            </a:r>
            <a:endParaRPr kumimoji="1" lang="ja-JP" altLang="en-US" sz="7200" b="1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24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EB9378-B93A-FC4F-B211-76DED48DFCBD}"/>
              </a:ext>
            </a:extLst>
          </p:cNvPr>
          <p:cNvSpPr/>
          <p:nvPr/>
        </p:nvSpPr>
        <p:spPr>
          <a:xfrm>
            <a:off x="3708400" y="431800"/>
            <a:ext cx="5080000" cy="1871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29BF66-E572-424B-979B-066FE4BDB523}"/>
              </a:ext>
            </a:extLst>
          </p:cNvPr>
          <p:cNvSpPr txBox="1"/>
          <p:nvPr/>
        </p:nvSpPr>
        <p:spPr>
          <a:xfrm>
            <a:off x="1088577" y="-207630"/>
            <a:ext cx="9777779" cy="3210879"/>
          </a:xfrm>
          <a:prstGeom prst="rect">
            <a:avLst/>
          </a:prstGeom>
          <a:noFill/>
          <a:effectLst>
            <a:outerShdw dist="50800" sx="1000" sy="1000" algn="ctr" rotWithShape="0">
              <a:schemeClr val="bg1"/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ja-JP" sz="7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GOAL</a:t>
            </a:r>
            <a:endParaRPr kumimoji="1" lang="ja-JP" altLang="en-US" sz="7200" b="1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711570-5114-BA47-9B02-641A68510250}"/>
              </a:ext>
            </a:extLst>
          </p:cNvPr>
          <p:cNvSpPr/>
          <p:nvPr/>
        </p:nvSpPr>
        <p:spPr>
          <a:xfrm>
            <a:off x="3352799" y="3242734"/>
            <a:ext cx="6256867" cy="1650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C92F0C-5C23-F843-B5BD-248306A504FD}"/>
              </a:ext>
            </a:extLst>
          </p:cNvPr>
          <p:cNvSpPr txBox="1"/>
          <p:nvPr/>
        </p:nvSpPr>
        <p:spPr>
          <a:xfrm>
            <a:off x="1088577" y="2611770"/>
            <a:ext cx="9777779" cy="3210879"/>
          </a:xfrm>
          <a:prstGeom prst="rect">
            <a:avLst/>
          </a:prstGeom>
          <a:noFill/>
          <a:effectLst>
            <a:outerShdw dist="50800" sx="1000" sy="1000" algn="ctr" rotWithShape="0">
              <a:schemeClr val="bg1"/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ja-JP" sz="7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KLASK</a:t>
            </a:r>
            <a:endParaRPr kumimoji="1" lang="ja-JP" altLang="en-US" sz="7200" b="1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883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EB9378-B93A-FC4F-B211-76DED48DFCBD}"/>
              </a:ext>
            </a:extLst>
          </p:cNvPr>
          <p:cNvSpPr/>
          <p:nvPr/>
        </p:nvSpPr>
        <p:spPr>
          <a:xfrm>
            <a:off x="1981199" y="558801"/>
            <a:ext cx="8703733" cy="147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29BF66-E572-424B-979B-066FE4BDB523}"/>
              </a:ext>
            </a:extLst>
          </p:cNvPr>
          <p:cNvSpPr txBox="1"/>
          <p:nvPr/>
        </p:nvSpPr>
        <p:spPr>
          <a:xfrm>
            <a:off x="1088577" y="31855"/>
            <a:ext cx="9777779" cy="3210879"/>
          </a:xfrm>
          <a:prstGeom prst="rect">
            <a:avLst/>
          </a:prstGeom>
          <a:noFill/>
          <a:effectLst>
            <a:outerShdw dist="50800" sx="1000" sy="1000" algn="ctr" rotWithShape="0">
              <a:schemeClr val="bg1"/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ja-JP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YOU  WIN</a:t>
            </a:r>
            <a:endParaRPr kumimoji="1" lang="ja-JP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711570-5114-BA47-9B02-641A68510250}"/>
              </a:ext>
            </a:extLst>
          </p:cNvPr>
          <p:cNvSpPr/>
          <p:nvPr/>
        </p:nvSpPr>
        <p:spPr>
          <a:xfrm>
            <a:off x="1727201" y="3242734"/>
            <a:ext cx="8847666" cy="1295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C92F0C-5C23-F843-B5BD-248306A504FD}"/>
              </a:ext>
            </a:extLst>
          </p:cNvPr>
          <p:cNvSpPr txBox="1"/>
          <p:nvPr/>
        </p:nvSpPr>
        <p:spPr>
          <a:xfrm>
            <a:off x="1088577" y="2611770"/>
            <a:ext cx="9777779" cy="3210879"/>
          </a:xfrm>
          <a:prstGeom prst="rect">
            <a:avLst/>
          </a:prstGeom>
          <a:noFill/>
          <a:effectLst>
            <a:outerShdw dist="50800" sx="1000" sy="1000" algn="ctr" rotWithShape="0">
              <a:schemeClr val="bg1"/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ja-JP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YOU  LOSE</a:t>
            </a:r>
            <a:endParaRPr kumimoji="1" lang="ja-JP" altLang="en-US" sz="7200" b="1">
              <a:ln w="13462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560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025C8A-07AE-CA46-8B56-7708100855EC}"/>
              </a:ext>
            </a:extLst>
          </p:cNvPr>
          <p:cNvSpPr/>
          <p:nvPr/>
        </p:nvSpPr>
        <p:spPr>
          <a:xfrm>
            <a:off x="178676" y="230056"/>
            <a:ext cx="11834648" cy="6397887"/>
          </a:xfrm>
          <a:prstGeom prst="rect">
            <a:avLst/>
          </a:prstGeom>
          <a:solidFill>
            <a:srgbClr val="0070C0"/>
          </a:solidFill>
          <a:ln w="127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ECFBD46F-86F2-874F-8AD3-DE0061E07B38}"/>
              </a:ext>
            </a:extLst>
          </p:cNvPr>
          <p:cNvSpPr/>
          <p:nvPr/>
        </p:nvSpPr>
        <p:spPr>
          <a:xfrm rot="5400000">
            <a:off x="-778727" y="-727345"/>
            <a:ext cx="1914804" cy="1914804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D0235305-98F3-294B-87B2-9DBC52D00C39}"/>
              </a:ext>
            </a:extLst>
          </p:cNvPr>
          <p:cNvSpPr/>
          <p:nvPr/>
        </p:nvSpPr>
        <p:spPr>
          <a:xfrm rot="10800000">
            <a:off x="11055920" y="-727346"/>
            <a:ext cx="1914804" cy="1914804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21FC70F9-878A-2243-B7A3-5C003505DBDB}"/>
              </a:ext>
            </a:extLst>
          </p:cNvPr>
          <p:cNvSpPr/>
          <p:nvPr/>
        </p:nvSpPr>
        <p:spPr>
          <a:xfrm>
            <a:off x="-778725" y="5670543"/>
            <a:ext cx="1914804" cy="1914804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922A04B3-2ECC-B649-9C3F-5E5CE31F5C85}"/>
              </a:ext>
            </a:extLst>
          </p:cNvPr>
          <p:cNvSpPr/>
          <p:nvPr/>
        </p:nvSpPr>
        <p:spPr>
          <a:xfrm rot="16200000">
            <a:off x="11055922" y="5670541"/>
            <a:ext cx="1914804" cy="1914804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AF365A-0CD3-184F-AEF2-1F5FDDF229BA}"/>
              </a:ext>
            </a:extLst>
          </p:cNvPr>
          <p:cNvSpPr txBox="1"/>
          <p:nvPr/>
        </p:nvSpPr>
        <p:spPr>
          <a:xfrm rot="5400000">
            <a:off x="3422862" y="3013504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hiller" pitchFamily="82" charset="0"/>
                <a:ea typeface="LINGWAI TC MEDIUM" panose="03050602040302020204" pitchFamily="66" charset="-120"/>
                <a:cs typeface="LINGWAI TC MEDIUM" panose="03050602040302020204" pitchFamily="66" charset="-120"/>
              </a:rPr>
              <a:t>KLASK</a:t>
            </a:r>
            <a:endParaRPr kumimoji="1" lang="ja-JP" altLang="en-US" sz="4800" b="1">
              <a:solidFill>
                <a:schemeClr val="accent4">
                  <a:lumMod val="40000"/>
                  <a:lumOff val="60000"/>
                </a:schemeClr>
              </a:solidFill>
              <a:latin typeface="Chiller" pitchFamily="82" charset="0"/>
              <a:ea typeface="LINGWAI TC MEDIUM" panose="03050602040302020204" pitchFamily="66" charset="-120"/>
              <a:cs typeface="LINGWAI TC MEDIUM" panose="03050602040302020204" pitchFamily="66" charset="-12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934B80-9F93-0A4A-82D6-3A45ADB6E2CD}"/>
              </a:ext>
            </a:extLst>
          </p:cNvPr>
          <p:cNvSpPr txBox="1"/>
          <p:nvPr/>
        </p:nvSpPr>
        <p:spPr>
          <a:xfrm rot="16200000">
            <a:off x="7253139" y="3013503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hiller" pitchFamily="82" charset="0"/>
                <a:ea typeface="LINGWAI TC MEDIUM" panose="03050602040302020204" pitchFamily="66" charset="-120"/>
                <a:cs typeface="LINGWAI TC MEDIUM" panose="03050602040302020204" pitchFamily="66" charset="-120"/>
              </a:rPr>
              <a:t>KLASK</a:t>
            </a:r>
            <a:endParaRPr kumimoji="1" lang="ja-JP" altLang="en-US" sz="4800" b="1">
              <a:solidFill>
                <a:schemeClr val="accent4">
                  <a:lumMod val="40000"/>
                  <a:lumOff val="60000"/>
                </a:schemeClr>
              </a:solidFill>
              <a:latin typeface="Chiller" pitchFamily="82" charset="0"/>
              <a:ea typeface="LINGWAI TC MEDIUM" panose="03050602040302020204" pitchFamily="66" charset="-120"/>
              <a:cs typeface="LINGWAI TC MEDIUM" panose="03050602040302020204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464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025C8A-07AE-CA46-8B56-7708100855EC}"/>
              </a:ext>
            </a:extLst>
          </p:cNvPr>
          <p:cNvSpPr/>
          <p:nvPr/>
        </p:nvSpPr>
        <p:spPr>
          <a:xfrm>
            <a:off x="178676" y="230056"/>
            <a:ext cx="10379257" cy="6397887"/>
          </a:xfrm>
          <a:prstGeom prst="rect">
            <a:avLst/>
          </a:prstGeom>
          <a:solidFill>
            <a:srgbClr val="0070C0"/>
          </a:solidFill>
          <a:ln w="127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ECFBD46F-86F2-874F-8AD3-DE0061E07B38}"/>
              </a:ext>
            </a:extLst>
          </p:cNvPr>
          <p:cNvSpPr/>
          <p:nvPr/>
        </p:nvSpPr>
        <p:spPr>
          <a:xfrm rot="5400000">
            <a:off x="-615190" y="-563811"/>
            <a:ext cx="1587731" cy="1587731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弧 7">
            <a:extLst>
              <a:ext uri="{FF2B5EF4-FFF2-40B4-BE49-F238E27FC236}">
                <a16:creationId xmlns:a16="http://schemas.microsoft.com/office/drawing/2014/main" id="{D0235305-98F3-294B-87B2-9DBC52D00C39}"/>
              </a:ext>
            </a:extLst>
          </p:cNvPr>
          <p:cNvSpPr/>
          <p:nvPr/>
        </p:nvSpPr>
        <p:spPr>
          <a:xfrm rot="10800000">
            <a:off x="9771962" y="-563810"/>
            <a:ext cx="1587731" cy="1587731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21FC70F9-878A-2243-B7A3-5C003505DBDB}"/>
              </a:ext>
            </a:extLst>
          </p:cNvPr>
          <p:cNvSpPr/>
          <p:nvPr/>
        </p:nvSpPr>
        <p:spPr>
          <a:xfrm>
            <a:off x="-615190" y="5834077"/>
            <a:ext cx="1587731" cy="1587731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922A04B3-2ECC-B649-9C3F-5E5CE31F5C85}"/>
              </a:ext>
            </a:extLst>
          </p:cNvPr>
          <p:cNvSpPr/>
          <p:nvPr/>
        </p:nvSpPr>
        <p:spPr>
          <a:xfrm rot="16200000">
            <a:off x="9771962" y="5834077"/>
            <a:ext cx="1587731" cy="1587731"/>
          </a:xfrm>
          <a:prstGeom prst="arc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A4FCAE0-4447-D441-8C56-35D213E8A92E}"/>
              </a:ext>
            </a:extLst>
          </p:cNvPr>
          <p:cNvGrpSpPr/>
          <p:nvPr/>
        </p:nvGrpSpPr>
        <p:grpSpPr>
          <a:xfrm>
            <a:off x="607599" y="2927559"/>
            <a:ext cx="960772" cy="1002880"/>
            <a:chOff x="1239347" y="2784358"/>
            <a:chExt cx="1159106" cy="1209907"/>
          </a:xfrm>
        </p:grpSpPr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18A190CB-E927-D940-8022-E4202D930E48}"/>
                </a:ext>
              </a:extLst>
            </p:cNvPr>
            <p:cNvSpPr/>
            <p:nvPr/>
          </p:nvSpPr>
          <p:spPr>
            <a:xfrm>
              <a:off x="1239347" y="2784358"/>
              <a:ext cx="1159106" cy="11305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ECEA6FC-7F56-BF43-8C74-BAADD973F974}"/>
                </a:ext>
              </a:extLst>
            </p:cNvPr>
            <p:cNvSpPr/>
            <p:nvPr/>
          </p:nvSpPr>
          <p:spPr>
            <a:xfrm>
              <a:off x="1248872" y="3333750"/>
              <a:ext cx="1143231" cy="952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9814FA92-D148-3948-A82E-4DAF5621E52E}"/>
                </a:ext>
              </a:extLst>
            </p:cNvPr>
            <p:cNvSpPr/>
            <p:nvPr/>
          </p:nvSpPr>
          <p:spPr>
            <a:xfrm>
              <a:off x="1255222" y="2863734"/>
              <a:ext cx="1130531" cy="1130531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9816CAD2-2E2C-FE40-B28C-5B7710DABD69}"/>
              </a:ext>
            </a:extLst>
          </p:cNvPr>
          <p:cNvGrpSpPr/>
          <p:nvPr/>
        </p:nvGrpSpPr>
        <p:grpSpPr>
          <a:xfrm>
            <a:off x="9119407" y="2927559"/>
            <a:ext cx="960772" cy="1002880"/>
            <a:chOff x="1239347" y="2784358"/>
            <a:chExt cx="1159106" cy="1209907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5DADE8ED-59C2-6F44-89FC-C34F1980A86B}"/>
                </a:ext>
              </a:extLst>
            </p:cNvPr>
            <p:cNvSpPr/>
            <p:nvPr/>
          </p:nvSpPr>
          <p:spPr>
            <a:xfrm>
              <a:off x="1239347" y="2784358"/>
              <a:ext cx="1159106" cy="11305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A383AB4-6D1A-2142-BEBF-54AF393E92EF}"/>
                </a:ext>
              </a:extLst>
            </p:cNvPr>
            <p:cNvSpPr/>
            <p:nvPr/>
          </p:nvSpPr>
          <p:spPr>
            <a:xfrm>
              <a:off x="1248872" y="3333750"/>
              <a:ext cx="1143231" cy="952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2AC2BBF9-A591-0849-935C-AA5F58F8AC7C}"/>
                </a:ext>
              </a:extLst>
            </p:cNvPr>
            <p:cNvSpPr/>
            <p:nvPr/>
          </p:nvSpPr>
          <p:spPr>
            <a:xfrm>
              <a:off x="1255222" y="2863734"/>
              <a:ext cx="1130531" cy="1130531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54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85B0C3A-4CBB-9642-90F7-17C7DF7A1846}"/>
              </a:ext>
            </a:extLst>
          </p:cNvPr>
          <p:cNvSpPr/>
          <p:nvPr/>
        </p:nvSpPr>
        <p:spPr>
          <a:xfrm>
            <a:off x="4094301" y="436418"/>
            <a:ext cx="3706861" cy="3706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0BBD9699-D532-C845-A535-04A1B420D408}"/>
              </a:ext>
            </a:extLst>
          </p:cNvPr>
          <p:cNvSpPr/>
          <p:nvPr/>
        </p:nvSpPr>
        <p:spPr>
          <a:xfrm>
            <a:off x="4178478" y="520595"/>
            <a:ext cx="3538506" cy="3538506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86F7738-9F3D-A342-81FE-D46B3DF5C45E}"/>
              </a:ext>
            </a:extLst>
          </p:cNvPr>
          <p:cNvSpPr/>
          <p:nvPr/>
        </p:nvSpPr>
        <p:spPr>
          <a:xfrm>
            <a:off x="168521" y="436418"/>
            <a:ext cx="3706861" cy="3706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67BF9154-7278-C745-95D1-B863F015D262}"/>
              </a:ext>
            </a:extLst>
          </p:cNvPr>
          <p:cNvGrpSpPr/>
          <p:nvPr/>
        </p:nvGrpSpPr>
        <p:grpSpPr>
          <a:xfrm>
            <a:off x="519119" y="510788"/>
            <a:ext cx="3005664" cy="3558119"/>
            <a:chOff x="8503790" y="510788"/>
            <a:chExt cx="3005664" cy="3558119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357307AC-8894-D24D-B625-13EB670A3C20}"/>
                </a:ext>
              </a:extLst>
            </p:cNvPr>
            <p:cNvGrpSpPr/>
            <p:nvPr/>
          </p:nvGrpSpPr>
          <p:grpSpPr>
            <a:xfrm>
              <a:off x="8503790" y="610274"/>
              <a:ext cx="3005664" cy="3458633"/>
              <a:chOff x="4353985" y="1894418"/>
              <a:chExt cx="3005664" cy="3458633"/>
            </a:xfrm>
          </p:grpSpPr>
          <p:sp>
            <p:nvSpPr>
              <p:cNvPr id="63" name="パイ 62">
                <a:extLst>
                  <a:ext uri="{FF2B5EF4-FFF2-40B4-BE49-F238E27FC236}">
                    <a16:creationId xmlns:a16="http://schemas.microsoft.com/office/drawing/2014/main" id="{049EF79B-9790-B747-9B0E-F3E53315AD24}"/>
                  </a:ext>
                </a:extLst>
              </p:cNvPr>
              <p:cNvSpPr/>
              <p:nvPr/>
            </p:nvSpPr>
            <p:spPr>
              <a:xfrm rot="16200000">
                <a:off x="4358216" y="2351618"/>
                <a:ext cx="3001433" cy="3001433"/>
              </a:xfrm>
              <a:prstGeom prst="pie">
                <a:avLst>
                  <a:gd name="adj1" fmla="val 5392616"/>
                  <a:gd name="adj2" fmla="val 1620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パイ 63">
                <a:extLst>
                  <a:ext uri="{FF2B5EF4-FFF2-40B4-BE49-F238E27FC236}">
                    <a16:creationId xmlns:a16="http://schemas.microsoft.com/office/drawing/2014/main" id="{C7693C56-D3A1-264B-9F1E-2F26FE9692B5}"/>
                  </a:ext>
                </a:extLst>
              </p:cNvPr>
              <p:cNvSpPr/>
              <p:nvPr/>
            </p:nvSpPr>
            <p:spPr>
              <a:xfrm rot="16200000">
                <a:off x="4318003" y="2315632"/>
                <a:ext cx="3073398" cy="3001433"/>
              </a:xfrm>
              <a:prstGeom prst="pie">
                <a:avLst>
                  <a:gd name="adj1" fmla="val 5399872"/>
                  <a:gd name="adj2" fmla="val 16200000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CEBCDFF6-DA55-F74A-8190-5E3C9CF79FBB}"/>
                  </a:ext>
                </a:extLst>
              </p:cNvPr>
              <p:cNvSpPr/>
              <p:nvPr/>
            </p:nvSpPr>
            <p:spPr>
              <a:xfrm>
                <a:off x="4356100" y="3395135"/>
                <a:ext cx="3001434" cy="45719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B1A1B064-4CFE-CE44-9E71-7468D290B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3985" y="3395135"/>
                <a:ext cx="1" cy="5545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7DA3F6C3-EA35-1746-BDA8-07E06C0FB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5419" y="3395135"/>
                <a:ext cx="0" cy="5545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円/楕円 67">
                <a:extLst>
                  <a:ext uri="{FF2B5EF4-FFF2-40B4-BE49-F238E27FC236}">
                    <a16:creationId xmlns:a16="http://schemas.microsoft.com/office/drawing/2014/main" id="{695F5990-9009-3E4B-9D5A-A0B21B052455}"/>
                  </a:ext>
                </a:extLst>
              </p:cNvPr>
              <p:cNvSpPr/>
              <p:nvPr/>
            </p:nvSpPr>
            <p:spPr>
              <a:xfrm>
                <a:off x="4358216" y="1894418"/>
                <a:ext cx="3001433" cy="300143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D8BA2EB5-A48B-B543-894F-605FC7EB8254}"/>
                </a:ext>
              </a:extLst>
            </p:cNvPr>
            <p:cNvGrpSpPr/>
            <p:nvPr/>
          </p:nvGrpSpPr>
          <p:grpSpPr>
            <a:xfrm>
              <a:off x="9558372" y="1315129"/>
              <a:ext cx="902058" cy="1253061"/>
              <a:chOff x="9371494" y="753594"/>
              <a:chExt cx="1266023" cy="1758649"/>
            </a:xfrm>
          </p:grpSpPr>
          <p:sp>
            <p:nvSpPr>
              <p:cNvPr id="57" name="パイ 56">
                <a:extLst>
                  <a:ext uri="{FF2B5EF4-FFF2-40B4-BE49-F238E27FC236}">
                    <a16:creationId xmlns:a16="http://schemas.microsoft.com/office/drawing/2014/main" id="{58AD453F-B24F-9441-88DC-61899C46AB67}"/>
                  </a:ext>
                </a:extLst>
              </p:cNvPr>
              <p:cNvSpPr/>
              <p:nvPr/>
            </p:nvSpPr>
            <p:spPr>
              <a:xfrm rot="16200000">
                <a:off x="9373276" y="1248002"/>
                <a:ext cx="1264241" cy="1264241"/>
              </a:xfrm>
              <a:prstGeom prst="pie">
                <a:avLst>
                  <a:gd name="adj1" fmla="val 5392616"/>
                  <a:gd name="adj2" fmla="val 1620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パイ 57">
                <a:extLst>
                  <a:ext uri="{FF2B5EF4-FFF2-40B4-BE49-F238E27FC236}">
                    <a16:creationId xmlns:a16="http://schemas.microsoft.com/office/drawing/2014/main" id="{828E7C47-98A5-6243-950D-183151922B1C}"/>
                  </a:ext>
                </a:extLst>
              </p:cNvPr>
              <p:cNvSpPr/>
              <p:nvPr/>
            </p:nvSpPr>
            <p:spPr>
              <a:xfrm rot="16200000">
                <a:off x="9356338" y="1232845"/>
                <a:ext cx="1294553" cy="1264241"/>
              </a:xfrm>
              <a:prstGeom prst="pie">
                <a:avLst>
                  <a:gd name="adj1" fmla="val 5399872"/>
                  <a:gd name="adj2" fmla="val 16200000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189D2883-2F91-F04E-97F0-489A29B39398}"/>
                  </a:ext>
                </a:extLst>
              </p:cNvPr>
              <p:cNvSpPr/>
              <p:nvPr/>
            </p:nvSpPr>
            <p:spPr>
              <a:xfrm>
                <a:off x="9372385" y="753594"/>
                <a:ext cx="1264242" cy="11519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/>
              </a:p>
            </p:txBody>
          </p: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768AA7FC-7977-9E4F-A0BD-4E8207924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1494" y="892857"/>
                <a:ext cx="0" cy="10282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コネクタ 60">
                <a:extLst>
                  <a:ext uri="{FF2B5EF4-FFF2-40B4-BE49-F238E27FC236}">
                    <a16:creationId xmlns:a16="http://schemas.microsoft.com/office/drawing/2014/main" id="{EAB8155F-42C5-2047-9E6F-0D5C49B6D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36" y="892857"/>
                <a:ext cx="0" cy="10282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D78723B1-609B-E646-A291-DFF654F295B4}"/>
                </a:ext>
              </a:extLst>
            </p:cNvPr>
            <p:cNvSpPr/>
            <p:nvPr/>
          </p:nvSpPr>
          <p:spPr>
            <a:xfrm>
              <a:off x="9272854" y="510788"/>
              <a:ext cx="1463305" cy="146330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67B45B9-D89F-D64D-90A7-6E2AEE75CE36}"/>
              </a:ext>
            </a:extLst>
          </p:cNvPr>
          <p:cNvSpPr/>
          <p:nvPr/>
        </p:nvSpPr>
        <p:spPr>
          <a:xfrm>
            <a:off x="8267493" y="436418"/>
            <a:ext cx="3706861" cy="3706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574907AA-9B22-2648-B557-C16180264964}"/>
              </a:ext>
            </a:extLst>
          </p:cNvPr>
          <p:cNvGrpSpPr/>
          <p:nvPr/>
        </p:nvGrpSpPr>
        <p:grpSpPr>
          <a:xfrm>
            <a:off x="8765048" y="582291"/>
            <a:ext cx="2705773" cy="3445796"/>
            <a:chOff x="4353985" y="1525345"/>
            <a:chExt cx="3005664" cy="3827706"/>
          </a:xfrm>
          <a:solidFill>
            <a:schemeClr val="bg2">
              <a:lumMod val="75000"/>
            </a:schemeClr>
          </a:solidFill>
        </p:grpSpPr>
        <p:sp>
          <p:nvSpPr>
            <p:cNvPr id="83" name="パイ 82">
              <a:extLst>
                <a:ext uri="{FF2B5EF4-FFF2-40B4-BE49-F238E27FC236}">
                  <a16:creationId xmlns:a16="http://schemas.microsoft.com/office/drawing/2014/main" id="{21EAA069-E959-FC43-B5F8-17D0AB8CD139}"/>
                </a:ext>
              </a:extLst>
            </p:cNvPr>
            <p:cNvSpPr/>
            <p:nvPr/>
          </p:nvSpPr>
          <p:spPr>
            <a:xfrm rot="16200000">
              <a:off x="4358216" y="2351618"/>
              <a:ext cx="3001433" cy="3001433"/>
            </a:xfrm>
            <a:prstGeom prst="pie">
              <a:avLst>
                <a:gd name="adj1" fmla="val 5392616"/>
                <a:gd name="adj2" fmla="val 16200000"/>
              </a:avLst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パイ 83">
              <a:extLst>
                <a:ext uri="{FF2B5EF4-FFF2-40B4-BE49-F238E27FC236}">
                  <a16:creationId xmlns:a16="http://schemas.microsoft.com/office/drawing/2014/main" id="{2673DEF9-2D74-1543-A189-D6B01BC499BD}"/>
                </a:ext>
              </a:extLst>
            </p:cNvPr>
            <p:cNvSpPr/>
            <p:nvPr/>
          </p:nvSpPr>
          <p:spPr>
            <a:xfrm rot="16200000">
              <a:off x="4318003" y="2315632"/>
              <a:ext cx="3073398" cy="3001433"/>
            </a:xfrm>
            <a:prstGeom prst="pie">
              <a:avLst>
                <a:gd name="adj1" fmla="val 5399872"/>
                <a:gd name="adj2" fmla="val 16200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1F836CC9-08EB-EA46-9819-5628FEB265D2}"/>
                </a:ext>
              </a:extLst>
            </p:cNvPr>
            <p:cNvSpPr/>
            <p:nvPr/>
          </p:nvSpPr>
          <p:spPr>
            <a:xfrm>
              <a:off x="4356100" y="3395135"/>
              <a:ext cx="3001434" cy="4571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27A745F1-464F-194A-B360-14C74BC902F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4353986" y="3026062"/>
              <a:ext cx="4230" cy="923637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5DEB6558-8B8C-F34C-8D3C-B07BA8ACC73D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 flipH="1">
              <a:off x="7355419" y="3026062"/>
              <a:ext cx="4230" cy="923637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4D873B6A-B2FD-5245-B869-B7DD0F598CE9}"/>
                </a:ext>
              </a:extLst>
            </p:cNvPr>
            <p:cNvSpPr/>
            <p:nvPr/>
          </p:nvSpPr>
          <p:spPr>
            <a:xfrm>
              <a:off x="4358216" y="1525345"/>
              <a:ext cx="3001433" cy="3001433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E041FAF-BC38-F749-BDAA-93342B461CD7}"/>
              </a:ext>
            </a:extLst>
          </p:cNvPr>
          <p:cNvGrpSpPr/>
          <p:nvPr/>
        </p:nvGrpSpPr>
        <p:grpSpPr>
          <a:xfrm>
            <a:off x="1331765" y="5094751"/>
            <a:ext cx="960772" cy="1002880"/>
            <a:chOff x="1239347" y="2784358"/>
            <a:chExt cx="1159106" cy="1209907"/>
          </a:xfrm>
        </p:grpSpPr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BD857731-21F1-F64E-A1DC-B13DC18AF39E}"/>
                </a:ext>
              </a:extLst>
            </p:cNvPr>
            <p:cNvSpPr/>
            <p:nvPr/>
          </p:nvSpPr>
          <p:spPr>
            <a:xfrm>
              <a:off x="1239347" y="2784358"/>
              <a:ext cx="1159106" cy="11305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2B11ED6D-1BD6-3548-8F8F-9DF5AA6A859D}"/>
                </a:ext>
              </a:extLst>
            </p:cNvPr>
            <p:cNvSpPr/>
            <p:nvPr/>
          </p:nvSpPr>
          <p:spPr>
            <a:xfrm>
              <a:off x="1248872" y="3333750"/>
              <a:ext cx="1143231" cy="952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94" name="円/楕円 93">
              <a:extLst>
                <a:ext uri="{FF2B5EF4-FFF2-40B4-BE49-F238E27FC236}">
                  <a16:creationId xmlns:a16="http://schemas.microsoft.com/office/drawing/2014/main" id="{92A254EF-3087-2F49-86FF-8D1ABD054286}"/>
                </a:ext>
              </a:extLst>
            </p:cNvPr>
            <p:cNvSpPr/>
            <p:nvPr/>
          </p:nvSpPr>
          <p:spPr>
            <a:xfrm>
              <a:off x="1255222" y="2863734"/>
              <a:ext cx="1130531" cy="1130531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CFA07A6C-3275-6741-B374-B744355309C9}"/>
              </a:ext>
            </a:extLst>
          </p:cNvPr>
          <p:cNvSpPr/>
          <p:nvPr/>
        </p:nvSpPr>
        <p:spPr>
          <a:xfrm>
            <a:off x="1276228" y="5060268"/>
            <a:ext cx="1071846" cy="107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13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91889A0-1459-E742-8006-344FF54D8A9F}"/>
              </a:ext>
            </a:extLst>
          </p:cNvPr>
          <p:cNvSpPr/>
          <p:nvPr/>
        </p:nvSpPr>
        <p:spPr>
          <a:xfrm>
            <a:off x="173967" y="437608"/>
            <a:ext cx="3706861" cy="3706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0E23A5A-17DB-1842-9116-94FBE239B6B8}"/>
              </a:ext>
            </a:extLst>
          </p:cNvPr>
          <p:cNvGrpSpPr/>
          <p:nvPr/>
        </p:nvGrpSpPr>
        <p:grpSpPr>
          <a:xfrm>
            <a:off x="524565" y="611464"/>
            <a:ext cx="3005664" cy="3458633"/>
            <a:chOff x="4353985" y="1894418"/>
            <a:chExt cx="3005664" cy="3458633"/>
          </a:xfrm>
        </p:grpSpPr>
        <p:sp>
          <p:nvSpPr>
            <p:cNvPr id="43" name="パイ 42">
              <a:extLst>
                <a:ext uri="{FF2B5EF4-FFF2-40B4-BE49-F238E27FC236}">
                  <a16:creationId xmlns:a16="http://schemas.microsoft.com/office/drawing/2014/main" id="{E9A66B39-075B-694B-BEA7-B4705D921605}"/>
                </a:ext>
              </a:extLst>
            </p:cNvPr>
            <p:cNvSpPr/>
            <p:nvPr/>
          </p:nvSpPr>
          <p:spPr>
            <a:xfrm rot="16200000">
              <a:off x="4358216" y="2351618"/>
              <a:ext cx="3001433" cy="3001433"/>
            </a:xfrm>
            <a:prstGeom prst="pie">
              <a:avLst>
                <a:gd name="adj1" fmla="val 5392616"/>
                <a:gd name="adj2" fmla="val 1620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パイ 43">
              <a:extLst>
                <a:ext uri="{FF2B5EF4-FFF2-40B4-BE49-F238E27FC236}">
                  <a16:creationId xmlns:a16="http://schemas.microsoft.com/office/drawing/2014/main" id="{97888801-6707-C842-AEC2-F639761CEC7A}"/>
                </a:ext>
              </a:extLst>
            </p:cNvPr>
            <p:cNvSpPr/>
            <p:nvPr/>
          </p:nvSpPr>
          <p:spPr>
            <a:xfrm rot="16200000">
              <a:off x="4318003" y="2315632"/>
              <a:ext cx="3073398" cy="3001433"/>
            </a:xfrm>
            <a:prstGeom prst="pie">
              <a:avLst>
                <a:gd name="adj1" fmla="val 5399872"/>
                <a:gd name="adj2" fmla="val 1620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9DAAA42A-492C-0649-981C-8659674AEC1D}"/>
                </a:ext>
              </a:extLst>
            </p:cNvPr>
            <p:cNvSpPr/>
            <p:nvPr/>
          </p:nvSpPr>
          <p:spPr>
            <a:xfrm>
              <a:off x="4356100" y="3395135"/>
              <a:ext cx="3001434" cy="4571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62201765-FCFB-554D-A4F7-3B411322C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3985" y="3395135"/>
              <a:ext cx="1" cy="5545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D10D6650-2D8F-2C4C-AA2D-D35112339136}"/>
                </a:ext>
              </a:extLst>
            </p:cNvPr>
            <p:cNvCxnSpPr>
              <a:cxnSpLocks/>
            </p:cNvCxnSpPr>
            <p:nvPr/>
          </p:nvCxnSpPr>
          <p:spPr>
            <a:xfrm>
              <a:off x="7355419" y="3395135"/>
              <a:ext cx="0" cy="5545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F1AA6185-DBD7-9342-BA33-A27DC004E15F}"/>
                </a:ext>
              </a:extLst>
            </p:cNvPr>
            <p:cNvSpPr/>
            <p:nvPr/>
          </p:nvSpPr>
          <p:spPr>
            <a:xfrm>
              <a:off x="4358216" y="1894418"/>
              <a:ext cx="3001433" cy="300143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3A90F1AC-E374-CE41-8731-C8DD4D12F1C7}"/>
              </a:ext>
            </a:extLst>
          </p:cNvPr>
          <p:cNvGrpSpPr/>
          <p:nvPr/>
        </p:nvGrpSpPr>
        <p:grpSpPr>
          <a:xfrm>
            <a:off x="1579147" y="1316319"/>
            <a:ext cx="902058" cy="1253061"/>
            <a:chOff x="9371494" y="753594"/>
            <a:chExt cx="1266023" cy="1758649"/>
          </a:xfrm>
        </p:grpSpPr>
        <p:sp>
          <p:nvSpPr>
            <p:cNvPr id="38" name="パイ 37">
              <a:extLst>
                <a:ext uri="{FF2B5EF4-FFF2-40B4-BE49-F238E27FC236}">
                  <a16:creationId xmlns:a16="http://schemas.microsoft.com/office/drawing/2014/main" id="{0C126E50-E75B-F247-B28D-FBBEC815E690}"/>
                </a:ext>
              </a:extLst>
            </p:cNvPr>
            <p:cNvSpPr/>
            <p:nvPr/>
          </p:nvSpPr>
          <p:spPr>
            <a:xfrm rot="16200000">
              <a:off x="9373276" y="1248002"/>
              <a:ext cx="1264241" cy="1264241"/>
            </a:xfrm>
            <a:prstGeom prst="pie">
              <a:avLst>
                <a:gd name="adj1" fmla="val 5392616"/>
                <a:gd name="adj2" fmla="val 1620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パイ 38">
              <a:extLst>
                <a:ext uri="{FF2B5EF4-FFF2-40B4-BE49-F238E27FC236}">
                  <a16:creationId xmlns:a16="http://schemas.microsoft.com/office/drawing/2014/main" id="{364C5AFD-8E1E-4F47-8D9F-EC1A031815D2}"/>
                </a:ext>
              </a:extLst>
            </p:cNvPr>
            <p:cNvSpPr/>
            <p:nvPr/>
          </p:nvSpPr>
          <p:spPr>
            <a:xfrm rot="16200000">
              <a:off x="9356338" y="1232845"/>
              <a:ext cx="1294553" cy="1264241"/>
            </a:xfrm>
            <a:prstGeom prst="pie">
              <a:avLst>
                <a:gd name="adj1" fmla="val 5399872"/>
                <a:gd name="adj2" fmla="val 1620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506880-2FE9-834C-B3C5-5FA25EC2DD30}"/>
                </a:ext>
              </a:extLst>
            </p:cNvPr>
            <p:cNvSpPr/>
            <p:nvPr/>
          </p:nvSpPr>
          <p:spPr>
            <a:xfrm>
              <a:off x="9372385" y="753594"/>
              <a:ext cx="1264242" cy="11519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E2C50A1-149E-3E45-951C-AC4054D2AFAA}"/>
                </a:ext>
              </a:extLst>
            </p:cNvPr>
            <p:cNvCxnSpPr>
              <a:cxnSpLocks/>
            </p:cNvCxnSpPr>
            <p:nvPr/>
          </p:nvCxnSpPr>
          <p:spPr>
            <a:xfrm>
              <a:off x="9371494" y="892857"/>
              <a:ext cx="0" cy="10282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8E2301F5-55E2-5948-AF2C-8C13F1FE5E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736" y="892857"/>
              <a:ext cx="0" cy="10282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円/楕円 36">
            <a:extLst>
              <a:ext uri="{FF2B5EF4-FFF2-40B4-BE49-F238E27FC236}">
                <a16:creationId xmlns:a16="http://schemas.microsoft.com/office/drawing/2014/main" id="{BE621D3E-00B3-3E48-B320-EE203CB23DE4}"/>
              </a:ext>
            </a:extLst>
          </p:cNvPr>
          <p:cNvSpPr/>
          <p:nvPr/>
        </p:nvSpPr>
        <p:spPr>
          <a:xfrm>
            <a:off x="1293629" y="511978"/>
            <a:ext cx="1463305" cy="14633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1954D36-7BF6-BB45-BAB7-3F85B3F9A95A}"/>
              </a:ext>
            </a:extLst>
          </p:cNvPr>
          <p:cNvGrpSpPr/>
          <p:nvPr/>
        </p:nvGrpSpPr>
        <p:grpSpPr>
          <a:xfrm rot="18408142">
            <a:off x="416456" y="1288949"/>
            <a:ext cx="1346111" cy="1714269"/>
            <a:chOff x="4539513" y="1288949"/>
            <a:chExt cx="1346111" cy="1714269"/>
          </a:xfrm>
        </p:grpSpPr>
        <p:sp>
          <p:nvSpPr>
            <p:cNvPr id="50" name="パイ 49">
              <a:extLst>
                <a:ext uri="{FF2B5EF4-FFF2-40B4-BE49-F238E27FC236}">
                  <a16:creationId xmlns:a16="http://schemas.microsoft.com/office/drawing/2014/main" id="{E2B097AD-1D8B-7343-AF4A-B34CD9CAC7D7}"/>
                </a:ext>
              </a:extLst>
            </p:cNvPr>
            <p:cNvSpPr/>
            <p:nvPr/>
          </p:nvSpPr>
          <p:spPr>
            <a:xfrm rot="16200000">
              <a:off x="4541408" y="1659002"/>
              <a:ext cx="1344216" cy="1344216"/>
            </a:xfrm>
            <a:prstGeom prst="pie">
              <a:avLst>
                <a:gd name="adj1" fmla="val 5392616"/>
                <a:gd name="adj2" fmla="val 16200000"/>
              </a:avLst>
            </a:prstGeom>
            <a:solidFill>
              <a:schemeClr val="bg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パイ 53">
              <a:extLst>
                <a:ext uri="{FF2B5EF4-FFF2-40B4-BE49-F238E27FC236}">
                  <a16:creationId xmlns:a16="http://schemas.microsoft.com/office/drawing/2014/main" id="{4E8D3D36-0143-7E49-B9F1-FE00F117EFEF}"/>
                </a:ext>
              </a:extLst>
            </p:cNvPr>
            <p:cNvSpPr/>
            <p:nvPr/>
          </p:nvSpPr>
          <p:spPr>
            <a:xfrm rot="16200000">
              <a:off x="4523398" y="1642885"/>
              <a:ext cx="1376446" cy="1344216"/>
            </a:xfrm>
            <a:prstGeom prst="pie">
              <a:avLst>
                <a:gd name="adj1" fmla="val 5399872"/>
                <a:gd name="adj2" fmla="val 16200000"/>
              </a:avLst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DC370840-5D17-1B43-ACD8-60491C3008DB}"/>
                </a:ext>
              </a:extLst>
            </p:cNvPr>
            <p:cNvSpPr/>
            <p:nvPr/>
          </p:nvSpPr>
          <p:spPr>
            <a:xfrm>
              <a:off x="4540460" y="2126350"/>
              <a:ext cx="1344217" cy="2421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A16C80F8-7EA1-D44B-946D-1E946B9DF57F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4539513" y="1961057"/>
              <a:ext cx="1894" cy="413658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CF6C78FE-576B-DF49-B5C7-F68D933F76ED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 flipH="1">
              <a:off x="5883730" y="1961057"/>
              <a:ext cx="1894" cy="413658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5B9700BF-8C33-CC43-AD57-A36185628A64}"/>
                </a:ext>
              </a:extLst>
            </p:cNvPr>
            <p:cNvSpPr/>
            <p:nvPr/>
          </p:nvSpPr>
          <p:spPr>
            <a:xfrm>
              <a:off x="4541408" y="1288949"/>
              <a:ext cx="1344216" cy="13442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01E9981-F80F-3E4B-9A24-988F16D55EFC}"/>
              </a:ext>
            </a:extLst>
          </p:cNvPr>
          <p:cNvSpPr/>
          <p:nvPr/>
        </p:nvSpPr>
        <p:spPr>
          <a:xfrm>
            <a:off x="4094804" y="437608"/>
            <a:ext cx="3706861" cy="3706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4ECF410A-ACFE-3F4E-A07C-D60B19F90871}"/>
              </a:ext>
            </a:extLst>
          </p:cNvPr>
          <p:cNvGrpSpPr/>
          <p:nvPr/>
        </p:nvGrpSpPr>
        <p:grpSpPr>
          <a:xfrm>
            <a:off x="4445402" y="611464"/>
            <a:ext cx="3005664" cy="3458633"/>
            <a:chOff x="4353985" y="1894418"/>
            <a:chExt cx="3005664" cy="3458633"/>
          </a:xfrm>
        </p:grpSpPr>
        <p:sp>
          <p:nvSpPr>
            <p:cNvPr id="96" name="パイ 95">
              <a:extLst>
                <a:ext uri="{FF2B5EF4-FFF2-40B4-BE49-F238E27FC236}">
                  <a16:creationId xmlns:a16="http://schemas.microsoft.com/office/drawing/2014/main" id="{8BB88BD6-A95C-E543-B500-72D06780D32B}"/>
                </a:ext>
              </a:extLst>
            </p:cNvPr>
            <p:cNvSpPr/>
            <p:nvPr/>
          </p:nvSpPr>
          <p:spPr>
            <a:xfrm rot="16200000">
              <a:off x="4358216" y="2351618"/>
              <a:ext cx="3001433" cy="3001433"/>
            </a:xfrm>
            <a:prstGeom prst="pie">
              <a:avLst>
                <a:gd name="adj1" fmla="val 5392616"/>
                <a:gd name="adj2" fmla="val 1620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パイ 96">
              <a:extLst>
                <a:ext uri="{FF2B5EF4-FFF2-40B4-BE49-F238E27FC236}">
                  <a16:creationId xmlns:a16="http://schemas.microsoft.com/office/drawing/2014/main" id="{1239D0C6-006A-9940-BFC9-B4FFBD79DF69}"/>
                </a:ext>
              </a:extLst>
            </p:cNvPr>
            <p:cNvSpPr/>
            <p:nvPr/>
          </p:nvSpPr>
          <p:spPr>
            <a:xfrm rot="16200000">
              <a:off x="4318003" y="2315632"/>
              <a:ext cx="3073398" cy="3001433"/>
            </a:xfrm>
            <a:prstGeom prst="pie">
              <a:avLst>
                <a:gd name="adj1" fmla="val 5399872"/>
                <a:gd name="adj2" fmla="val 1620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E5AF4B4D-2BFD-8E42-834B-BFCADFC01C78}"/>
                </a:ext>
              </a:extLst>
            </p:cNvPr>
            <p:cNvSpPr/>
            <p:nvPr/>
          </p:nvSpPr>
          <p:spPr>
            <a:xfrm>
              <a:off x="4356100" y="3395135"/>
              <a:ext cx="3001434" cy="4571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CDDB6CB-C58B-A841-9192-209D2D2020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3985" y="3395135"/>
              <a:ext cx="1" cy="5545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3123F414-BFBE-4D4C-BE88-D38B0AB87551}"/>
                </a:ext>
              </a:extLst>
            </p:cNvPr>
            <p:cNvCxnSpPr>
              <a:cxnSpLocks/>
            </p:cNvCxnSpPr>
            <p:nvPr/>
          </p:nvCxnSpPr>
          <p:spPr>
            <a:xfrm>
              <a:off x="7355419" y="3395135"/>
              <a:ext cx="0" cy="5545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円/楕円 100">
              <a:extLst>
                <a:ext uri="{FF2B5EF4-FFF2-40B4-BE49-F238E27FC236}">
                  <a16:creationId xmlns:a16="http://schemas.microsoft.com/office/drawing/2014/main" id="{B64D7C4C-65FD-DD46-93ED-8694E9E0C093}"/>
                </a:ext>
              </a:extLst>
            </p:cNvPr>
            <p:cNvSpPr/>
            <p:nvPr/>
          </p:nvSpPr>
          <p:spPr>
            <a:xfrm>
              <a:off x="4358216" y="1894418"/>
              <a:ext cx="3001433" cy="300143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15C8AC5-641D-614B-ABDB-7E9DC03AA274}"/>
              </a:ext>
            </a:extLst>
          </p:cNvPr>
          <p:cNvGrpSpPr/>
          <p:nvPr/>
        </p:nvGrpSpPr>
        <p:grpSpPr>
          <a:xfrm rot="1857362">
            <a:off x="6248394" y="571675"/>
            <a:ext cx="1346111" cy="1714269"/>
            <a:chOff x="4353985" y="1525345"/>
            <a:chExt cx="3005664" cy="3827706"/>
          </a:xfrm>
          <a:solidFill>
            <a:schemeClr val="bg2">
              <a:lumMod val="75000"/>
            </a:schemeClr>
          </a:solidFill>
        </p:grpSpPr>
        <p:sp>
          <p:nvSpPr>
            <p:cNvPr id="77" name="パイ 76">
              <a:extLst>
                <a:ext uri="{FF2B5EF4-FFF2-40B4-BE49-F238E27FC236}">
                  <a16:creationId xmlns:a16="http://schemas.microsoft.com/office/drawing/2014/main" id="{BF17AEA9-103F-F145-84D2-A451675DFB43}"/>
                </a:ext>
              </a:extLst>
            </p:cNvPr>
            <p:cNvSpPr/>
            <p:nvPr/>
          </p:nvSpPr>
          <p:spPr>
            <a:xfrm rot="16200000">
              <a:off x="4358216" y="2351618"/>
              <a:ext cx="3001433" cy="3001433"/>
            </a:xfrm>
            <a:prstGeom prst="pie">
              <a:avLst>
                <a:gd name="adj1" fmla="val 5392616"/>
                <a:gd name="adj2" fmla="val 16200000"/>
              </a:avLst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パイ 77">
              <a:extLst>
                <a:ext uri="{FF2B5EF4-FFF2-40B4-BE49-F238E27FC236}">
                  <a16:creationId xmlns:a16="http://schemas.microsoft.com/office/drawing/2014/main" id="{49197909-41EF-344D-89B5-F9425B41D86E}"/>
                </a:ext>
              </a:extLst>
            </p:cNvPr>
            <p:cNvSpPr/>
            <p:nvPr/>
          </p:nvSpPr>
          <p:spPr>
            <a:xfrm rot="16200000">
              <a:off x="4318003" y="2315632"/>
              <a:ext cx="3073398" cy="3001433"/>
            </a:xfrm>
            <a:prstGeom prst="pie">
              <a:avLst>
                <a:gd name="adj1" fmla="val 5399872"/>
                <a:gd name="adj2" fmla="val 16200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2ECE0CF-5EFF-9C4A-8AC7-3A777AE83168}"/>
                </a:ext>
              </a:extLst>
            </p:cNvPr>
            <p:cNvSpPr/>
            <p:nvPr/>
          </p:nvSpPr>
          <p:spPr>
            <a:xfrm>
              <a:off x="4356101" y="3395133"/>
              <a:ext cx="3001435" cy="5026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37356EA-25AF-9E48-8FB3-E6579CF64FE3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 flipH="1">
              <a:off x="4353986" y="3026062"/>
              <a:ext cx="4230" cy="923637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7D2999EF-8897-F148-B5EA-DE1D467C9005}"/>
                </a:ext>
              </a:extLst>
            </p:cNvPr>
            <p:cNvCxnSpPr>
              <a:cxnSpLocks/>
              <a:stCxn id="82" idx="6"/>
            </p:cNvCxnSpPr>
            <p:nvPr/>
          </p:nvCxnSpPr>
          <p:spPr>
            <a:xfrm flipH="1">
              <a:off x="7355419" y="3026062"/>
              <a:ext cx="4230" cy="923637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045A8853-E91B-4845-B09F-DE0001F54E03}"/>
                </a:ext>
              </a:extLst>
            </p:cNvPr>
            <p:cNvSpPr/>
            <p:nvPr/>
          </p:nvSpPr>
          <p:spPr>
            <a:xfrm>
              <a:off x="4358216" y="1525345"/>
              <a:ext cx="3001433" cy="3001433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5DA8B62-74B4-1149-85D2-D3D36659EA22}"/>
              </a:ext>
            </a:extLst>
          </p:cNvPr>
          <p:cNvGrpSpPr/>
          <p:nvPr/>
        </p:nvGrpSpPr>
        <p:grpSpPr>
          <a:xfrm>
            <a:off x="5499984" y="1316319"/>
            <a:ext cx="902058" cy="1253061"/>
            <a:chOff x="9371494" y="753594"/>
            <a:chExt cx="1266023" cy="1758649"/>
          </a:xfrm>
        </p:grpSpPr>
        <p:sp>
          <p:nvSpPr>
            <p:cNvPr id="103" name="パイ 102">
              <a:extLst>
                <a:ext uri="{FF2B5EF4-FFF2-40B4-BE49-F238E27FC236}">
                  <a16:creationId xmlns:a16="http://schemas.microsoft.com/office/drawing/2014/main" id="{A28EA0F7-E070-654E-A84D-C10D930DD5DF}"/>
                </a:ext>
              </a:extLst>
            </p:cNvPr>
            <p:cNvSpPr/>
            <p:nvPr/>
          </p:nvSpPr>
          <p:spPr>
            <a:xfrm rot="16200000">
              <a:off x="9373276" y="1248002"/>
              <a:ext cx="1264241" cy="1264241"/>
            </a:xfrm>
            <a:prstGeom prst="pie">
              <a:avLst>
                <a:gd name="adj1" fmla="val 5392616"/>
                <a:gd name="adj2" fmla="val 1620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パイ 103">
              <a:extLst>
                <a:ext uri="{FF2B5EF4-FFF2-40B4-BE49-F238E27FC236}">
                  <a16:creationId xmlns:a16="http://schemas.microsoft.com/office/drawing/2014/main" id="{8819AFD2-6650-084F-91BF-3AA23777E476}"/>
                </a:ext>
              </a:extLst>
            </p:cNvPr>
            <p:cNvSpPr/>
            <p:nvPr/>
          </p:nvSpPr>
          <p:spPr>
            <a:xfrm rot="16200000">
              <a:off x="9356338" y="1232845"/>
              <a:ext cx="1294553" cy="1264241"/>
            </a:xfrm>
            <a:prstGeom prst="pie">
              <a:avLst>
                <a:gd name="adj1" fmla="val 5399872"/>
                <a:gd name="adj2" fmla="val 1620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A592EF7A-440B-0E48-93F9-BE8B4A3C4AA0}"/>
                </a:ext>
              </a:extLst>
            </p:cNvPr>
            <p:cNvSpPr/>
            <p:nvPr/>
          </p:nvSpPr>
          <p:spPr>
            <a:xfrm>
              <a:off x="9372385" y="753594"/>
              <a:ext cx="1264242" cy="11519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</p:txBody>
        </p: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7681B951-9FCC-E54C-B7EA-E93FB3415461}"/>
                </a:ext>
              </a:extLst>
            </p:cNvPr>
            <p:cNvCxnSpPr>
              <a:cxnSpLocks/>
            </p:cNvCxnSpPr>
            <p:nvPr/>
          </p:nvCxnSpPr>
          <p:spPr>
            <a:xfrm>
              <a:off x="9371494" y="892857"/>
              <a:ext cx="0" cy="10282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402387E1-7D5F-B640-952A-D0616F9E6046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736" y="892857"/>
              <a:ext cx="0" cy="10282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81B9ABC0-521F-F848-BC67-7BE146EF353C}"/>
              </a:ext>
            </a:extLst>
          </p:cNvPr>
          <p:cNvSpPr/>
          <p:nvPr/>
        </p:nvSpPr>
        <p:spPr>
          <a:xfrm>
            <a:off x="5214466" y="511978"/>
            <a:ext cx="1463305" cy="14633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54C0E431-6F6B-C144-9A56-96DA3B7B09AB}"/>
              </a:ext>
            </a:extLst>
          </p:cNvPr>
          <p:cNvGrpSpPr/>
          <p:nvPr/>
        </p:nvGrpSpPr>
        <p:grpSpPr>
          <a:xfrm rot="18408142">
            <a:off x="4337293" y="1288949"/>
            <a:ext cx="1346111" cy="1714269"/>
            <a:chOff x="4539513" y="1288949"/>
            <a:chExt cx="1346111" cy="1714269"/>
          </a:xfrm>
        </p:grpSpPr>
        <p:sp>
          <p:nvSpPr>
            <p:cNvPr id="110" name="パイ 109">
              <a:extLst>
                <a:ext uri="{FF2B5EF4-FFF2-40B4-BE49-F238E27FC236}">
                  <a16:creationId xmlns:a16="http://schemas.microsoft.com/office/drawing/2014/main" id="{44494C77-1E7F-574B-B338-E46DF089A4B0}"/>
                </a:ext>
              </a:extLst>
            </p:cNvPr>
            <p:cNvSpPr/>
            <p:nvPr/>
          </p:nvSpPr>
          <p:spPr>
            <a:xfrm rot="16200000">
              <a:off x="4541408" y="1659002"/>
              <a:ext cx="1344216" cy="1344216"/>
            </a:xfrm>
            <a:prstGeom prst="pie">
              <a:avLst>
                <a:gd name="adj1" fmla="val 5392616"/>
                <a:gd name="adj2" fmla="val 16200000"/>
              </a:avLst>
            </a:prstGeom>
            <a:solidFill>
              <a:schemeClr val="bg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パイ 110">
              <a:extLst>
                <a:ext uri="{FF2B5EF4-FFF2-40B4-BE49-F238E27FC236}">
                  <a16:creationId xmlns:a16="http://schemas.microsoft.com/office/drawing/2014/main" id="{CCF5CEB1-FCC4-5741-BF62-B27A713F584A}"/>
                </a:ext>
              </a:extLst>
            </p:cNvPr>
            <p:cNvSpPr/>
            <p:nvPr/>
          </p:nvSpPr>
          <p:spPr>
            <a:xfrm rot="16200000">
              <a:off x="4523398" y="1642885"/>
              <a:ext cx="1376446" cy="1344216"/>
            </a:xfrm>
            <a:prstGeom prst="pie">
              <a:avLst>
                <a:gd name="adj1" fmla="val 5399872"/>
                <a:gd name="adj2" fmla="val 16200000"/>
              </a:avLst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ADFDDB3E-B986-FF4D-A79D-DE19829C7B12}"/>
                </a:ext>
              </a:extLst>
            </p:cNvPr>
            <p:cNvSpPr/>
            <p:nvPr/>
          </p:nvSpPr>
          <p:spPr>
            <a:xfrm>
              <a:off x="4540460" y="2126350"/>
              <a:ext cx="1344217" cy="2421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156743CB-FDF6-F148-8C12-CC1E7D6A2D0C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 flipH="1">
              <a:off x="4539513" y="1961057"/>
              <a:ext cx="1894" cy="413658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705B28D0-011C-EB4D-8CD0-F1CB0D4BC0F5}"/>
                </a:ext>
              </a:extLst>
            </p:cNvPr>
            <p:cNvCxnSpPr>
              <a:cxnSpLocks/>
              <a:stCxn id="115" idx="6"/>
            </p:cNvCxnSpPr>
            <p:nvPr/>
          </p:nvCxnSpPr>
          <p:spPr>
            <a:xfrm flipH="1">
              <a:off x="5883730" y="1961057"/>
              <a:ext cx="1894" cy="413658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840FC9B9-446C-A04A-92E5-F3E11D603252}"/>
                </a:ext>
              </a:extLst>
            </p:cNvPr>
            <p:cNvSpPr/>
            <p:nvPr/>
          </p:nvSpPr>
          <p:spPr>
            <a:xfrm>
              <a:off x="4541408" y="1288949"/>
              <a:ext cx="1344216" cy="13442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F920BBE0-89AC-D74B-B03A-6CE05E65C75C}"/>
              </a:ext>
            </a:extLst>
          </p:cNvPr>
          <p:cNvSpPr/>
          <p:nvPr/>
        </p:nvSpPr>
        <p:spPr>
          <a:xfrm>
            <a:off x="8226537" y="437608"/>
            <a:ext cx="3706861" cy="3706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948AF0FF-1993-BB44-A5EC-374E9B9FA852}"/>
              </a:ext>
            </a:extLst>
          </p:cNvPr>
          <p:cNvGrpSpPr/>
          <p:nvPr/>
        </p:nvGrpSpPr>
        <p:grpSpPr>
          <a:xfrm>
            <a:off x="8678739" y="628398"/>
            <a:ext cx="3005664" cy="3458633"/>
            <a:chOff x="4353985" y="1894418"/>
            <a:chExt cx="3005664" cy="3458633"/>
          </a:xfrm>
        </p:grpSpPr>
        <p:sp>
          <p:nvSpPr>
            <p:cNvPr id="147" name="パイ 146">
              <a:extLst>
                <a:ext uri="{FF2B5EF4-FFF2-40B4-BE49-F238E27FC236}">
                  <a16:creationId xmlns:a16="http://schemas.microsoft.com/office/drawing/2014/main" id="{38D47690-5B6F-6E4C-A8D3-415EBC325C72}"/>
                </a:ext>
              </a:extLst>
            </p:cNvPr>
            <p:cNvSpPr/>
            <p:nvPr/>
          </p:nvSpPr>
          <p:spPr>
            <a:xfrm rot="16200000">
              <a:off x="4358216" y="2351618"/>
              <a:ext cx="3001433" cy="3001433"/>
            </a:xfrm>
            <a:prstGeom prst="pie">
              <a:avLst>
                <a:gd name="adj1" fmla="val 5392616"/>
                <a:gd name="adj2" fmla="val 1620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パイ 147">
              <a:extLst>
                <a:ext uri="{FF2B5EF4-FFF2-40B4-BE49-F238E27FC236}">
                  <a16:creationId xmlns:a16="http://schemas.microsoft.com/office/drawing/2014/main" id="{45C66EDA-DEA6-F148-B321-1D4FFFF27113}"/>
                </a:ext>
              </a:extLst>
            </p:cNvPr>
            <p:cNvSpPr/>
            <p:nvPr/>
          </p:nvSpPr>
          <p:spPr>
            <a:xfrm rot="16200000">
              <a:off x="4318003" y="2315632"/>
              <a:ext cx="3073398" cy="3001433"/>
            </a:xfrm>
            <a:prstGeom prst="pie">
              <a:avLst>
                <a:gd name="adj1" fmla="val 5399872"/>
                <a:gd name="adj2" fmla="val 1620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48D745CF-2790-9E4A-8F70-19EEEE250D3E}"/>
                </a:ext>
              </a:extLst>
            </p:cNvPr>
            <p:cNvSpPr/>
            <p:nvPr/>
          </p:nvSpPr>
          <p:spPr>
            <a:xfrm>
              <a:off x="4356100" y="3395135"/>
              <a:ext cx="3001434" cy="4571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9789BD29-54DD-DA44-A964-F842DFA91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3985" y="3395135"/>
              <a:ext cx="1" cy="5545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5C9FD3B6-39E9-5042-98DA-A8B75EF395DE}"/>
                </a:ext>
              </a:extLst>
            </p:cNvPr>
            <p:cNvCxnSpPr>
              <a:cxnSpLocks/>
            </p:cNvCxnSpPr>
            <p:nvPr/>
          </p:nvCxnSpPr>
          <p:spPr>
            <a:xfrm>
              <a:off x="7355419" y="3395135"/>
              <a:ext cx="0" cy="5545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CCB33C71-7947-9446-86D5-FB710ADDA309}"/>
                </a:ext>
              </a:extLst>
            </p:cNvPr>
            <p:cNvSpPr/>
            <p:nvPr/>
          </p:nvSpPr>
          <p:spPr>
            <a:xfrm>
              <a:off x="4358216" y="1894418"/>
              <a:ext cx="3001433" cy="300143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04151DF6-8217-C24D-BD22-5EF209B49A16}"/>
              </a:ext>
            </a:extLst>
          </p:cNvPr>
          <p:cNvGrpSpPr/>
          <p:nvPr/>
        </p:nvGrpSpPr>
        <p:grpSpPr>
          <a:xfrm rot="1272652">
            <a:off x="10119339" y="485725"/>
            <a:ext cx="1346111" cy="1714269"/>
            <a:chOff x="4353985" y="1525345"/>
            <a:chExt cx="3005664" cy="3827706"/>
          </a:xfrm>
          <a:solidFill>
            <a:schemeClr val="bg2">
              <a:lumMod val="75000"/>
            </a:schemeClr>
          </a:solidFill>
        </p:grpSpPr>
        <p:sp>
          <p:nvSpPr>
            <p:cNvPr id="154" name="パイ 153">
              <a:extLst>
                <a:ext uri="{FF2B5EF4-FFF2-40B4-BE49-F238E27FC236}">
                  <a16:creationId xmlns:a16="http://schemas.microsoft.com/office/drawing/2014/main" id="{934EF319-441B-8B4C-BEAE-3CDCAA25F3FD}"/>
                </a:ext>
              </a:extLst>
            </p:cNvPr>
            <p:cNvSpPr/>
            <p:nvPr/>
          </p:nvSpPr>
          <p:spPr>
            <a:xfrm rot="16200000">
              <a:off x="4358216" y="2351618"/>
              <a:ext cx="3001433" cy="3001433"/>
            </a:xfrm>
            <a:prstGeom prst="pie">
              <a:avLst>
                <a:gd name="adj1" fmla="val 5392616"/>
                <a:gd name="adj2" fmla="val 16200000"/>
              </a:avLst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5" name="パイ 154">
              <a:extLst>
                <a:ext uri="{FF2B5EF4-FFF2-40B4-BE49-F238E27FC236}">
                  <a16:creationId xmlns:a16="http://schemas.microsoft.com/office/drawing/2014/main" id="{52EE7C4A-1150-FE45-8EE5-880A6F444E6D}"/>
                </a:ext>
              </a:extLst>
            </p:cNvPr>
            <p:cNvSpPr/>
            <p:nvPr/>
          </p:nvSpPr>
          <p:spPr>
            <a:xfrm rot="16200000">
              <a:off x="4318003" y="2315632"/>
              <a:ext cx="3073398" cy="3001433"/>
            </a:xfrm>
            <a:prstGeom prst="pie">
              <a:avLst>
                <a:gd name="adj1" fmla="val 5399872"/>
                <a:gd name="adj2" fmla="val 16200000"/>
              </a:avLst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A2F33668-496D-9B43-8F57-86F51B9A13DD}"/>
                </a:ext>
              </a:extLst>
            </p:cNvPr>
            <p:cNvSpPr/>
            <p:nvPr/>
          </p:nvSpPr>
          <p:spPr>
            <a:xfrm>
              <a:off x="4356101" y="3395133"/>
              <a:ext cx="3001435" cy="5026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8604B23F-0D67-D249-BBD5-D53AE9F3EDA0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H="1">
              <a:off x="4353986" y="3026062"/>
              <a:ext cx="4230" cy="923637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7D298F59-7B09-6F49-9C4A-9980502AB751}"/>
                </a:ext>
              </a:extLst>
            </p:cNvPr>
            <p:cNvCxnSpPr>
              <a:cxnSpLocks/>
              <a:stCxn id="159" idx="6"/>
            </p:cNvCxnSpPr>
            <p:nvPr/>
          </p:nvCxnSpPr>
          <p:spPr>
            <a:xfrm flipH="1">
              <a:off x="7355419" y="3026062"/>
              <a:ext cx="4230" cy="923637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55E5C782-F3AB-3E44-9FF7-F958B435EC6A}"/>
                </a:ext>
              </a:extLst>
            </p:cNvPr>
            <p:cNvSpPr/>
            <p:nvPr/>
          </p:nvSpPr>
          <p:spPr>
            <a:xfrm>
              <a:off x="4358216" y="1525345"/>
              <a:ext cx="3001433" cy="3001433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6B024B57-9089-EC4D-9812-55D81519C389}"/>
              </a:ext>
            </a:extLst>
          </p:cNvPr>
          <p:cNvGrpSpPr/>
          <p:nvPr/>
        </p:nvGrpSpPr>
        <p:grpSpPr>
          <a:xfrm>
            <a:off x="9733321" y="1333253"/>
            <a:ext cx="902058" cy="1253061"/>
            <a:chOff x="9371494" y="753594"/>
            <a:chExt cx="1266023" cy="1758649"/>
          </a:xfrm>
        </p:grpSpPr>
        <p:sp>
          <p:nvSpPr>
            <p:cNvPr id="161" name="パイ 160">
              <a:extLst>
                <a:ext uri="{FF2B5EF4-FFF2-40B4-BE49-F238E27FC236}">
                  <a16:creationId xmlns:a16="http://schemas.microsoft.com/office/drawing/2014/main" id="{A2D12132-E228-FD47-8299-E9C3DEB60B00}"/>
                </a:ext>
              </a:extLst>
            </p:cNvPr>
            <p:cNvSpPr/>
            <p:nvPr/>
          </p:nvSpPr>
          <p:spPr>
            <a:xfrm rot="16200000">
              <a:off x="9373276" y="1248002"/>
              <a:ext cx="1264241" cy="1264241"/>
            </a:xfrm>
            <a:prstGeom prst="pie">
              <a:avLst>
                <a:gd name="adj1" fmla="val 5392616"/>
                <a:gd name="adj2" fmla="val 1620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パイ 161">
              <a:extLst>
                <a:ext uri="{FF2B5EF4-FFF2-40B4-BE49-F238E27FC236}">
                  <a16:creationId xmlns:a16="http://schemas.microsoft.com/office/drawing/2014/main" id="{AECED38A-BF3B-004E-9970-74990D78CF4D}"/>
                </a:ext>
              </a:extLst>
            </p:cNvPr>
            <p:cNvSpPr/>
            <p:nvPr/>
          </p:nvSpPr>
          <p:spPr>
            <a:xfrm rot="16200000">
              <a:off x="9356338" y="1232845"/>
              <a:ext cx="1294553" cy="1264241"/>
            </a:xfrm>
            <a:prstGeom prst="pie">
              <a:avLst>
                <a:gd name="adj1" fmla="val 5399872"/>
                <a:gd name="adj2" fmla="val 1620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6877A98A-91BF-3E43-96DF-277926CA4AE3}"/>
                </a:ext>
              </a:extLst>
            </p:cNvPr>
            <p:cNvSpPr/>
            <p:nvPr/>
          </p:nvSpPr>
          <p:spPr>
            <a:xfrm>
              <a:off x="9372385" y="753594"/>
              <a:ext cx="1264242" cy="11519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</p:txBody>
        </p: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A09E89C5-BCE8-8649-92D5-32535AA9BCE0}"/>
                </a:ext>
              </a:extLst>
            </p:cNvPr>
            <p:cNvCxnSpPr>
              <a:cxnSpLocks/>
            </p:cNvCxnSpPr>
            <p:nvPr/>
          </p:nvCxnSpPr>
          <p:spPr>
            <a:xfrm>
              <a:off x="9371494" y="892857"/>
              <a:ext cx="0" cy="10282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711EB516-219B-824F-8703-15127C943B57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736" y="892857"/>
              <a:ext cx="0" cy="10282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D35279EB-42CD-1A44-9631-A3998D303CCA}"/>
              </a:ext>
            </a:extLst>
          </p:cNvPr>
          <p:cNvGrpSpPr/>
          <p:nvPr/>
        </p:nvGrpSpPr>
        <p:grpSpPr>
          <a:xfrm rot="18408142">
            <a:off x="8541683" y="758428"/>
            <a:ext cx="1346111" cy="1714269"/>
            <a:chOff x="4539513" y="1288949"/>
            <a:chExt cx="1346111" cy="1714269"/>
          </a:xfrm>
        </p:grpSpPr>
        <p:sp>
          <p:nvSpPr>
            <p:cNvPr id="168" name="パイ 167">
              <a:extLst>
                <a:ext uri="{FF2B5EF4-FFF2-40B4-BE49-F238E27FC236}">
                  <a16:creationId xmlns:a16="http://schemas.microsoft.com/office/drawing/2014/main" id="{B9CCDA62-95B6-B84F-93B7-5B2D545036CD}"/>
                </a:ext>
              </a:extLst>
            </p:cNvPr>
            <p:cNvSpPr/>
            <p:nvPr/>
          </p:nvSpPr>
          <p:spPr>
            <a:xfrm rot="16200000">
              <a:off x="4541408" y="1659002"/>
              <a:ext cx="1344216" cy="1344216"/>
            </a:xfrm>
            <a:prstGeom prst="pie">
              <a:avLst>
                <a:gd name="adj1" fmla="val 5392616"/>
                <a:gd name="adj2" fmla="val 16200000"/>
              </a:avLst>
            </a:prstGeom>
            <a:solidFill>
              <a:schemeClr val="bg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9" name="パイ 168">
              <a:extLst>
                <a:ext uri="{FF2B5EF4-FFF2-40B4-BE49-F238E27FC236}">
                  <a16:creationId xmlns:a16="http://schemas.microsoft.com/office/drawing/2014/main" id="{A62AF319-9BE8-FF4D-96DD-4294AF2C1EF7}"/>
                </a:ext>
              </a:extLst>
            </p:cNvPr>
            <p:cNvSpPr/>
            <p:nvPr/>
          </p:nvSpPr>
          <p:spPr>
            <a:xfrm rot="16200000">
              <a:off x="4523398" y="1642885"/>
              <a:ext cx="1376446" cy="1344216"/>
            </a:xfrm>
            <a:prstGeom prst="pie">
              <a:avLst>
                <a:gd name="adj1" fmla="val 5399872"/>
                <a:gd name="adj2" fmla="val 16200000"/>
              </a:avLst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24899E23-17F7-A84D-92BB-3E4E063F98C4}"/>
                </a:ext>
              </a:extLst>
            </p:cNvPr>
            <p:cNvSpPr/>
            <p:nvPr/>
          </p:nvSpPr>
          <p:spPr>
            <a:xfrm>
              <a:off x="4540460" y="2126350"/>
              <a:ext cx="1344217" cy="2421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A0E183C8-CDAA-664A-85FB-1786DDA17F68}"/>
                </a:ext>
              </a:extLst>
            </p:cNvPr>
            <p:cNvCxnSpPr>
              <a:cxnSpLocks/>
              <a:stCxn id="173" idx="2"/>
            </p:cNvCxnSpPr>
            <p:nvPr/>
          </p:nvCxnSpPr>
          <p:spPr>
            <a:xfrm flipH="1">
              <a:off x="4539513" y="1961057"/>
              <a:ext cx="1894" cy="413658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A27FF-A76D-E746-A59E-E01B84D713B7}"/>
                </a:ext>
              </a:extLst>
            </p:cNvPr>
            <p:cNvCxnSpPr>
              <a:cxnSpLocks/>
              <a:stCxn id="173" idx="6"/>
            </p:cNvCxnSpPr>
            <p:nvPr/>
          </p:nvCxnSpPr>
          <p:spPr>
            <a:xfrm flipH="1">
              <a:off x="5883730" y="1961057"/>
              <a:ext cx="1894" cy="413658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円/楕円 172">
              <a:extLst>
                <a:ext uri="{FF2B5EF4-FFF2-40B4-BE49-F238E27FC236}">
                  <a16:creationId xmlns:a16="http://schemas.microsoft.com/office/drawing/2014/main" id="{00CC3941-0165-1841-B2B5-DC71B7869C69}"/>
                </a:ext>
              </a:extLst>
            </p:cNvPr>
            <p:cNvSpPr/>
            <p:nvPr/>
          </p:nvSpPr>
          <p:spPr>
            <a:xfrm>
              <a:off x="4541408" y="1288949"/>
              <a:ext cx="1344216" cy="13442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214662D2-0F61-344D-8728-35821A183E65}"/>
              </a:ext>
            </a:extLst>
          </p:cNvPr>
          <p:cNvGrpSpPr/>
          <p:nvPr/>
        </p:nvGrpSpPr>
        <p:grpSpPr>
          <a:xfrm rot="8827849">
            <a:off x="9846471" y="2041646"/>
            <a:ext cx="1346111" cy="1714269"/>
            <a:chOff x="4539513" y="1288949"/>
            <a:chExt cx="1346111" cy="1714269"/>
          </a:xfrm>
        </p:grpSpPr>
        <p:sp>
          <p:nvSpPr>
            <p:cNvPr id="175" name="パイ 174">
              <a:extLst>
                <a:ext uri="{FF2B5EF4-FFF2-40B4-BE49-F238E27FC236}">
                  <a16:creationId xmlns:a16="http://schemas.microsoft.com/office/drawing/2014/main" id="{1D14178E-C539-7646-BF40-751E268B1420}"/>
                </a:ext>
              </a:extLst>
            </p:cNvPr>
            <p:cNvSpPr/>
            <p:nvPr/>
          </p:nvSpPr>
          <p:spPr>
            <a:xfrm rot="16200000">
              <a:off x="4541408" y="1659002"/>
              <a:ext cx="1344216" cy="1344216"/>
            </a:xfrm>
            <a:prstGeom prst="pie">
              <a:avLst>
                <a:gd name="adj1" fmla="val 5392616"/>
                <a:gd name="adj2" fmla="val 16200000"/>
              </a:avLst>
            </a:prstGeom>
            <a:solidFill>
              <a:schemeClr val="bg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パイ 175">
              <a:extLst>
                <a:ext uri="{FF2B5EF4-FFF2-40B4-BE49-F238E27FC236}">
                  <a16:creationId xmlns:a16="http://schemas.microsoft.com/office/drawing/2014/main" id="{180094E9-D62F-C647-AFC5-B0CC304E7FB1}"/>
                </a:ext>
              </a:extLst>
            </p:cNvPr>
            <p:cNvSpPr/>
            <p:nvPr/>
          </p:nvSpPr>
          <p:spPr>
            <a:xfrm rot="16200000">
              <a:off x="4523398" y="1642885"/>
              <a:ext cx="1376446" cy="1344216"/>
            </a:xfrm>
            <a:prstGeom prst="pie">
              <a:avLst>
                <a:gd name="adj1" fmla="val 5399872"/>
                <a:gd name="adj2" fmla="val 16200000"/>
              </a:avLst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74B10C89-D9D4-224E-AB50-AF5DDC962F4A}"/>
                </a:ext>
              </a:extLst>
            </p:cNvPr>
            <p:cNvSpPr/>
            <p:nvPr/>
          </p:nvSpPr>
          <p:spPr>
            <a:xfrm>
              <a:off x="4540460" y="2126350"/>
              <a:ext cx="1344217" cy="24214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AABA5E2C-38BA-4341-8B09-AB0D93B9BD83}"/>
                </a:ext>
              </a:extLst>
            </p:cNvPr>
            <p:cNvCxnSpPr>
              <a:cxnSpLocks/>
              <a:stCxn id="180" idx="2"/>
            </p:cNvCxnSpPr>
            <p:nvPr/>
          </p:nvCxnSpPr>
          <p:spPr>
            <a:xfrm flipH="1">
              <a:off x="4539513" y="1961057"/>
              <a:ext cx="1894" cy="413658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EB431BB5-3939-5C4E-8042-7E794112E7AC}"/>
                </a:ext>
              </a:extLst>
            </p:cNvPr>
            <p:cNvCxnSpPr>
              <a:cxnSpLocks/>
              <a:stCxn id="180" idx="6"/>
            </p:cNvCxnSpPr>
            <p:nvPr/>
          </p:nvCxnSpPr>
          <p:spPr>
            <a:xfrm flipH="1">
              <a:off x="5883730" y="1961057"/>
              <a:ext cx="1894" cy="413658"/>
            </a:xfrm>
            <a:prstGeom prst="lin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EA18314F-3F1D-5647-8B2B-F34E22A35E4B}"/>
                </a:ext>
              </a:extLst>
            </p:cNvPr>
            <p:cNvSpPr/>
            <p:nvPr/>
          </p:nvSpPr>
          <p:spPr>
            <a:xfrm>
              <a:off x="4541408" y="1288949"/>
              <a:ext cx="1344216" cy="13442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6" name="円/楕円 165">
            <a:extLst>
              <a:ext uri="{FF2B5EF4-FFF2-40B4-BE49-F238E27FC236}">
                <a16:creationId xmlns:a16="http://schemas.microsoft.com/office/drawing/2014/main" id="{C6C95483-1152-E54C-A52E-5FA1125EC07B}"/>
              </a:ext>
            </a:extLst>
          </p:cNvPr>
          <p:cNvSpPr/>
          <p:nvPr/>
        </p:nvSpPr>
        <p:spPr>
          <a:xfrm>
            <a:off x="9447803" y="528912"/>
            <a:ext cx="1463305" cy="146330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12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86F7738-9F3D-A342-81FE-D46B3DF5C45E}"/>
              </a:ext>
            </a:extLst>
          </p:cNvPr>
          <p:cNvSpPr/>
          <p:nvPr/>
        </p:nvSpPr>
        <p:spPr>
          <a:xfrm>
            <a:off x="168521" y="436418"/>
            <a:ext cx="3706861" cy="3706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E041FAF-BC38-F749-BDAA-93342B461CD7}"/>
              </a:ext>
            </a:extLst>
          </p:cNvPr>
          <p:cNvGrpSpPr/>
          <p:nvPr/>
        </p:nvGrpSpPr>
        <p:grpSpPr>
          <a:xfrm>
            <a:off x="316214" y="485028"/>
            <a:ext cx="3411473" cy="3560988"/>
            <a:chOff x="1239347" y="2784358"/>
            <a:chExt cx="1159106" cy="1209907"/>
          </a:xfrm>
        </p:grpSpPr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BD857731-21F1-F64E-A1DC-B13DC18AF39E}"/>
                </a:ext>
              </a:extLst>
            </p:cNvPr>
            <p:cNvSpPr/>
            <p:nvPr/>
          </p:nvSpPr>
          <p:spPr>
            <a:xfrm>
              <a:off x="1239347" y="2784358"/>
              <a:ext cx="1159106" cy="11305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2B11ED6D-1BD6-3548-8F8F-9DF5AA6A859D}"/>
                </a:ext>
              </a:extLst>
            </p:cNvPr>
            <p:cNvSpPr/>
            <p:nvPr/>
          </p:nvSpPr>
          <p:spPr>
            <a:xfrm>
              <a:off x="1248872" y="3333750"/>
              <a:ext cx="1143231" cy="952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ja-JP" altLang="en-US"/>
            </a:p>
          </p:txBody>
        </p:sp>
        <p:sp>
          <p:nvSpPr>
            <p:cNvPr id="94" name="円/楕円 93">
              <a:extLst>
                <a:ext uri="{FF2B5EF4-FFF2-40B4-BE49-F238E27FC236}">
                  <a16:creationId xmlns:a16="http://schemas.microsoft.com/office/drawing/2014/main" id="{92A254EF-3087-2F49-86FF-8D1ABD054286}"/>
                </a:ext>
              </a:extLst>
            </p:cNvPr>
            <p:cNvSpPr/>
            <p:nvPr/>
          </p:nvSpPr>
          <p:spPr>
            <a:xfrm>
              <a:off x="1255222" y="2863734"/>
              <a:ext cx="1130531" cy="1130531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19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29BF66-E572-424B-979B-066FE4BDB523}"/>
              </a:ext>
            </a:extLst>
          </p:cNvPr>
          <p:cNvSpPr txBox="1"/>
          <p:nvPr/>
        </p:nvSpPr>
        <p:spPr>
          <a:xfrm>
            <a:off x="924305" y="-33868"/>
            <a:ext cx="9777779" cy="3903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ja-JP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KLASK</a:t>
            </a:r>
            <a:endParaRPr kumimoji="1" lang="ja-JP" altLang="en-US" sz="8800" b="1">
              <a:ln w="13462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EB9378-B93A-FC4F-B211-76DED48DFCBD}"/>
              </a:ext>
            </a:extLst>
          </p:cNvPr>
          <p:cNvSpPr/>
          <p:nvPr/>
        </p:nvSpPr>
        <p:spPr>
          <a:xfrm>
            <a:off x="2667785" y="764169"/>
            <a:ext cx="7626284" cy="1885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5C6A6D-60C7-644A-9CE6-BFAD60F53CAA}"/>
              </a:ext>
            </a:extLst>
          </p:cNvPr>
          <p:cNvSpPr txBox="1"/>
          <p:nvPr/>
        </p:nvSpPr>
        <p:spPr>
          <a:xfrm>
            <a:off x="924305" y="3085605"/>
            <a:ext cx="9777779" cy="3903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ja-JP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EASY</a:t>
            </a:r>
            <a:endParaRPr kumimoji="1" lang="ja-JP" altLang="en-US" sz="8800" b="1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CE5F1E-7C30-D644-816F-1F70FBFCF475}"/>
              </a:ext>
            </a:extLst>
          </p:cNvPr>
          <p:cNvSpPr/>
          <p:nvPr/>
        </p:nvSpPr>
        <p:spPr>
          <a:xfrm>
            <a:off x="3497344" y="3843869"/>
            <a:ext cx="5938888" cy="1722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54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29BF66-E572-424B-979B-066FE4BDB523}"/>
              </a:ext>
            </a:extLst>
          </p:cNvPr>
          <p:cNvSpPr txBox="1"/>
          <p:nvPr/>
        </p:nvSpPr>
        <p:spPr>
          <a:xfrm>
            <a:off x="924305" y="0"/>
            <a:ext cx="9777779" cy="3903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ja-JP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NORMAL</a:t>
            </a:r>
            <a:endParaRPr kumimoji="1" lang="ja-JP" altLang="en-US" sz="8800" b="1">
              <a:ln w="13462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EB9378-B93A-FC4F-B211-76DED48DFCBD}"/>
              </a:ext>
            </a:extLst>
          </p:cNvPr>
          <p:cNvSpPr/>
          <p:nvPr/>
        </p:nvSpPr>
        <p:spPr>
          <a:xfrm>
            <a:off x="1274536" y="593888"/>
            <a:ext cx="9410614" cy="2073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5C6A6D-60C7-644A-9CE6-BFAD60F53CAA}"/>
              </a:ext>
            </a:extLst>
          </p:cNvPr>
          <p:cNvSpPr txBox="1"/>
          <p:nvPr/>
        </p:nvSpPr>
        <p:spPr>
          <a:xfrm>
            <a:off x="1433836" y="2513965"/>
            <a:ext cx="9777779" cy="3903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ja-JP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HARD</a:t>
            </a:r>
            <a:endParaRPr kumimoji="1" lang="ja-JP" altLang="en-US" sz="8800" b="1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CE5F1E-7C30-D644-816F-1F70FBFCF475}"/>
              </a:ext>
            </a:extLst>
          </p:cNvPr>
          <p:cNvSpPr/>
          <p:nvPr/>
        </p:nvSpPr>
        <p:spPr>
          <a:xfrm>
            <a:off x="3320417" y="3176834"/>
            <a:ext cx="6323205" cy="201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3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EB9378-B93A-FC4F-B211-76DED48DFCBD}"/>
              </a:ext>
            </a:extLst>
          </p:cNvPr>
          <p:cNvSpPr/>
          <p:nvPr/>
        </p:nvSpPr>
        <p:spPr>
          <a:xfrm>
            <a:off x="1134533" y="568883"/>
            <a:ext cx="10016284" cy="167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29BF66-E572-424B-979B-066FE4BDB523}"/>
              </a:ext>
            </a:extLst>
          </p:cNvPr>
          <p:cNvSpPr txBox="1"/>
          <p:nvPr/>
        </p:nvSpPr>
        <p:spPr>
          <a:xfrm>
            <a:off x="924305" y="0"/>
            <a:ext cx="9777779" cy="3210879"/>
          </a:xfrm>
          <a:prstGeom prst="rect">
            <a:avLst/>
          </a:prstGeom>
          <a:noFill/>
          <a:effectLst>
            <a:outerShdw dist="50800" sx="1000" sy="1000" algn="ctr" rotWithShape="0">
              <a:schemeClr val="bg1"/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ja-JP" sz="7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FLICK    OFF</a:t>
            </a:r>
            <a:endParaRPr kumimoji="1" lang="ja-JP" altLang="en-US" sz="7200" b="1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D9BD10B-BBD5-D74B-BDA2-983DF6E92731}"/>
              </a:ext>
            </a:extLst>
          </p:cNvPr>
          <p:cNvSpPr/>
          <p:nvPr/>
        </p:nvSpPr>
        <p:spPr>
          <a:xfrm>
            <a:off x="3344562" y="3429000"/>
            <a:ext cx="5782962" cy="1805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9BC744-6CA8-4C4F-8491-EF56417F6305}"/>
              </a:ext>
            </a:extLst>
          </p:cNvPr>
          <p:cNvSpPr txBox="1"/>
          <p:nvPr/>
        </p:nvSpPr>
        <p:spPr>
          <a:xfrm>
            <a:off x="924305" y="2990335"/>
            <a:ext cx="9777779" cy="3210879"/>
          </a:xfrm>
          <a:prstGeom prst="rect">
            <a:avLst/>
          </a:prstGeom>
          <a:noFill/>
          <a:effectLst>
            <a:outerShdw dist="50800" sx="1000" sy="1000" algn="ctr" rotWithShape="0">
              <a:schemeClr val="bg1"/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ja-JP" sz="72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tx1"/>
                  </a:outerShdw>
                </a:effectLst>
                <a:latin typeface="Zapfino" panose="03030300040707070C03" pitchFamily="66" charset="0"/>
                <a:ea typeface="STCaiyun" panose="020B0400000000000000" pitchFamily="34" charset="-122"/>
                <a:cs typeface="LINGWAI TC MEDIUM" panose="03050602040302020204" pitchFamily="66" charset="-120"/>
              </a:rPr>
              <a:t>START</a:t>
            </a:r>
            <a:endParaRPr kumimoji="1" lang="ja-JP" altLang="en-US" sz="7200" b="1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tx1"/>
                </a:outerShdw>
              </a:effectLst>
              <a:latin typeface="Zapfino" panose="03030300040707070C03" pitchFamily="66" charset="0"/>
              <a:ea typeface="STCaiyun" panose="020B0400000000000000" pitchFamily="34" charset="-122"/>
              <a:cs typeface="LINGWAI TC MEDIUM" panose="03050602040302020204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7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20</Words>
  <Application>Microsoft Macintosh PowerPoint</Application>
  <PresentationFormat>ワイド画面</PresentationFormat>
  <Paragraphs>69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游ゴシック Light</vt:lpstr>
      <vt:lpstr>Arial</vt:lpstr>
      <vt:lpstr>Chiller</vt:lpstr>
      <vt:lpstr>Zapfino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 中川和樹</dc:creator>
  <cp:lastModifiedBy>21 中川和樹</cp:lastModifiedBy>
  <cp:revision>26</cp:revision>
  <dcterms:created xsi:type="dcterms:W3CDTF">2021-06-02T00:07:35Z</dcterms:created>
  <dcterms:modified xsi:type="dcterms:W3CDTF">2021-06-19T01:05:36Z</dcterms:modified>
</cp:coreProperties>
</file>