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/>
    <p:restoredTop sz="94689"/>
  </p:normalViewPr>
  <p:slideViewPr>
    <p:cSldViewPr snapToGrid="0" snapToObjects="1">
      <p:cViewPr>
        <p:scale>
          <a:sx n="150" d="100"/>
          <a:sy n="150" d="100"/>
        </p:scale>
        <p:origin x="5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C0272-07CA-6A42-B0CE-4BDC1BED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1E4772-FF1D-0548-8CD7-5DB83990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6DC5B-5194-4C45-8F44-E62FD5E8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1A6CE-299E-2C4C-86BF-3A5A3960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215B8-0BF8-AC4D-9259-38607E05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8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90F19-4DFD-AA4B-BC61-7D0E0783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7169AC-207D-5B47-9DFF-0602099B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04009-30C1-BD4B-B767-48E6136A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4E771-79D2-4543-8C9A-327E2657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A68F1-D9F9-3A4D-839E-2EA4745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DCF959-C5D8-9543-8491-B79AB06F2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971C2-CE0E-6A49-9A4E-D962F9A1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F20F2-2122-6C4E-A662-EACC927A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2C482-BB21-9042-8EF8-7FA8CDF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6031F-EE4E-DB44-9B4C-68B6B11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99FAA-302C-314B-AFA2-AC0D90E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6459E-9A92-4040-A7CF-26E2D7FC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0A385-9E71-F04F-93D6-A8E5F5D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0B689A-F937-FC40-8D41-1A3C1B2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727F5-98B3-DF49-97DB-77EAC4F5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5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D9622-C5EB-BA4F-9E25-529C0C3F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393FCE-BEE3-4F4D-82D7-2A1A7E09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C4D66-6610-D047-9800-2147E1F5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F0E47-5126-E048-BC52-8BEE55C0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98F4C-58D9-834D-BE9A-A9BAC0AD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157F7-9BCF-E448-A426-8B5BD762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2E2B0-F052-B543-9C2B-493636E6F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F4BCA8-36A8-0147-B76A-9922F224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7FCCD-A7FF-3149-ABD7-F098B70F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55C13-E1A7-4F4B-8ACD-C5930AF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1F42D-292A-8346-8BA2-8D35FD9B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E5914-C097-2642-90D7-E51F5267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26A214-85AA-9240-BED9-04AC57C4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BE4B8-34EA-964D-A4F1-89CD344E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13C94E-37D9-B748-836E-1F88A8DDA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8090FD-6F2B-3B48-A3D7-B009A1CC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85A40F-BB46-B546-B905-7455FE59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9EFEAE-AC31-9A4E-812E-8194A437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1E0C41-2A29-F340-BA73-3BA024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2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9DDA6-A341-164E-B9D9-1F937BD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0651E7-9C0B-A24B-8B7C-5AE92E7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A68B5F-3904-8147-A8EA-0FA60937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108473-E8D3-2D42-81F2-46B4D661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0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E2807C-C72F-6B45-9F0F-F7A6C90F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3354D0-5426-C541-9CEE-82B76CA7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8BDFD3-B6EF-F24E-924E-6D02445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10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C2EE4-3E91-5646-A4DF-ACE1E1C9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94990-CAFE-A045-9B5E-66A98A38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DBC56-F2A3-C64F-B62A-48867A81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3712AE-CBC8-1445-8C7E-985BBFDA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B3B745-CA60-B740-A9FF-CFA463DF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865564-4E29-CF47-885A-CC5AA913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8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2A373-A97D-7A4B-B13D-A33493C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965CB1-6CBD-FA4F-BE68-5E54CA4FA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BCB62-19CD-A440-A0EE-31FECC5E6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C0B80-640B-BD44-9600-BA382D66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053D98-CB3F-134C-963E-9F39B210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47236D-7BED-AE46-8D89-A0CEEC3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832573-F74B-DF4B-8133-2EC78B6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790A-8216-C049-B80C-38D16273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F25A8-9EA5-7D43-B39C-AE003906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58BD-387D-FF4C-8636-4C3116AD5FD9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EBB5E-2B4D-6848-9FCA-9FB228B91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C1B29-CFA1-F24C-A625-4F461FA1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B209-2ECA-CA4D-9ABE-DAECFF847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1807E98-2F07-DE4C-BBE1-4FE1FBC784F9}"/>
              </a:ext>
            </a:extLst>
          </p:cNvPr>
          <p:cNvGrpSpPr/>
          <p:nvPr/>
        </p:nvGrpSpPr>
        <p:grpSpPr>
          <a:xfrm>
            <a:off x="651245" y="4664927"/>
            <a:ext cx="1094479" cy="1243662"/>
            <a:chOff x="7492075" y="3732826"/>
            <a:chExt cx="897775" cy="1020146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BEE9169-692B-4245-AB1B-82C638E7CA99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5ACCAE2-866D-3C41-96D9-2A0EFD7FF021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53EAFE1-AB3E-BB42-9C9C-349E84BCAECD}"/>
              </a:ext>
            </a:extLst>
          </p:cNvPr>
          <p:cNvGrpSpPr/>
          <p:nvPr/>
        </p:nvGrpSpPr>
        <p:grpSpPr>
          <a:xfrm>
            <a:off x="2533791" y="4656330"/>
            <a:ext cx="1094479" cy="1243662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491EBE6-436A-D746-85D7-6C57CFF929F8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85B456B-86B3-8749-83FD-748D5E363641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85A4C5F-F0B5-4C42-9764-2A5322BFEEA4}"/>
              </a:ext>
            </a:extLst>
          </p:cNvPr>
          <p:cNvSpPr/>
          <p:nvPr/>
        </p:nvSpPr>
        <p:spPr>
          <a:xfrm>
            <a:off x="492211" y="45804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34AC651-4F04-3649-A682-253FE5D3EC45}"/>
              </a:ext>
            </a:extLst>
          </p:cNvPr>
          <p:cNvSpPr/>
          <p:nvPr/>
        </p:nvSpPr>
        <p:spPr>
          <a:xfrm>
            <a:off x="2370270" y="4571887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5D21ADC-1799-324B-91E6-99C667E9902E}"/>
              </a:ext>
            </a:extLst>
          </p:cNvPr>
          <p:cNvSpPr/>
          <p:nvPr/>
        </p:nvSpPr>
        <p:spPr>
          <a:xfrm>
            <a:off x="6503946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ED5FF22-CB1D-9048-861E-76F3ED8170F3}"/>
              </a:ext>
            </a:extLst>
          </p:cNvPr>
          <p:cNvGrpSpPr/>
          <p:nvPr/>
        </p:nvGrpSpPr>
        <p:grpSpPr>
          <a:xfrm>
            <a:off x="6783845" y="2315652"/>
            <a:ext cx="852749" cy="1319411"/>
            <a:chOff x="2897245" y="3712628"/>
            <a:chExt cx="852749" cy="1319411"/>
          </a:xfrm>
        </p:grpSpPr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7DCA58C4-B754-9B43-AC5F-E2E1BA243E94}"/>
                </a:ext>
              </a:extLst>
            </p:cNvPr>
            <p:cNvSpPr/>
            <p:nvPr/>
          </p:nvSpPr>
          <p:spPr>
            <a:xfrm>
              <a:off x="2897246" y="442634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1DA6236-0470-7E4D-8F6A-272513B890B6}"/>
                </a:ext>
              </a:extLst>
            </p:cNvPr>
            <p:cNvSpPr/>
            <p:nvPr/>
          </p:nvSpPr>
          <p:spPr>
            <a:xfrm>
              <a:off x="2897246" y="4018491"/>
              <a:ext cx="852746" cy="7248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B236B47E-6C51-8D48-BBF6-04C4DDD48BB3}"/>
                </a:ext>
              </a:extLst>
            </p:cNvPr>
            <p:cNvSpPr/>
            <p:nvPr/>
          </p:nvSpPr>
          <p:spPr>
            <a:xfrm>
              <a:off x="2897245" y="3712628"/>
              <a:ext cx="852748" cy="6056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683023EE-F2F9-0542-A041-662073EB72C0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92" y="4018491"/>
              <a:ext cx="0" cy="7248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88B73AE-3C8F-ED43-B816-1EAAF9777AE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>
              <a:off x="2897245" y="4015474"/>
              <a:ext cx="1" cy="7137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E4753F1-A213-9B40-9F5D-BE4FD6BBF9D6}"/>
              </a:ext>
            </a:extLst>
          </p:cNvPr>
          <p:cNvSpPr/>
          <p:nvPr/>
        </p:nvSpPr>
        <p:spPr>
          <a:xfrm>
            <a:off x="9958977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A1730F84-7A23-F849-85AC-29D8799375C0}"/>
              </a:ext>
            </a:extLst>
          </p:cNvPr>
          <p:cNvGrpSpPr/>
          <p:nvPr/>
        </p:nvGrpSpPr>
        <p:grpSpPr>
          <a:xfrm>
            <a:off x="10144552" y="2381000"/>
            <a:ext cx="1041399" cy="1142938"/>
            <a:chOff x="4377268" y="2366342"/>
            <a:chExt cx="1041399" cy="1142938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26EF6E7-7BFD-FD49-A91B-919DBB8BD6BA}"/>
                </a:ext>
              </a:extLst>
            </p:cNvPr>
            <p:cNvSpPr/>
            <p:nvPr/>
          </p:nvSpPr>
          <p:spPr>
            <a:xfrm>
              <a:off x="4377268" y="2950154"/>
              <a:ext cx="1041399" cy="5591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三角形 63">
              <a:extLst>
                <a:ext uri="{FF2B5EF4-FFF2-40B4-BE49-F238E27FC236}">
                  <a16:creationId xmlns:a16="http://schemas.microsoft.com/office/drawing/2014/main" id="{49DB8C6F-07BE-7A49-8CFD-AB8D7236DAE4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8CD0CB4-6643-A445-8608-61B2E4808661}"/>
              </a:ext>
            </a:extLst>
          </p:cNvPr>
          <p:cNvSpPr/>
          <p:nvPr/>
        </p:nvSpPr>
        <p:spPr>
          <a:xfrm>
            <a:off x="8282576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7010-F5BA-A448-AC4C-2BC747669684}"/>
              </a:ext>
            </a:extLst>
          </p:cNvPr>
          <p:cNvGrpSpPr/>
          <p:nvPr/>
        </p:nvGrpSpPr>
        <p:grpSpPr>
          <a:xfrm>
            <a:off x="8468151" y="2381000"/>
            <a:ext cx="1041399" cy="1178778"/>
            <a:chOff x="4377268" y="2366342"/>
            <a:chExt cx="1041399" cy="11787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257D38AF-A336-1449-987C-00FE04B21FD2}"/>
                </a:ext>
              </a:extLst>
            </p:cNvPr>
            <p:cNvSpPr/>
            <p:nvPr/>
          </p:nvSpPr>
          <p:spPr>
            <a:xfrm>
              <a:off x="4377268" y="2950154"/>
              <a:ext cx="1041399" cy="5949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三角形 68">
              <a:extLst>
                <a:ext uri="{FF2B5EF4-FFF2-40B4-BE49-F238E27FC236}">
                  <a16:creationId xmlns:a16="http://schemas.microsoft.com/office/drawing/2014/main" id="{00061C74-301A-0F4B-BC49-A505A342D039}"/>
                </a:ext>
              </a:extLst>
            </p:cNvPr>
            <p:cNvSpPr/>
            <p:nvPr/>
          </p:nvSpPr>
          <p:spPr>
            <a:xfrm>
              <a:off x="4377268" y="2366342"/>
              <a:ext cx="1041399" cy="58381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98B4801-96D6-5648-BFE8-3DC1F676DEF0}"/>
              </a:ext>
            </a:extLst>
          </p:cNvPr>
          <p:cNvSpPr/>
          <p:nvPr/>
        </p:nvSpPr>
        <p:spPr>
          <a:xfrm>
            <a:off x="7359941" y="371032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F7BF26A7-BA00-1F45-AC44-BE488FB9660C}"/>
              </a:ext>
            </a:extLst>
          </p:cNvPr>
          <p:cNvSpPr/>
          <p:nvPr/>
        </p:nvSpPr>
        <p:spPr>
          <a:xfrm>
            <a:off x="7471249" y="482340"/>
            <a:ext cx="1189932" cy="1189932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827DC2D-CC27-B64B-BFDD-E7FE5CCC6770}"/>
              </a:ext>
            </a:extLst>
          </p:cNvPr>
          <p:cNvSpPr/>
          <p:nvPr/>
        </p:nvSpPr>
        <p:spPr>
          <a:xfrm>
            <a:off x="9087157" y="371032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04FDC79A-8815-6C41-ABC7-E3FD96AF3362}"/>
              </a:ext>
            </a:extLst>
          </p:cNvPr>
          <p:cNvSpPr/>
          <p:nvPr/>
        </p:nvSpPr>
        <p:spPr>
          <a:xfrm>
            <a:off x="9198465" y="482340"/>
            <a:ext cx="1189932" cy="118993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0198D37E-2BD2-984F-A519-491034B23849}"/>
              </a:ext>
            </a:extLst>
          </p:cNvPr>
          <p:cNvGrpSpPr/>
          <p:nvPr/>
        </p:nvGrpSpPr>
        <p:grpSpPr>
          <a:xfrm>
            <a:off x="4434512" y="4656330"/>
            <a:ext cx="1094479" cy="1243662"/>
            <a:chOff x="7492075" y="3732826"/>
            <a:chExt cx="897775" cy="1020146"/>
          </a:xfrm>
          <a:solidFill>
            <a:schemeClr val="bg1">
              <a:lumMod val="95000"/>
            </a:schemeClr>
          </a:solidFill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58EED626-4CBC-0E4F-99A7-76F58865D4C0}"/>
                </a:ext>
              </a:extLst>
            </p:cNvPr>
            <p:cNvSpPr/>
            <p:nvPr/>
          </p:nvSpPr>
          <p:spPr>
            <a:xfrm>
              <a:off x="7492075" y="3732826"/>
              <a:ext cx="897775" cy="89777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54F247F-33E2-8E4C-BDF3-03189BC19047}"/>
                </a:ext>
              </a:extLst>
            </p:cNvPr>
            <p:cNvSpPr/>
            <p:nvPr/>
          </p:nvSpPr>
          <p:spPr>
            <a:xfrm>
              <a:off x="7492075" y="4630602"/>
              <a:ext cx="897775" cy="12237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C0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0980500-D966-F54B-B90A-BC0046B6D824}"/>
              </a:ext>
            </a:extLst>
          </p:cNvPr>
          <p:cNvSpPr/>
          <p:nvPr/>
        </p:nvSpPr>
        <p:spPr>
          <a:xfrm>
            <a:off x="4270991" y="4571887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86BA44E-EEEB-E64E-BF57-4ED4A5F12D9F}"/>
              </a:ext>
            </a:extLst>
          </p:cNvPr>
          <p:cNvSpPr/>
          <p:nvPr/>
        </p:nvSpPr>
        <p:spPr>
          <a:xfrm>
            <a:off x="2381601" y="363696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DE42440B-5990-A44D-A38D-8E6C66758802}"/>
              </a:ext>
            </a:extLst>
          </p:cNvPr>
          <p:cNvGrpSpPr/>
          <p:nvPr/>
        </p:nvGrpSpPr>
        <p:grpSpPr>
          <a:xfrm>
            <a:off x="2839338" y="544671"/>
            <a:ext cx="497073" cy="1050598"/>
            <a:chOff x="4377268" y="2366342"/>
            <a:chExt cx="1041399" cy="1050598"/>
          </a:xfrm>
          <a:solidFill>
            <a:srgbClr val="FFC000"/>
          </a:solidFill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330EE31-A02C-964D-BAD6-FBC5A8EFDAF3}"/>
                </a:ext>
              </a:extLst>
            </p:cNvPr>
            <p:cNvSpPr/>
            <p:nvPr/>
          </p:nvSpPr>
          <p:spPr>
            <a:xfrm>
              <a:off x="4377268" y="2804512"/>
              <a:ext cx="1041399" cy="612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5165C656-1184-EA48-8304-5DC2D679CAC9}"/>
                </a:ext>
              </a:extLst>
            </p:cNvPr>
            <p:cNvSpPr/>
            <p:nvPr/>
          </p:nvSpPr>
          <p:spPr>
            <a:xfrm>
              <a:off x="4377268" y="2366342"/>
              <a:ext cx="1041399" cy="4381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C867873-2031-FA4E-9941-07545E2B2ADF}"/>
              </a:ext>
            </a:extLst>
          </p:cNvPr>
          <p:cNvSpPr/>
          <p:nvPr/>
        </p:nvSpPr>
        <p:spPr>
          <a:xfrm>
            <a:off x="5683539" y="371032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AA90678-D545-E546-96C2-2BEA9C87005C}"/>
              </a:ext>
            </a:extLst>
          </p:cNvPr>
          <p:cNvGrpSpPr/>
          <p:nvPr/>
        </p:nvGrpSpPr>
        <p:grpSpPr>
          <a:xfrm>
            <a:off x="5834662" y="431560"/>
            <a:ext cx="1110301" cy="1291491"/>
            <a:chOff x="4232166" y="440268"/>
            <a:chExt cx="962491" cy="1291491"/>
          </a:xfrm>
        </p:grpSpPr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2FA53E19-26CE-7E41-8A5B-0F9ABCEC717B}"/>
                </a:ext>
              </a:extLst>
            </p:cNvPr>
            <p:cNvSpPr/>
            <p:nvPr/>
          </p:nvSpPr>
          <p:spPr>
            <a:xfrm>
              <a:off x="4232166" y="440268"/>
              <a:ext cx="962490" cy="66886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BB56EABF-4037-2443-B1FD-82A072A4B67D}"/>
                </a:ext>
              </a:extLst>
            </p:cNvPr>
            <p:cNvSpPr/>
            <p:nvPr/>
          </p:nvSpPr>
          <p:spPr>
            <a:xfrm>
              <a:off x="4232166" y="1194938"/>
              <a:ext cx="962490" cy="1861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4179DE93-AA73-1D44-936C-0F309B3F51CD}"/>
                </a:ext>
              </a:extLst>
            </p:cNvPr>
            <p:cNvSpPr/>
            <p:nvPr/>
          </p:nvSpPr>
          <p:spPr>
            <a:xfrm>
              <a:off x="4232166" y="1478049"/>
              <a:ext cx="962490" cy="101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D0810281-6EDB-E34F-930B-AFE62A76B3EB}"/>
                </a:ext>
              </a:extLst>
            </p:cNvPr>
            <p:cNvSpPr/>
            <p:nvPr/>
          </p:nvSpPr>
          <p:spPr>
            <a:xfrm>
              <a:off x="4232167" y="1673512"/>
              <a:ext cx="962490" cy="582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2899A6B-6175-7F45-AE1D-E5050B2E2D10}"/>
              </a:ext>
            </a:extLst>
          </p:cNvPr>
          <p:cNvSpPr/>
          <p:nvPr/>
        </p:nvSpPr>
        <p:spPr>
          <a:xfrm>
            <a:off x="6680353" y="4449569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3B792398-5BDC-8941-BE79-FDE2429BCDA0}"/>
              </a:ext>
            </a:extLst>
          </p:cNvPr>
          <p:cNvSpPr/>
          <p:nvPr/>
        </p:nvSpPr>
        <p:spPr>
          <a:xfrm>
            <a:off x="6791661" y="4560877"/>
            <a:ext cx="1189932" cy="1189932"/>
          </a:xfrm>
          <a:prstGeom prst="ellipse">
            <a:avLst/>
          </a:prstGeom>
          <a:gradFill flip="none" rotWithShape="1">
            <a:gsLst>
              <a:gs pos="37000">
                <a:schemeClr val="bg1"/>
              </a:gs>
              <a:gs pos="100000">
                <a:srgbClr val="FF0000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581E90DD-DD2B-6F40-980E-F11C6EB06BB9}"/>
              </a:ext>
            </a:extLst>
          </p:cNvPr>
          <p:cNvSpPr/>
          <p:nvPr/>
        </p:nvSpPr>
        <p:spPr>
          <a:xfrm>
            <a:off x="8401112" y="4449569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8188477-4DA7-3F44-9328-B1256C6A736B}"/>
              </a:ext>
            </a:extLst>
          </p:cNvPr>
          <p:cNvSpPr/>
          <p:nvPr/>
        </p:nvSpPr>
        <p:spPr>
          <a:xfrm>
            <a:off x="8512420" y="4560877"/>
            <a:ext cx="1189932" cy="1189932"/>
          </a:xfrm>
          <a:prstGeom prst="ellipse">
            <a:avLst/>
          </a:prstGeom>
          <a:gradFill flip="none" rotWithShape="1">
            <a:gsLst>
              <a:gs pos="37000">
                <a:schemeClr val="bg1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E909026D-2726-B94F-8AF3-779E733CACC7}"/>
              </a:ext>
            </a:extLst>
          </p:cNvPr>
          <p:cNvSpPr/>
          <p:nvPr/>
        </p:nvSpPr>
        <p:spPr>
          <a:xfrm>
            <a:off x="518209" y="2376072"/>
            <a:ext cx="1189932" cy="11899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4095E3D-1A20-684E-BC3C-3E62D4F0E7FD}"/>
              </a:ext>
            </a:extLst>
          </p:cNvPr>
          <p:cNvSpPr/>
          <p:nvPr/>
        </p:nvSpPr>
        <p:spPr>
          <a:xfrm>
            <a:off x="406900" y="226476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298E776-4334-D241-9546-01874790BA71}"/>
              </a:ext>
            </a:extLst>
          </p:cNvPr>
          <p:cNvSpPr/>
          <p:nvPr/>
        </p:nvSpPr>
        <p:spPr>
          <a:xfrm>
            <a:off x="2415187" y="226476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333CCCA-AC49-7F48-8A1B-DB1ED5FEB888}"/>
              </a:ext>
            </a:extLst>
          </p:cNvPr>
          <p:cNvGrpSpPr/>
          <p:nvPr/>
        </p:nvGrpSpPr>
        <p:grpSpPr>
          <a:xfrm>
            <a:off x="2445623" y="2342557"/>
            <a:ext cx="1351675" cy="1256961"/>
            <a:chOff x="2443913" y="2310730"/>
            <a:chExt cx="1351675" cy="1256961"/>
          </a:xfrm>
        </p:grpSpPr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0E1AB318-DA5D-834D-8885-087985D2EE20}"/>
                </a:ext>
              </a:extLst>
            </p:cNvPr>
            <p:cNvSpPr/>
            <p:nvPr/>
          </p:nvSpPr>
          <p:spPr>
            <a:xfrm>
              <a:off x="2502004" y="2325598"/>
              <a:ext cx="1189933" cy="11899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アーチ 116">
              <a:extLst>
                <a:ext uri="{FF2B5EF4-FFF2-40B4-BE49-F238E27FC236}">
                  <a16:creationId xmlns:a16="http://schemas.microsoft.com/office/drawing/2014/main" id="{3244180D-A6CB-8B4C-B9B6-E29883AA8C79}"/>
                </a:ext>
              </a:extLst>
            </p:cNvPr>
            <p:cNvSpPr/>
            <p:nvPr/>
          </p:nvSpPr>
          <p:spPr>
            <a:xfrm rot="10800000">
              <a:off x="2656754" y="3399534"/>
              <a:ext cx="905723" cy="168157"/>
            </a:xfrm>
            <a:prstGeom prst="blockArc">
              <a:avLst>
                <a:gd name="adj1" fmla="val 10222575"/>
                <a:gd name="adj2" fmla="val 613258"/>
                <a:gd name="adj3" fmla="val 22279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アーチ 117">
              <a:extLst>
                <a:ext uri="{FF2B5EF4-FFF2-40B4-BE49-F238E27FC236}">
                  <a16:creationId xmlns:a16="http://schemas.microsoft.com/office/drawing/2014/main" id="{7E2BC5C2-65C2-A04C-AD24-7519E80ABCFA}"/>
                </a:ext>
              </a:extLst>
            </p:cNvPr>
            <p:cNvSpPr/>
            <p:nvPr/>
          </p:nvSpPr>
          <p:spPr>
            <a:xfrm rot="10800000">
              <a:off x="2456142" y="3030790"/>
              <a:ext cx="1306951" cy="313463"/>
            </a:xfrm>
            <a:prstGeom prst="blockArc">
              <a:avLst>
                <a:gd name="adj1" fmla="val 10462792"/>
                <a:gd name="adj2" fmla="val 403751"/>
                <a:gd name="adj3" fmla="val 17533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アーチ 118">
              <a:extLst>
                <a:ext uri="{FF2B5EF4-FFF2-40B4-BE49-F238E27FC236}">
                  <a16:creationId xmlns:a16="http://schemas.microsoft.com/office/drawing/2014/main" id="{6D88E28B-A9D4-A740-BC7E-55AA91AA7DB2}"/>
                </a:ext>
              </a:extLst>
            </p:cNvPr>
            <p:cNvSpPr/>
            <p:nvPr/>
          </p:nvSpPr>
          <p:spPr>
            <a:xfrm rot="10800000">
              <a:off x="2443913" y="2709513"/>
              <a:ext cx="1351675" cy="313463"/>
            </a:xfrm>
            <a:prstGeom prst="blockArc">
              <a:avLst>
                <a:gd name="adj1" fmla="val 10364198"/>
                <a:gd name="adj2" fmla="val 460552"/>
                <a:gd name="adj3" fmla="val 1524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アーチ 119">
              <a:extLst>
                <a:ext uri="{FF2B5EF4-FFF2-40B4-BE49-F238E27FC236}">
                  <a16:creationId xmlns:a16="http://schemas.microsoft.com/office/drawing/2014/main" id="{3CED768E-3C26-C443-A3CB-268FFAA152E9}"/>
                </a:ext>
              </a:extLst>
            </p:cNvPr>
            <p:cNvSpPr/>
            <p:nvPr/>
          </p:nvSpPr>
          <p:spPr>
            <a:xfrm rot="10800000">
              <a:off x="2502005" y="2457933"/>
              <a:ext cx="1189932" cy="217585"/>
            </a:xfrm>
            <a:prstGeom prst="blockArc">
              <a:avLst>
                <a:gd name="adj1" fmla="val 10427837"/>
                <a:gd name="adj2" fmla="val 467268"/>
                <a:gd name="adj3" fmla="val 22598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アーチ 120">
              <a:extLst>
                <a:ext uri="{FF2B5EF4-FFF2-40B4-BE49-F238E27FC236}">
                  <a16:creationId xmlns:a16="http://schemas.microsoft.com/office/drawing/2014/main" id="{DB5D9934-3648-BB4B-A8BF-1301930F4F4C}"/>
                </a:ext>
              </a:extLst>
            </p:cNvPr>
            <p:cNvSpPr/>
            <p:nvPr/>
          </p:nvSpPr>
          <p:spPr>
            <a:xfrm rot="10800000">
              <a:off x="2770321" y="2310730"/>
              <a:ext cx="678596" cy="120350"/>
            </a:xfrm>
            <a:prstGeom prst="blockArc">
              <a:avLst>
                <a:gd name="adj1" fmla="val 9942841"/>
                <a:gd name="adj2" fmla="val 692654"/>
                <a:gd name="adj3" fmla="val 25787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4EEA9F0-7E63-5046-BF7D-621223CE053D}"/>
              </a:ext>
            </a:extLst>
          </p:cNvPr>
          <p:cNvSpPr/>
          <p:nvPr/>
        </p:nvSpPr>
        <p:spPr>
          <a:xfrm>
            <a:off x="4270991" y="2258538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B04C9341-67F8-1E41-88C3-AFFE5B859532}"/>
              </a:ext>
            </a:extLst>
          </p:cNvPr>
          <p:cNvGrpSpPr/>
          <p:nvPr/>
        </p:nvGrpSpPr>
        <p:grpSpPr>
          <a:xfrm>
            <a:off x="4313953" y="2369845"/>
            <a:ext cx="1326624" cy="1189933"/>
            <a:chOff x="3091366" y="591152"/>
            <a:chExt cx="1326624" cy="1189933"/>
          </a:xfrm>
        </p:grpSpPr>
        <p:sp>
          <p:nvSpPr>
            <p:cNvPr id="124" name="円/楕円 123">
              <a:extLst>
                <a:ext uri="{FF2B5EF4-FFF2-40B4-BE49-F238E27FC236}">
                  <a16:creationId xmlns:a16="http://schemas.microsoft.com/office/drawing/2014/main" id="{AF7148EF-D728-4940-981E-E254B5D62CA5}"/>
                </a:ext>
              </a:extLst>
            </p:cNvPr>
            <p:cNvSpPr/>
            <p:nvPr/>
          </p:nvSpPr>
          <p:spPr>
            <a:xfrm>
              <a:off x="3155894" y="591152"/>
              <a:ext cx="1189933" cy="11899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アーチ 124">
              <a:extLst>
                <a:ext uri="{FF2B5EF4-FFF2-40B4-BE49-F238E27FC236}">
                  <a16:creationId xmlns:a16="http://schemas.microsoft.com/office/drawing/2014/main" id="{D9DCB366-BEFE-AF4D-B612-DF6E3E30D8CC}"/>
                </a:ext>
              </a:extLst>
            </p:cNvPr>
            <p:cNvSpPr/>
            <p:nvPr/>
          </p:nvSpPr>
          <p:spPr>
            <a:xfrm rot="10800000">
              <a:off x="3210540" y="1527659"/>
              <a:ext cx="1099369" cy="217585"/>
            </a:xfrm>
            <a:prstGeom prst="blockArc">
              <a:avLst>
                <a:gd name="adj1" fmla="val 10358962"/>
                <a:gd name="adj2" fmla="val 456423"/>
                <a:gd name="adj3" fmla="val 16011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アーチ 125">
              <a:extLst>
                <a:ext uri="{FF2B5EF4-FFF2-40B4-BE49-F238E27FC236}">
                  <a16:creationId xmlns:a16="http://schemas.microsoft.com/office/drawing/2014/main" id="{EEC133C6-51FF-2E4B-AEB1-8C0CB3521C93}"/>
                </a:ext>
              </a:extLst>
            </p:cNvPr>
            <p:cNvSpPr/>
            <p:nvPr/>
          </p:nvSpPr>
          <p:spPr>
            <a:xfrm rot="10800000">
              <a:off x="3091366" y="1186119"/>
              <a:ext cx="1326624" cy="313463"/>
            </a:xfrm>
            <a:prstGeom prst="blockArc">
              <a:avLst>
                <a:gd name="adj1" fmla="val 10424118"/>
                <a:gd name="adj2" fmla="val 462896"/>
                <a:gd name="adj3" fmla="val 13111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アーチ 126">
              <a:extLst>
                <a:ext uri="{FF2B5EF4-FFF2-40B4-BE49-F238E27FC236}">
                  <a16:creationId xmlns:a16="http://schemas.microsoft.com/office/drawing/2014/main" id="{A38284AA-7036-0044-B6C0-81AA9BF26958}"/>
                </a:ext>
              </a:extLst>
            </p:cNvPr>
            <p:cNvSpPr/>
            <p:nvPr/>
          </p:nvSpPr>
          <p:spPr>
            <a:xfrm rot="10800000">
              <a:off x="3106266" y="864841"/>
              <a:ext cx="1289192" cy="313463"/>
            </a:xfrm>
            <a:prstGeom prst="blockArc">
              <a:avLst>
                <a:gd name="adj1" fmla="val 10364198"/>
                <a:gd name="adj2" fmla="val 515847"/>
                <a:gd name="adj3" fmla="val 16389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アーチ 127">
              <a:extLst>
                <a:ext uri="{FF2B5EF4-FFF2-40B4-BE49-F238E27FC236}">
                  <a16:creationId xmlns:a16="http://schemas.microsoft.com/office/drawing/2014/main" id="{AC1C15E8-D958-AD43-8FE7-41815FF16BC3}"/>
                </a:ext>
              </a:extLst>
            </p:cNvPr>
            <p:cNvSpPr/>
            <p:nvPr/>
          </p:nvSpPr>
          <p:spPr>
            <a:xfrm rot="10800000">
              <a:off x="3321871" y="668283"/>
              <a:ext cx="857980" cy="168482"/>
            </a:xfrm>
            <a:prstGeom prst="blockArc">
              <a:avLst>
                <a:gd name="adj1" fmla="val 10427837"/>
                <a:gd name="adj2" fmla="val 467268"/>
                <a:gd name="adj3" fmla="val 22598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D2829FA-A9AC-4B4B-9E34-5DC6BB28A120}"/>
              </a:ext>
            </a:extLst>
          </p:cNvPr>
          <p:cNvSpPr/>
          <p:nvPr/>
        </p:nvSpPr>
        <p:spPr>
          <a:xfrm>
            <a:off x="295593" y="363696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CAB76134-1352-0A4F-A305-C470685EB082}"/>
              </a:ext>
            </a:extLst>
          </p:cNvPr>
          <p:cNvGrpSpPr/>
          <p:nvPr/>
        </p:nvGrpSpPr>
        <p:grpSpPr>
          <a:xfrm>
            <a:off x="667973" y="413933"/>
            <a:ext cx="667789" cy="1206114"/>
            <a:chOff x="4818610" y="1424823"/>
            <a:chExt cx="667789" cy="1206114"/>
          </a:xfrm>
        </p:grpSpPr>
        <p:sp>
          <p:nvSpPr>
            <p:cNvPr id="131" name="三角形 130">
              <a:extLst>
                <a:ext uri="{FF2B5EF4-FFF2-40B4-BE49-F238E27FC236}">
                  <a16:creationId xmlns:a16="http://schemas.microsoft.com/office/drawing/2014/main" id="{F2A79E9C-05EE-1D49-A91E-EEB8AC21EA0E}"/>
                </a:ext>
              </a:extLst>
            </p:cNvPr>
            <p:cNvSpPr/>
            <p:nvPr/>
          </p:nvSpPr>
          <p:spPr>
            <a:xfrm>
              <a:off x="4818610" y="1424823"/>
              <a:ext cx="667789" cy="82792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三角形 131">
              <a:extLst>
                <a:ext uri="{FF2B5EF4-FFF2-40B4-BE49-F238E27FC236}">
                  <a16:creationId xmlns:a16="http://schemas.microsoft.com/office/drawing/2014/main" id="{D3C943EC-681B-3D47-A728-5643C3A8D599}"/>
                </a:ext>
              </a:extLst>
            </p:cNvPr>
            <p:cNvSpPr/>
            <p:nvPr/>
          </p:nvSpPr>
          <p:spPr>
            <a:xfrm rot="10800000">
              <a:off x="4818610" y="2252749"/>
              <a:ext cx="667789" cy="37818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>
              <a:extLst>
                <a:ext uri="{FF2B5EF4-FFF2-40B4-BE49-F238E27FC236}">
                  <a16:creationId xmlns:a16="http://schemas.microsoft.com/office/drawing/2014/main" id="{42E148FA-F9A1-994B-A80D-1B46357DEA20}"/>
                </a:ext>
              </a:extLst>
            </p:cNvPr>
            <p:cNvSpPr/>
            <p:nvPr/>
          </p:nvSpPr>
          <p:spPr>
            <a:xfrm>
              <a:off x="5058292" y="2253419"/>
              <a:ext cx="188424" cy="1884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8EB1B42A-F84E-B84B-AAA2-51CF7F6F1A9A}"/>
              </a:ext>
            </a:extLst>
          </p:cNvPr>
          <p:cNvSpPr/>
          <p:nvPr/>
        </p:nvSpPr>
        <p:spPr>
          <a:xfrm>
            <a:off x="687023" y="1484514"/>
            <a:ext cx="135534" cy="135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AF100856-EB17-5E45-9325-DDDA5D8B70C3}"/>
              </a:ext>
            </a:extLst>
          </p:cNvPr>
          <p:cNvSpPr/>
          <p:nvPr/>
        </p:nvSpPr>
        <p:spPr>
          <a:xfrm>
            <a:off x="1194937" y="1484514"/>
            <a:ext cx="135534" cy="135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6D70406-D8CA-4546-AD44-4E0AA4C51A02}"/>
              </a:ext>
            </a:extLst>
          </p:cNvPr>
          <p:cNvCxnSpPr>
            <a:cxnSpLocks/>
            <a:stCxn id="132" idx="4"/>
            <a:endCxn id="133" idx="2"/>
          </p:cNvCxnSpPr>
          <p:nvPr/>
        </p:nvCxnSpPr>
        <p:spPr>
          <a:xfrm>
            <a:off x="667973" y="1241859"/>
            <a:ext cx="239682" cy="948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D8FC31D5-9665-284A-8E7E-AAE7D5365AD0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 flipV="1">
            <a:off x="1096079" y="1241859"/>
            <a:ext cx="239683" cy="948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14F10273-10C9-3046-A7F2-A71E84EF7624}"/>
              </a:ext>
            </a:extLst>
          </p:cNvPr>
          <p:cNvCxnSpPr>
            <a:cxnSpLocks/>
            <a:stCxn id="133" idx="4"/>
            <a:endCxn id="132" idx="0"/>
          </p:cNvCxnSpPr>
          <p:nvPr/>
        </p:nvCxnSpPr>
        <p:spPr>
          <a:xfrm>
            <a:off x="1001867" y="1430953"/>
            <a:ext cx="0" cy="1890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6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>
            <a:extLst>
              <a:ext uri="{FF2B5EF4-FFF2-40B4-BE49-F238E27FC236}">
                <a16:creationId xmlns:a16="http://schemas.microsoft.com/office/drawing/2014/main" id="{B08882F2-E205-A94C-A4B6-7C07E15E7DE8}"/>
              </a:ext>
            </a:extLst>
          </p:cNvPr>
          <p:cNvSpPr/>
          <p:nvPr/>
        </p:nvSpPr>
        <p:spPr>
          <a:xfrm>
            <a:off x="603520" y="2380392"/>
            <a:ext cx="1189932" cy="11899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1C203C-491B-AE4F-BD25-2B564C864CDD}"/>
              </a:ext>
            </a:extLst>
          </p:cNvPr>
          <p:cNvSpPr/>
          <p:nvPr/>
        </p:nvSpPr>
        <p:spPr>
          <a:xfrm>
            <a:off x="492211" y="2269084"/>
            <a:ext cx="1412548" cy="1412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7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 中川和樹</dc:creator>
  <cp:lastModifiedBy>21 中川和樹</cp:lastModifiedBy>
  <cp:revision>17</cp:revision>
  <dcterms:created xsi:type="dcterms:W3CDTF">2021-05-26T01:47:56Z</dcterms:created>
  <dcterms:modified xsi:type="dcterms:W3CDTF">2021-05-30T13:34:23Z</dcterms:modified>
</cp:coreProperties>
</file>