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3"/>
    <p:restoredTop sz="94689"/>
  </p:normalViewPr>
  <p:slideViewPr>
    <p:cSldViewPr snapToGrid="0" snapToObjects="1">
      <p:cViewPr>
        <p:scale>
          <a:sx n="150" d="100"/>
          <a:sy n="150" d="100"/>
        </p:scale>
        <p:origin x="-91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4009F7-12D2-924F-AFD6-F983971D2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DAFC4C-73C1-E44E-B91A-D4073289E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C718B5-C3B1-0D4E-AE5F-BF351E13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22D1-F5CE-8E47-B9CB-0A9CC6E99C12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24960A-E9E0-7E45-94D6-03D513D1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61BBF9-94C5-344F-8960-CD6D7AA0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C0E6-5C63-884F-AE62-3EC7A3F168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84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A59E15-1BA0-DD4E-AA8A-A26896E2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42B745-0AD9-7E42-98EB-19F17BD3C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B2CAA-4EE2-044D-8035-69740B2F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22D1-F5CE-8E47-B9CB-0A9CC6E99C12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04A298-0298-CF4C-9573-309619DB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8CA841-505E-A345-9F3F-21B27EC3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C0E6-5C63-884F-AE62-3EC7A3F168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08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26512F8-848C-D64E-9997-EA52DDFB8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B0B951-8F3A-6941-A6E4-883C4A087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647A0A-4D9F-3B47-A5F8-F7E87C0D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22D1-F5CE-8E47-B9CB-0A9CC6E99C12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807427-0E48-E247-9BA3-085E2F17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4F9AA6-06CE-0C4C-B18A-8A147EDB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C0E6-5C63-884F-AE62-3EC7A3F168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22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45598F-7BD4-FA4C-BB27-3A4A4D2E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93E3E-B0A0-2D4F-8B5A-D57D8BA2E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4054A9-56DE-BC46-B713-E29FFE3C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22D1-F5CE-8E47-B9CB-0A9CC6E99C12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2348C1-EC2F-704A-832C-728EC6BD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466F84-FC40-C94C-82BC-7B45D02B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C0E6-5C63-884F-AE62-3EC7A3F168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84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7F357-AF77-6B4D-95EA-02FEE724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6846A1-7FE8-B040-8448-799F910FC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89E021-3531-B942-B3E5-FE1A3F17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22D1-F5CE-8E47-B9CB-0A9CC6E99C12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787B0E-E7E0-D143-BB66-7303C4C2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20C220-141D-6641-BA06-30BCBB57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C0E6-5C63-884F-AE62-3EC7A3F168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24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D1AB7-6CD4-9048-8AF5-2AFA8B52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B8F173-AC81-8C49-8045-4243B8EF9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2292BB-C8F7-7245-AFE7-C43D69E94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DEA338-CC21-494C-A78C-E537FFE1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22D1-F5CE-8E47-B9CB-0A9CC6E99C12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003EE5-E47F-B945-8C2F-6117452F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AE303E-2C06-0045-83B3-17649450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C0E6-5C63-884F-AE62-3EC7A3F168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71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62D086-3507-F544-96F7-750482F84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A3F844-655C-4C4F-8FC0-53673A410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2FA1D6-9C61-A94F-90D2-246ADDDF4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E95996-9678-EF4A-9EB6-D4A1C675C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29CDAE-B069-134C-B132-5EF7906BA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247DBF-2FF1-F841-B327-FCF76E85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22D1-F5CE-8E47-B9CB-0A9CC6E99C12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597920E-7C17-894B-B1E1-E870C146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2F7BFF-2145-7C45-8342-16C110E0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C0E6-5C63-884F-AE62-3EC7A3F168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98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230DE5-36E2-3C46-8A37-DCFA420C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157C945-D43D-6C49-BF12-AD0891B2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22D1-F5CE-8E47-B9CB-0A9CC6E99C12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25E5046-AEE0-C545-9195-81ED8647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1E2A36-6451-6A4D-AC83-35CCEE54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C0E6-5C63-884F-AE62-3EC7A3F168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1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B9B97E-211C-0E4A-BC76-0D1D4E2A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22D1-F5CE-8E47-B9CB-0A9CC6E99C12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F153DEC-32B9-6047-AB87-ED4B9DF0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763326-1A49-7741-B48B-6A6AD0B5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C0E6-5C63-884F-AE62-3EC7A3F168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46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A32A4-BBD9-054F-9BE6-8C9D6550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BAEB6C-08C2-0544-96E9-A9E1FC239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467811-6DFF-D142-89EE-E9C1BF2A5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84DBD4-E787-B740-B4D4-F197EE39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22D1-F5CE-8E47-B9CB-0A9CC6E99C12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873D6F-9FF5-7144-B9F6-DD2B16B8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244397-62FB-0944-848C-FF76D609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C0E6-5C63-884F-AE62-3EC7A3F168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25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C3A739-456F-A548-BA43-BBEDE5ACF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BD6F8C-96ED-CD43-BC1B-FF7A96DA2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DD3B31-5D31-6444-8D7B-3D51BAF25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D4F5D2-900E-8641-86D6-EF392A33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22D1-F5CE-8E47-B9CB-0A9CC6E99C12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0577A5-EC8D-5340-A97B-9B207FFC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F88C52-8F31-7D4B-AD7F-88DAF6CA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C0E6-5C63-884F-AE62-3EC7A3F168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37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7837FC5-8EB9-4746-90B8-332D3D59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ADF71F-FBB8-3846-8C20-B808B981B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23C8BF-D9C3-6D46-A5B3-99D29EED6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622D1-F5CE-8E47-B9CB-0A9CC6E99C12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CCF7D2-1084-7B46-BC1C-C9CB23867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2BD962-8BEE-1F45-9502-638841ECB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5C0E6-5C63-884F-AE62-3EC7A3F168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79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889CF3A3-202D-C34E-95CE-75865475950F}"/>
              </a:ext>
            </a:extLst>
          </p:cNvPr>
          <p:cNvGrpSpPr/>
          <p:nvPr/>
        </p:nvGrpSpPr>
        <p:grpSpPr>
          <a:xfrm>
            <a:off x="3040645" y="362009"/>
            <a:ext cx="6110713" cy="6133984"/>
            <a:chOff x="3040645" y="362009"/>
            <a:chExt cx="6110713" cy="6133984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F2DDF957-7570-9146-B64D-4674EB17A05E}"/>
                </a:ext>
              </a:extLst>
            </p:cNvPr>
            <p:cNvSpPr/>
            <p:nvPr/>
          </p:nvSpPr>
          <p:spPr>
            <a:xfrm>
              <a:off x="3190701" y="523701"/>
              <a:ext cx="5810597" cy="5810597"/>
            </a:xfrm>
            <a:prstGeom prst="rect">
              <a:avLst/>
            </a:prstGeom>
            <a:blipFill dpi="0" rotWithShape="1">
              <a:blip r:embed="rId2"/>
              <a:srcRect/>
              <a:tile tx="0" ty="0" sx="60000" sy="8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72E2296C-DFFC-3E4A-A40C-9D37086E3F29}"/>
                </a:ext>
              </a:extLst>
            </p:cNvPr>
            <p:cNvSpPr/>
            <p:nvPr/>
          </p:nvSpPr>
          <p:spPr>
            <a:xfrm>
              <a:off x="3379840" y="712840"/>
              <a:ext cx="5432319" cy="5432319"/>
            </a:xfrm>
            <a:prstGeom prst="rect">
              <a:avLst/>
            </a:prstGeom>
            <a:blipFill dpi="0" rotWithShape="1">
              <a:blip r:embed="rId2"/>
              <a:srcRect/>
              <a:tile tx="0" ty="0" sx="60000" sy="8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三角形 7">
              <a:extLst>
                <a:ext uri="{FF2B5EF4-FFF2-40B4-BE49-F238E27FC236}">
                  <a16:creationId xmlns:a16="http://schemas.microsoft.com/office/drawing/2014/main" id="{209ED172-3323-4E49-B33E-236A7A4B3A11}"/>
                </a:ext>
              </a:extLst>
            </p:cNvPr>
            <p:cNvSpPr/>
            <p:nvPr/>
          </p:nvSpPr>
          <p:spPr>
            <a:xfrm rot="13500000">
              <a:off x="8781035" y="572758"/>
              <a:ext cx="183888" cy="158524"/>
            </a:xfrm>
            <a:prstGeom prst="triangle">
              <a:avLst/>
            </a:prstGeom>
            <a:blipFill>
              <a:blip r:embed="rId2"/>
              <a:tile tx="0" ty="0" sx="60000" sy="8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三角形 8">
              <a:extLst>
                <a:ext uri="{FF2B5EF4-FFF2-40B4-BE49-F238E27FC236}">
                  <a16:creationId xmlns:a16="http://schemas.microsoft.com/office/drawing/2014/main" id="{2D5CD48B-7951-A34D-99EB-C431346D8ADA}"/>
                </a:ext>
              </a:extLst>
            </p:cNvPr>
            <p:cNvSpPr/>
            <p:nvPr/>
          </p:nvSpPr>
          <p:spPr>
            <a:xfrm rot="8100000">
              <a:off x="3230708" y="572757"/>
              <a:ext cx="183888" cy="158524"/>
            </a:xfrm>
            <a:prstGeom prst="triangle">
              <a:avLst/>
            </a:prstGeom>
            <a:blipFill>
              <a:blip r:embed="rId2"/>
              <a:tile tx="0" ty="0" sx="60000" sy="8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三角形 9">
              <a:extLst>
                <a:ext uri="{FF2B5EF4-FFF2-40B4-BE49-F238E27FC236}">
                  <a16:creationId xmlns:a16="http://schemas.microsoft.com/office/drawing/2014/main" id="{49559363-BAB9-3446-8428-0ABDB95452B9}"/>
                </a:ext>
              </a:extLst>
            </p:cNvPr>
            <p:cNvSpPr/>
            <p:nvPr/>
          </p:nvSpPr>
          <p:spPr>
            <a:xfrm rot="18900000">
              <a:off x="8781036" y="6126718"/>
              <a:ext cx="183888" cy="158524"/>
            </a:xfrm>
            <a:prstGeom prst="triangle">
              <a:avLst/>
            </a:prstGeom>
            <a:blipFill>
              <a:blip r:embed="rId2"/>
              <a:tile tx="0" ty="0" sx="60000" sy="8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DA90F491-EB85-3C47-89C8-12A7952038E5}"/>
                </a:ext>
              </a:extLst>
            </p:cNvPr>
            <p:cNvSpPr/>
            <p:nvPr/>
          </p:nvSpPr>
          <p:spPr>
            <a:xfrm rot="2700000">
              <a:off x="3227076" y="6126718"/>
              <a:ext cx="183888" cy="158524"/>
            </a:xfrm>
            <a:prstGeom prst="triangle">
              <a:avLst/>
            </a:prstGeom>
            <a:blipFill>
              <a:blip r:embed="rId2"/>
              <a:tile tx="0" ty="0" sx="60000" sy="8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A69C0A4D-7299-B24A-A685-24F6BD0CEE88}"/>
                </a:ext>
              </a:extLst>
            </p:cNvPr>
            <p:cNvSpPr/>
            <p:nvPr/>
          </p:nvSpPr>
          <p:spPr>
            <a:xfrm rot="2700000">
              <a:off x="3041783" y="363145"/>
              <a:ext cx="261693" cy="26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1C32D743-1FB6-8D49-B335-B419AB098EE9}"/>
                </a:ext>
              </a:extLst>
            </p:cNvPr>
            <p:cNvSpPr/>
            <p:nvPr/>
          </p:nvSpPr>
          <p:spPr>
            <a:xfrm rot="2700000">
              <a:off x="8889664" y="362009"/>
              <a:ext cx="261693" cy="26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8D0B27F4-6E63-2F4B-9A70-AECF1744D18D}"/>
                </a:ext>
              </a:extLst>
            </p:cNvPr>
            <p:cNvSpPr/>
            <p:nvPr/>
          </p:nvSpPr>
          <p:spPr>
            <a:xfrm rot="2700000">
              <a:off x="8889665" y="6234298"/>
              <a:ext cx="261693" cy="26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77C658B-13C8-444E-A703-37AF4EC82679}"/>
                </a:ext>
              </a:extLst>
            </p:cNvPr>
            <p:cNvSpPr/>
            <p:nvPr/>
          </p:nvSpPr>
          <p:spPr>
            <a:xfrm rot="2700000">
              <a:off x="3040645" y="6234300"/>
              <a:ext cx="261693" cy="26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kumimoji="1" lang="ja-JP" altLang="en-US"/>
            </a:p>
          </p:txBody>
        </p: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5D304B6-4671-EE45-947B-1B2946910595}"/>
              </a:ext>
            </a:extLst>
          </p:cNvPr>
          <p:cNvSpPr/>
          <p:nvPr/>
        </p:nvSpPr>
        <p:spPr>
          <a:xfrm>
            <a:off x="3154460" y="484426"/>
            <a:ext cx="5889148" cy="5889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39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889CF3A3-202D-C34E-95CE-75865475950F}"/>
              </a:ext>
            </a:extLst>
          </p:cNvPr>
          <p:cNvGrpSpPr/>
          <p:nvPr/>
        </p:nvGrpSpPr>
        <p:grpSpPr>
          <a:xfrm>
            <a:off x="3040645" y="362009"/>
            <a:ext cx="6110713" cy="6133984"/>
            <a:chOff x="3040645" y="362009"/>
            <a:chExt cx="6110713" cy="6133984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F2DDF957-7570-9146-B64D-4674EB17A05E}"/>
                </a:ext>
              </a:extLst>
            </p:cNvPr>
            <p:cNvSpPr/>
            <p:nvPr/>
          </p:nvSpPr>
          <p:spPr>
            <a:xfrm>
              <a:off x="3190701" y="523701"/>
              <a:ext cx="5810597" cy="5810597"/>
            </a:xfrm>
            <a:prstGeom prst="rect">
              <a:avLst/>
            </a:prstGeom>
            <a:blipFill dpi="0" rotWithShape="1">
              <a:blip r:embed="rId2"/>
              <a:srcRect/>
              <a:tile tx="0" ty="0" sx="60000" sy="8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72E2296C-DFFC-3E4A-A40C-9D37086E3F29}"/>
                </a:ext>
              </a:extLst>
            </p:cNvPr>
            <p:cNvSpPr/>
            <p:nvPr/>
          </p:nvSpPr>
          <p:spPr>
            <a:xfrm>
              <a:off x="3379840" y="712840"/>
              <a:ext cx="5432319" cy="5432319"/>
            </a:xfrm>
            <a:prstGeom prst="rect">
              <a:avLst/>
            </a:prstGeom>
            <a:blipFill dpi="0" rotWithShape="1">
              <a:blip r:embed="rId2"/>
              <a:srcRect/>
              <a:tile tx="0" ty="0" sx="60000" sy="8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三角形 7">
              <a:extLst>
                <a:ext uri="{FF2B5EF4-FFF2-40B4-BE49-F238E27FC236}">
                  <a16:creationId xmlns:a16="http://schemas.microsoft.com/office/drawing/2014/main" id="{209ED172-3323-4E49-B33E-236A7A4B3A11}"/>
                </a:ext>
              </a:extLst>
            </p:cNvPr>
            <p:cNvSpPr/>
            <p:nvPr/>
          </p:nvSpPr>
          <p:spPr>
            <a:xfrm rot="13500000">
              <a:off x="8781035" y="572758"/>
              <a:ext cx="183888" cy="158524"/>
            </a:xfrm>
            <a:prstGeom prst="triangle">
              <a:avLst/>
            </a:prstGeom>
            <a:blipFill>
              <a:blip r:embed="rId2"/>
              <a:tile tx="0" ty="0" sx="60000" sy="8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三角形 8">
              <a:extLst>
                <a:ext uri="{FF2B5EF4-FFF2-40B4-BE49-F238E27FC236}">
                  <a16:creationId xmlns:a16="http://schemas.microsoft.com/office/drawing/2014/main" id="{2D5CD48B-7951-A34D-99EB-C431346D8ADA}"/>
                </a:ext>
              </a:extLst>
            </p:cNvPr>
            <p:cNvSpPr/>
            <p:nvPr/>
          </p:nvSpPr>
          <p:spPr>
            <a:xfrm rot="8100000">
              <a:off x="3230708" y="572757"/>
              <a:ext cx="183888" cy="158524"/>
            </a:xfrm>
            <a:prstGeom prst="triangle">
              <a:avLst/>
            </a:prstGeom>
            <a:blipFill>
              <a:blip r:embed="rId2"/>
              <a:tile tx="0" ty="0" sx="60000" sy="8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三角形 9">
              <a:extLst>
                <a:ext uri="{FF2B5EF4-FFF2-40B4-BE49-F238E27FC236}">
                  <a16:creationId xmlns:a16="http://schemas.microsoft.com/office/drawing/2014/main" id="{49559363-BAB9-3446-8428-0ABDB95452B9}"/>
                </a:ext>
              </a:extLst>
            </p:cNvPr>
            <p:cNvSpPr/>
            <p:nvPr/>
          </p:nvSpPr>
          <p:spPr>
            <a:xfrm rot="18900000">
              <a:off x="8781036" y="6126718"/>
              <a:ext cx="183888" cy="158524"/>
            </a:xfrm>
            <a:prstGeom prst="triangle">
              <a:avLst/>
            </a:prstGeom>
            <a:blipFill>
              <a:blip r:embed="rId2"/>
              <a:tile tx="0" ty="0" sx="60000" sy="8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DA90F491-EB85-3C47-89C8-12A7952038E5}"/>
                </a:ext>
              </a:extLst>
            </p:cNvPr>
            <p:cNvSpPr/>
            <p:nvPr/>
          </p:nvSpPr>
          <p:spPr>
            <a:xfrm rot="2700000">
              <a:off x="3227076" y="6126718"/>
              <a:ext cx="183888" cy="158524"/>
            </a:xfrm>
            <a:prstGeom prst="triangle">
              <a:avLst/>
            </a:prstGeom>
            <a:blipFill>
              <a:blip r:embed="rId2"/>
              <a:tile tx="0" ty="0" sx="60000" sy="8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A69C0A4D-7299-B24A-A685-24F6BD0CEE88}"/>
                </a:ext>
              </a:extLst>
            </p:cNvPr>
            <p:cNvSpPr/>
            <p:nvPr/>
          </p:nvSpPr>
          <p:spPr>
            <a:xfrm rot="2700000">
              <a:off x="3041783" y="363145"/>
              <a:ext cx="261693" cy="26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1C32D743-1FB6-8D49-B335-B419AB098EE9}"/>
                </a:ext>
              </a:extLst>
            </p:cNvPr>
            <p:cNvSpPr/>
            <p:nvPr/>
          </p:nvSpPr>
          <p:spPr>
            <a:xfrm rot="2700000">
              <a:off x="8889664" y="362009"/>
              <a:ext cx="261693" cy="26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8D0B27F4-6E63-2F4B-9A70-AECF1744D18D}"/>
                </a:ext>
              </a:extLst>
            </p:cNvPr>
            <p:cNvSpPr/>
            <p:nvPr/>
          </p:nvSpPr>
          <p:spPr>
            <a:xfrm rot="2700000">
              <a:off x="8889665" y="6234298"/>
              <a:ext cx="261693" cy="26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77C658B-13C8-444E-A703-37AF4EC82679}"/>
                </a:ext>
              </a:extLst>
            </p:cNvPr>
            <p:cNvSpPr/>
            <p:nvPr/>
          </p:nvSpPr>
          <p:spPr>
            <a:xfrm rot="2700000">
              <a:off x="3040645" y="6234300"/>
              <a:ext cx="261693" cy="26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0ADEE89D-25DE-574F-8429-18581A830C99}"/>
              </a:ext>
            </a:extLst>
          </p:cNvPr>
          <p:cNvGrpSpPr/>
          <p:nvPr/>
        </p:nvGrpSpPr>
        <p:grpSpPr>
          <a:xfrm>
            <a:off x="3072415" y="1063254"/>
            <a:ext cx="6047167" cy="4731489"/>
            <a:chOff x="3008863" y="1133951"/>
            <a:chExt cx="6047167" cy="4731489"/>
          </a:xfrm>
        </p:grpSpPr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7376A2C4-8E36-5547-B1CB-3BB71A61C5E7}"/>
                </a:ext>
              </a:extLst>
            </p:cNvPr>
            <p:cNvSpPr/>
            <p:nvPr/>
          </p:nvSpPr>
          <p:spPr>
            <a:xfrm flipH="1">
              <a:off x="7928442" y="1133951"/>
              <a:ext cx="472607" cy="4726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2E3DD945-0BA3-6140-8BE5-EAADB100553C}"/>
                </a:ext>
              </a:extLst>
            </p:cNvPr>
            <p:cNvSpPr/>
            <p:nvPr/>
          </p:nvSpPr>
          <p:spPr>
            <a:xfrm rot="18900000" flipH="1">
              <a:off x="3008863" y="3262408"/>
              <a:ext cx="6047167" cy="4745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35BEDDF2-21F8-264A-8937-46C1E35D85B4}"/>
                </a:ext>
              </a:extLst>
            </p:cNvPr>
            <p:cNvSpPr/>
            <p:nvPr/>
          </p:nvSpPr>
          <p:spPr>
            <a:xfrm flipH="1">
              <a:off x="3663844" y="5392833"/>
              <a:ext cx="472607" cy="4726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64E6C5B-D5D9-534D-B71B-A807975218B0}"/>
              </a:ext>
            </a:extLst>
          </p:cNvPr>
          <p:cNvGrpSpPr/>
          <p:nvPr/>
        </p:nvGrpSpPr>
        <p:grpSpPr>
          <a:xfrm flipH="1">
            <a:off x="3072414" y="1063254"/>
            <a:ext cx="6047167" cy="4731489"/>
            <a:chOff x="3008863" y="1133951"/>
            <a:chExt cx="6047167" cy="4731489"/>
          </a:xfrm>
        </p:grpSpPr>
        <p:sp>
          <p:nvSpPr>
            <p:cNvPr id="28" name="円/楕円 27">
              <a:extLst>
                <a:ext uri="{FF2B5EF4-FFF2-40B4-BE49-F238E27FC236}">
                  <a16:creationId xmlns:a16="http://schemas.microsoft.com/office/drawing/2014/main" id="{B04B9544-B0F6-3840-9BF6-D533F420F80E}"/>
                </a:ext>
              </a:extLst>
            </p:cNvPr>
            <p:cNvSpPr/>
            <p:nvPr/>
          </p:nvSpPr>
          <p:spPr>
            <a:xfrm flipH="1">
              <a:off x="7928442" y="1133951"/>
              <a:ext cx="472607" cy="4726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0F481DCB-F5DD-F442-BE4C-82D977020E08}"/>
                </a:ext>
              </a:extLst>
            </p:cNvPr>
            <p:cNvSpPr/>
            <p:nvPr/>
          </p:nvSpPr>
          <p:spPr>
            <a:xfrm rot="18900000" flipH="1">
              <a:off x="3008863" y="3262408"/>
              <a:ext cx="6047167" cy="4745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71F3DBFC-8F4E-BC44-BEA2-5E90B74CAA83}"/>
                </a:ext>
              </a:extLst>
            </p:cNvPr>
            <p:cNvSpPr/>
            <p:nvPr/>
          </p:nvSpPr>
          <p:spPr>
            <a:xfrm flipH="1">
              <a:off x="3663844" y="5392833"/>
              <a:ext cx="472607" cy="4726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F6112B4-9770-DF4C-BE0F-B28598C34F81}"/>
              </a:ext>
            </a:extLst>
          </p:cNvPr>
          <p:cNvSpPr/>
          <p:nvPr/>
        </p:nvSpPr>
        <p:spPr>
          <a:xfrm rot="2700000">
            <a:off x="5887256" y="1622326"/>
            <a:ext cx="417483" cy="4174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5AC0DE5E-86EC-3C41-A717-BCEC3FA64314}"/>
              </a:ext>
            </a:extLst>
          </p:cNvPr>
          <p:cNvSpPr/>
          <p:nvPr/>
        </p:nvSpPr>
        <p:spPr>
          <a:xfrm>
            <a:off x="3154460" y="484426"/>
            <a:ext cx="5889148" cy="5889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81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889CF3A3-202D-C34E-95CE-75865475950F}"/>
              </a:ext>
            </a:extLst>
          </p:cNvPr>
          <p:cNvGrpSpPr/>
          <p:nvPr/>
        </p:nvGrpSpPr>
        <p:grpSpPr>
          <a:xfrm>
            <a:off x="3040645" y="362009"/>
            <a:ext cx="6110713" cy="6133984"/>
            <a:chOff x="3040645" y="362009"/>
            <a:chExt cx="6110713" cy="6133984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F2DDF957-7570-9146-B64D-4674EB17A05E}"/>
                </a:ext>
              </a:extLst>
            </p:cNvPr>
            <p:cNvSpPr/>
            <p:nvPr/>
          </p:nvSpPr>
          <p:spPr>
            <a:xfrm>
              <a:off x="3190701" y="523701"/>
              <a:ext cx="5810597" cy="5810597"/>
            </a:xfrm>
            <a:prstGeom prst="rect">
              <a:avLst/>
            </a:prstGeom>
            <a:blipFill dpi="0" rotWithShape="1">
              <a:blip r:embed="rId2"/>
              <a:srcRect/>
              <a:tile tx="0" ty="0" sx="60000" sy="8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72E2296C-DFFC-3E4A-A40C-9D37086E3F29}"/>
                </a:ext>
              </a:extLst>
            </p:cNvPr>
            <p:cNvSpPr/>
            <p:nvPr/>
          </p:nvSpPr>
          <p:spPr>
            <a:xfrm>
              <a:off x="3379840" y="712840"/>
              <a:ext cx="5432319" cy="5432319"/>
            </a:xfrm>
            <a:prstGeom prst="rect">
              <a:avLst/>
            </a:prstGeom>
            <a:blipFill dpi="0" rotWithShape="1">
              <a:blip r:embed="rId2"/>
              <a:srcRect/>
              <a:tile tx="0" ty="0" sx="60000" sy="8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三角形 7">
              <a:extLst>
                <a:ext uri="{FF2B5EF4-FFF2-40B4-BE49-F238E27FC236}">
                  <a16:creationId xmlns:a16="http://schemas.microsoft.com/office/drawing/2014/main" id="{209ED172-3323-4E49-B33E-236A7A4B3A11}"/>
                </a:ext>
              </a:extLst>
            </p:cNvPr>
            <p:cNvSpPr/>
            <p:nvPr/>
          </p:nvSpPr>
          <p:spPr>
            <a:xfrm rot="13500000">
              <a:off x="8781035" y="572758"/>
              <a:ext cx="183888" cy="158524"/>
            </a:xfrm>
            <a:prstGeom prst="triangle">
              <a:avLst/>
            </a:prstGeom>
            <a:blipFill>
              <a:blip r:embed="rId2"/>
              <a:tile tx="0" ty="0" sx="60000" sy="8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三角形 8">
              <a:extLst>
                <a:ext uri="{FF2B5EF4-FFF2-40B4-BE49-F238E27FC236}">
                  <a16:creationId xmlns:a16="http://schemas.microsoft.com/office/drawing/2014/main" id="{2D5CD48B-7951-A34D-99EB-C431346D8ADA}"/>
                </a:ext>
              </a:extLst>
            </p:cNvPr>
            <p:cNvSpPr/>
            <p:nvPr/>
          </p:nvSpPr>
          <p:spPr>
            <a:xfrm rot="8100000">
              <a:off x="3230708" y="572757"/>
              <a:ext cx="183888" cy="158524"/>
            </a:xfrm>
            <a:prstGeom prst="triangle">
              <a:avLst/>
            </a:prstGeom>
            <a:blipFill>
              <a:blip r:embed="rId2"/>
              <a:tile tx="0" ty="0" sx="60000" sy="8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三角形 9">
              <a:extLst>
                <a:ext uri="{FF2B5EF4-FFF2-40B4-BE49-F238E27FC236}">
                  <a16:creationId xmlns:a16="http://schemas.microsoft.com/office/drawing/2014/main" id="{49559363-BAB9-3446-8428-0ABDB95452B9}"/>
                </a:ext>
              </a:extLst>
            </p:cNvPr>
            <p:cNvSpPr/>
            <p:nvPr/>
          </p:nvSpPr>
          <p:spPr>
            <a:xfrm rot="18900000">
              <a:off x="8781036" y="6126718"/>
              <a:ext cx="183888" cy="158524"/>
            </a:xfrm>
            <a:prstGeom prst="triangle">
              <a:avLst/>
            </a:prstGeom>
            <a:blipFill>
              <a:blip r:embed="rId2"/>
              <a:tile tx="0" ty="0" sx="60000" sy="8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DA90F491-EB85-3C47-89C8-12A7952038E5}"/>
                </a:ext>
              </a:extLst>
            </p:cNvPr>
            <p:cNvSpPr/>
            <p:nvPr/>
          </p:nvSpPr>
          <p:spPr>
            <a:xfrm rot="2700000">
              <a:off x="3227076" y="6126718"/>
              <a:ext cx="183888" cy="158524"/>
            </a:xfrm>
            <a:prstGeom prst="triangle">
              <a:avLst/>
            </a:prstGeom>
            <a:blipFill>
              <a:blip r:embed="rId2"/>
              <a:tile tx="0" ty="0" sx="60000" sy="8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A69C0A4D-7299-B24A-A685-24F6BD0CEE88}"/>
                </a:ext>
              </a:extLst>
            </p:cNvPr>
            <p:cNvSpPr/>
            <p:nvPr/>
          </p:nvSpPr>
          <p:spPr>
            <a:xfrm rot="2700000">
              <a:off x="3041783" y="363145"/>
              <a:ext cx="261693" cy="26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1C32D743-1FB6-8D49-B335-B419AB098EE9}"/>
                </a:ext>
              </a:extLst>
            </p:cNvPr>
            <p:cNvSpPr/>
            <p:nvPr/>
          </p:nvSpPr>
          <p:spPr>
            <a:xfrm rot="2700000">
              <a:off x="8889664" y="362009"/>
              <a:ext cx="261693" cy="26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8D0B27F4-6E63-2F4B-9A70-AECF1744D18D}"/>
                </a:ext>
              </a:extLst>
            </p:cNvPr>
            <p:cNvSpPr/>
            <p:nvPr/>
          </p:nvSpPr>
          <p:spPr>
            <a:xfrm rot="2700000">
              <a:off x="8889665" y="6234298"/>
              <a:ext cx="261693" cy="26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77C658B-13C8-444E-A703-37AF4EC82679}"/>
                </a:ext>
              </a:extLst>
            </p:cNvPr>
            <p:cNvSpPr/>
            <p:nvPr/>
          </p:nvSpPr>
          <p:spPr>
            <a:xfrm rot="2700000">
              <a:off x="3040645" y="6234300"/>
              <a:ext cx="261693" cy="261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kumimoji="1" lang="ja-JP" altLang="en-US"/>
            </a:p>
          </p:txBody>
        </p:sp>
      </p:grpSp>
      <p:sp>
        <p:nvSpPr>
          <p:cNvPr id="17" name="ドーナツ 16">
            <a:extLst>
              <a:ext uri="{FF2B5EF4-FFF2-40B4-BE49-F238E27FC236}">
                <a16:creationId xmlns:a16="http://schemas.microsoft.com/office/drawing/2014/main" id="{4BFAAF36-9796-8E4A-B655-D51306423CC4}"/>
              </a:ext>
            </a:extLst>
          </p:cNvPr>
          <p:cNvSpPr/>
          <p:nvPr/>
        </p:nvSpPr>
        <p:spPr>
          <a:xfrm>
            <a:off x="3727396" y="1060396"/>
            <a:ext cx="4737205" cy="4737205"/>
          </a:xfrm>
          <a:prstGeom prst="donut">
            <a:avLst>
              <a:gd name="adj" fmla="val 1203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D6C26826-BF10-9F4E-B1FC-8065050F6F38}"/>
              </a:ext>
            </a:extLst>
          </p:cNvPr>
          <p:cNvSpPr/>
          <p:nvPr/>
        </p:nvSpPr>
        <p:spPr>
          <a:xfrm>
            <a:off x="4252238" y="1426920"/>
            <a:ext cx="3687524" cy="3687524"/>
          </a:xfrm>
          <a:prstGeom prst="ellipse">
            <a:avLst/>
          </a:prstGeom>
          <a:blipFill dpi="0" rotWithShape="1">
            <a:blip r:embed="rId2"/>
            <a:srcRect/>
            <a:tile tx="0" ty="0" sx="60000" sy="8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4C1DF6B8-2ADE-C94A-B9FE-43A8F9D7DED8}"/>
              </a:ext>
            </a:extLst>
          </p:cNvPr>
          <p:cNvSpPr/>
          <p:nvPr/>
        </p:nvSpPr>
        <p:spPr>
          <a:xfrm>
            <a:off x="5859694" y="1690528"/>
            <a:ext cx="472607" cy="4726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059B468-8EE1-2140-9E17-57B0FDDA3610}"/>
              </a:ext>
            </a:extLst>
          </p:cNvPr>
          <p:cNvSpPr/>
          <p:nvPr/>
        </p:nvSpPr>
        <p:spPr>
          <a:xfrm>
            <a:off x="3154460" y="484426"/>
            <a:ext cx="5889148" cy="5889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06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0</Words>
  <Application>Microsoft Macintosh PowerPoint</Application>
  <PresentationFormat>ワイド画面</PresentationFormat>
  <Paragraphs>96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21 中川和樹</dc:creator>
  <cp:lastModifiedBy>21 中川和樹</cp:lastModifiedBy>
  <cp:revision>4</cp:revision>
  <dcterms:created xsi:type="dcterms:W3CDTF">2021-06-05T00:36:04Z</dcterms:created>
  <dcterms:modified xsi:type="dcterms:W3CDTF">2021-06-06T06:10:13Z</dcterms:modified>
</cp:coreProperties>
</file>