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6" r:id="rId3"/>
    <p:sldId id="267" r:id="rId4"/>
    <p:sldId id="268" r:id="rId5"/>
    <p:sldId id="269" r:id="rId6"/>
    <p:sldId id="278" r:id="rId7"/>
    <p:sldId id="279" r:id="rId8"/>
    <p:sldId id="270" r:id="rId9"/>
    <p:sldId id="265" r:id="rId10"/>
    <p:sldId id="264" r:id="rId11"/>
    <p:sldId id="263" r:id="rId12"/>
    <p:sldId id="274" r:id="rId13"/>
    <p:sldId id="262" r:id="rId14"/>
    <p:sldId id="271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357" autoAdjust="0"/>
  </p:normalViewPr>
  <p:slideViewPr>
    <p:cSldViewPr snapToGrid="0">
      <p:cViewPr varScale="1">
        <p:scale>
          <a:sx n="145" d="100"/>
          <a:sy n="145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1353800" y="6356350"/>
            <a:ext cx="752129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b="1">
                <a:solidFill>
                  <a:schemeClr val="bg1"/>
                </a:solidFill>
              </a:rPr>
              <a:t>internal</a:t>
            </a:r>
          </a:p>
          <a:p>
            <a:r>
              <a:rPr kumimoji="1" lang="en-US" altLang="ja-JP" sz="1000" b="1">
                <a:solidFill>
                  <a:schemeClr val="bg1"/>
                </a:solidFill>
              </a:rPr>
              <a:t>use only</a:t>
            </a:r>
            <a:endParaRPr kumimoji="1" lang="ja-JP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C67A7-42D4-7297-FD56-2337FDB59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五角形の重心</a:t>
            </a:r>
          </a:p>
        </p:txBody>
      </p:sp>
    </p:spTree>
    <p:extLst>
      <p:ext uri="{BB962C8B-B14F-4D97-AF65-F5344CB8AC3E}">
        <p14:creationId xmlns:p14="http://schemas.microsoft.com/office/powerpoint/2010/main" val="133727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6A62D1-26FA-6A59-276B-1FBDE1FF2FBC}"/>
              </a:ext>
            </a:extLst>
          </p:cNvPr>
          <p:cNvSpPr txBox="1"/>
          <p:nvPr/>
        </p:nvSpPr>
        <p:spPr>
          <a:xfrm>
            <a:off x="269716" y="243402"/>
            <a:ext cx="435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ついで斜め線（頂点なので吸着します）</a:t>
            </a:r>
          </a:p>
        </p:txBody>
      </p:sp>
    </p:spTree>
    <p:extLst>
      <p:ext uri="{BB962C8B-B14F-4D97-AF65-F5344CB8AC3E}">
        <p14:creationId xmlns:p14="http://schemas.microsoft.com/office/powerpoint/2010/main" val="75954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61D044-AD7E-1E5E-C214-2F95C73535AE}"/>
              </a:ext>
            </a:extLst>
          </p:cNvPr>
          <p:cNvSpPr txBox="1"/>
          <p:nvPr/>
        </p:nvSpPr>
        <p:spPr>
          <a:xfrm>
            <a:off x="269716" y="243402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さらに斜め線（頂点なので吸着します）</a:t>
            </a:r>
          </a:p>
        </p:txBody>
      </p:sp>
    </p:spTree>
    <p:extLst>
      <p:ext uri="{BB962C8B-B14F-4D97-AF65-F5344CB8AC3E}">
        <p14:creationId xmlns:p14="http://schemas.microsoft.com/office/powerpoint/2010/main" val="247827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30642E74-5D30-7D90-3F23-32D2B8503433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660B26-A12A-0CD7-53A7-9DDCAD5FB288}"/>
              </a:ext>
            </a:extLst>
          </p:cNvPr>
          <p:cNvSpPr txBox="1"/>
          <p:nvPr/>
        </p:nvSpPr>
        <p:spPr>
          <a:xfrm>
            <a:off x="269716" y="243402"/>
            <a:ext cx="874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交点に向けて線を引く（交点には吸着しないので長めに引いて目分量で交差調整）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06118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A9EBA1E-9C7F-1FE5-A1DB-6A8EA5007C8D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660B26-A12A-0CD7-53A7-9DDCAD5FB288}"/>
              </a:ext>
            </a:extLst>
          </p:cNvPr>
          <p:cNvSpPr txBox="1"/>
          <p:nvPr/>
        </p:nvSpPr>
        <p:spPr>
          <a:xfrm>
            <a:off x="269716" y="243402"/>
            <a:ext cx="1787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そう、ここが重心</a:t>
            </a:r>
            <a:endParaRPr kumimoji="1" lang="ja-JP" altLang="en-US" sz="200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08995CC-E0BA-4A75-8A33-3A95AA8DAC70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23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A01E0E-3A53-3013-AFAD-2F91B10FD86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384F84A-24E4-5BB4-436F-1A41BDA02E8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9A9EBA1E-9C7F-1FE5-A1DB-6A8EA5007C8D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54F67DAA-491E-96A3-3EA4-02B1E481F18D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4ED67B9-6457-B310-6182-AC917A2D0DDD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828896-8F4C-D415-A733-55CD78D531DC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712F0B5-0B12-921A-2DB1-972CE0F6D2F5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4B81EBE-E049-61A4-C205-7E5EEAB818EC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85E627-2106-6400-91D9-699369A9FB55}"/>
              </a:ext>
            </a:extLst>
          </p:cNvPr>
          <p:cNvSpPr txBox="1"/>
          <p:nvPr/>
        </p:nvSpPr>
        <p:spPr>
          <a:xfrm>
            <a:off x="269716" y="243402"/>
            <a:ext cx="359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これでこそバランスのとれたスター型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2376344-B529-FA6E-4AFB-F21041F1E3F3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311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CF2130-B6FF-56DC-490C-61CA6A52AF9D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DC42164-EB1F-7712-DD08-88C8DB4F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CA01E0E-3A53-3013-AFAD-2F91B10FD8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384F84A-24E4-5BB4-436F-1A41BDA02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0642E74-5D30-7D90-3F23-32D2B850343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9A9EBA1E-9C7F-1FE5-A1DB-6A8EA5007C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54F67DAA-491E-96A3-3EA4-02B1E481F18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4ED67B9-6457-B310-6182-AC917A2D0DDD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5828896-8F4C-D415-A733-55CD78D531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712F0B5-0B12-921A-2DB1-972CE0F6D2F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4B81EBE-E049-61A4-C205-7E5EEAB818E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0E4F097-0AC5-C9E3-F8FD-8D10D2B6B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16498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いいね、いいね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77211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CF2130-B6FF-56DC-490C-61CA6A52AF9D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9DC42164-EB1F-7712-DD08-88C8DB4F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ECA01E0E-3A53-3013-AFAD-2F91B10FD8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384F84A-24E4-5BB4-436F-1A41BDA02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0642E74-5D30-7D90-3F23-32D2B850343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9A9EBA1E-9C7F-1FE5-A1DB-6A8EA5007C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54F67DAA-491E-96A3-3EA4-02B1E481F18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4ED67B9-6457-B310-6182-AC917A2D0DDD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B5828896-8F4C-D415-A733-55CD78D531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712F0B5-0B12-921A-2DB1-972CE0F6D2F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4B81EBE-E049-61A4-C205-7E5EEAB818E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A0E4F097-0AC5-C9E3-F8FD-8D10D2B6B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回転したって </a:t>
            </a:r>
            <a:r>
              <a:rPr lang="en-US" altLang="ja-JP" sz="2000"/>
              <a:t>…</a:t>
            </a:r>
            <a:endParaRPr kumimoji="1" lang="ja-JP" altLang="en-US" sz="200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4B549AE-10E9-810D-D43D-C608FF65FC91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15AF776-82D1-02C3-B869-F8B560CB09F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CB12037-BA7A-D8BA-AEFF-7470B7483E4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C7A13058-7FF4-7102-BA97-1D4F24633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A533D33-3191-310E-7935-4FD96C41551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067F3E1F-1E38-2512-2418-93A36FDD52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5D0DB1AF-A695-7832-55B9-C8558DB0411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9B6B00B5-80A0-C75F-7047-557CA33321F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E3A6FDD8-9729-2214-DBF1-89401EE41E8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EA3DAE8F-22EC-A257-C020-898340955C1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85142304-5AAE-54F9-26A6-A2C4CF8E581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5C22D8D2-3178-B4B6-26AF-FBE4136994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88A9DC2-10FF-1E27-19FC-BB08560E5403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1AEA968-9393-9030-2B9B-B5D952BE872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B7DC8333-35D6-1D19-FD0F-30B12D9AC4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7B6DD7E1-F51F-6B75-B720-B8552EFA1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3804595C-45E5-C08E-F107-3D2697B60D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1FEAB05E-7958-A4D4-7AFA-C7359077163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9E212BBB-9504-4CB8-5787-008D2C24BA7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C677EEE9-FF24-BEA5-CBE1-5EBA135BD3D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1224F034-B726-A464-7249-AD8235E82C4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B365CA9F-D5E1-DA94-0EBC-C310003EAFE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7C3A5511-EF83-7278-B7B1-BEA4234F0F6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7A3727E8-8343-E5B7-43D5-A02D6E6AD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CDC82DE-CFA5-52EC-1DAC-7B3CD60AAFB9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2430FBE-B443-E383-EA28-312ECFA31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3B665D2-4D1E-7636-2AFC-8FEE57BE428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5804679-FC47-6087-074E-8A5D1B53D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FF3FE024-93BC-1E3A-7379-BC3CEF44692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81727770-1176-3D26-07A6-9F4BDF9FA30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35EB26F-89C6-20D4-43BB-18008F54698A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B0A1D171-A400-8D2D-23BF-99C3B7A821C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D064D9C4-EA47-5022-7A39-94025D5D30F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FCF905EF-F07F-AF34-39E0-3CA214C6FA5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16C46A7C-7E95-8FA0-72C4-6F4913E03A4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3BA4FE7B-B133-15D3-ABE0-4F9D42E2E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23AE85D0-560E-7D51-6703-1455A5BD10A3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AB286630-3456-07F7-FD00-680DC10E76E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3BCA350A-DE68-C0E0-7407-E3024CF5196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6E191EDD-A997-78FF-0438-9BFC108E36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9E34448E-6725-96FE-CEEF-8F518AF4DB1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BD78DB92-1231-92F1-3200-B1A0495B1E76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EE1C972F-940B-129B-88D7-C2E5DEF538C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7502EE8C-5C7D-3E05-44EA-4711FC0154A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BFE6946-FEDC-8059-A97A-9EBA36D03CD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2CD6D8A3-3095-AB35-FFFA-AC5F5D68B2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964F0709-2CE9-D5C2-981C-3B8DEA1548F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19118E69-A599-91D3-7C4A-09A1A6526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3F2B6A5-F665-A1EF-ECE1-FC26A7BDAB23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593B35CE-CBA0-946B-5E4D-3C69C7B5C561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D67F6D61-D656-11C6-9598-B7B79C03F78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12337079-0730-8855-8802-99193B19E7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コネクタ 78">
              <a:extLst>
                <a:ext uri="{FF2B5EF4-FFF2-40B4-BE49-F238E27FC236}">
                  <a16:creationId xmlns:a16="http://schemas.microsoft.com/office/drawing/2014/main" id="{7ECFC3B7-1CB3-C1D8-24B3-60B5A8FD03B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855C8EF2-921F-00FD-ADB9-CD834E68F40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C1A3AAF2-35A3-D061-756F-C0A199CF3C6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03070888-C63B-CC40-F65B-F68642744EC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9E82E95A-FD1F-82AF-3223-1991CB52C4A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15FA1ADF-C740-CCDC-3A54-841E699842C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A1AD6DA-F17D-0F48-CF95-5BC2D9DD87C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9A46D739-EAF2-9262-FED5-34BD395A6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64A782A8-C8D3-3F54-DF88-DFF73278317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80B2941D-69E5-D8D2-8C9F-794FD2A87C0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0B238D93-D262-6C87-6641-78C9D4402D8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EB78891-4E05-BE22-25BC-4750AA6A3E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4AB2B8AC-EBE3-6BE6-A288-3D11BA75C25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A59CEB8-D859-7845-EF52-2A396566EC7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3069AB4F-2225-A905-FE96-F1399ACDFF9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79EE4427-ECC1-2769-374F-2C5841682DF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2797893E-059B-D398-4D7C-3A7D555784C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06D8379-37F8-5535-F8DB-32C424D1DC9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50A717CE-F055-A773-940F-86D9ED3CAD4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DC4C8237-51FA-A63F-E59C-74627D472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グループ化 98">
            <a:extLst>
              <a:ext uri="{FF2B5EF4-FFF2-40B4-BE49-F238E27FC236}">
                <a16:creationId xmlns:a16="http://schemas.microsoft.com/office/drawing/2014/main" id="{3AAD6771-72F8-0DFC-0493-9B14F66C84E7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D52683DF-92C9-C7F0-3A2E-B69F687289C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A25644DF-4081-6E19-631C-FBF53D7A2F3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A5B386DC-9438-3320-3E6F-8FE89D6C7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F748C609-67C4-E579-B593-7C2F0CD5EBE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71BDC4FC-B2CB-D524-3AFB-1912939487A6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F573DB93-8C6A-7112-FE03-663A1969681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82EADF11-BCD6-436A-A446-B09AF6C3E9A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E73BCF65-0AD8-3855-BF52-7C493476440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275433D0-1D65-671E-BC90-95B3A53779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52CD0A46-0B34-E2A1-A684-A871DDE26AC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E32384C4-C6AD-2DFB-5119-5F68749AE1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F134762A-CDC1-F9C8-50E8-F0290DFBFD9A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A74617F-BBD0-F94F-E2D8-D4BC38C4D5D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B32C512E-0E03-D20D-BADD-D294605E2F6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CC4F5683-86CC-C979-EAF5-AC158933C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37FF1323-9BFF-465C-353C-3D666156369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5ADF535-33E0-A400-E302-A3AFDE84BAA4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CC75FDE-629F-894F-E350-0A938B6EE3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0EC1496E-1E70-2384-ABD8-D938479A3FC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8516D1A7-B38C-B821-3039-31195CE21B9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69673C8D-08CA-7DA5-C789-13D62D2C2FC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DF7458AF-8A75-EA5C-1776-563332A4E35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BF97F8DD-5250-E506-AF7E-CAAC1DB63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825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3323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スマートな形じゃないかしら！？</a:t>
            </a:r>
            <a:endParaRPr kumimoji="1" lang="ja-JP" altLang="en-US" sz="200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963A502-1F8F-DD7F-D7FE-AC0B3F83FD94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588D786-593E-5AE7-9AAE-168E12B0B1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059A44A5-503A-4F4C-1713-260C2417223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848FCCD-5ED4-5E96-AC41-9107A5D21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61179FF-CCA0-5D12-35D3-0024C8C46445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AE07E71-491A-FB3C-6D47-C44DCF41FB5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5D8EE5E-8E5B-A107-4E82-BAA063E827F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1E682E12-A7A5-2861-1A00-1713F7A2DE2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A401B1F-43AF-C75B-D4D9-204171DCA1C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109D189-84B8-C704-8BF8-FEDBCFA074B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21ECDAE-F0FB-B073-8353-0DCD8113F0A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6BCA986-9823-D866-BC0C-443048260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30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8D762A-333D-F008-6523-BDB16C4AEC9F}"/>
              </a:ext>
            </a:extLst>
          </p:cNvPr>
          <p:cNvSpPr txBox="1"/>
          <p:nvPr/>
        </p:nvSpPr>
        <p:spPr>
          <a:xfrm>
            <a:off x="269716" y="243402"/>
            <a:ext cx="6186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（紹介手法よりもっと簡単な方法があったら教えてください）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963A502-1F8F-DD7F-D7FE-AC0B3F83FD94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5588D786-593E-5AE7-9AAE-168E12B0B1C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059A44A5-503A-4F4C-1713-260C2417223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848FCCD-5ED4-5E96-AC41-9107A5D21C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61179FF-CCA0-5D12-35D3-0024C8C46445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7AE07E71-491A-FB3C-6D47-C44DCF41FB5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5D8EE5E-8E5B-A107-4E82-BAA063E827F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1E682E12-A7A5-2861-1A00-1713F7A2DE2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A401B1F-43AF-C75B-D4D9-204171DCA1C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109D189-84B8-C704-8BF8-FEDBCFA074B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21ECDAE-F0FB-B073-8353-0DCD8113F0A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6BCA986-9823-D866-BC0C-443048260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854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AC9CCCE-674E-72A7-525A-99E83026FAF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D4E79A3-5179-DBF5-33CA-262BE461B191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09B9AB-9985-C454-49FE-547468BBE26D}"/>
              </a:ext>
            </a:extLst>
          </p:cNvPr>
          <p:cNvSpPr txBox="1"/>
          <p:nvPr/>
        </p:nvSpPr>
        <p:spPr>
          <a:xfrm>
            <a:off x="269716" y="243402"/>
            <a:ext cx="3296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パワポのガイドは重心のやや上</a:t>
            </a:r>
          </a:p>
        </p:txBody>
      </p:sp>
    </p:spTree>
    <p:extLst>
      <p:ext uri="{BB962C8B-B14F-4D97-AF65-F5344CB8AC3E}">
        <p14:creationId xmlns:p14="http://schemas.microsoft.com/office/powerpoint/2010/main" val="388928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1C5A775-F00E-9D96-A004-CA8FE12D08B2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583167-E33A-6631-B055-09B486F67D0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DB0E55-6834-438A-EBC7-BB615A97183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E2360C0-20DD-76AD-D63E-F6EF4FF20E35}"/>
              </a:ext>
            </a:extLst>
          </p:cNvPr>
          <p:cNvSpPr txBox="1"/>
          <p:nvPr/>
        </p:nvSpPr>
        <p:spPr>
          <a:xfrm>
            <a:off x="269716" y="243402"/>
            <a:ext cx="2698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なのでそこに図形を置くと</a:t>
            </a:r>
          </a:p>
        </p:txBody>
      </p:sp>
    </p:spTree>
    <p:extLst>
      <p:ext uri="{BB962C8B-B14F-4D97-AF65-F5344CB8AC3E}">
        <p14:creationId xmlns:p14="http://schemas.microsoft.com/office/powerpoint/2010/main" val="411549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1C5A775-F00E-9D96-A004-CA8FE12D08B2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583167-E33A-6631-B055-09B486F67D0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2DB0E55-6834-438A-EBC7-BB615A971838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977D0A3F-32FB-6163-7598-3D3C3B292643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C41DBCA-173E-6858-0646-28C503412C34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800C632-BB26-24A4-1A70-46B09E1D062A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346FD7D-1585-2B5B-C81E-3D32D41D6995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F9B51247-C26D-66D3-B0BA-6ADDD3950B91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D74BAF9-E4C6-4FCC-0812-861D93D80870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5590F1C-118F-853F-F708-154F9AC02539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A478BC5-31E1-A505-3DFE-703B7D9BB17A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63CDA6F-2002-C92F-1F98-28209D4F453A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6798FD2-DEB5-072B-F31D-056F0AAD817A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4A8B78D-3EAF-6F82-B29F-0CDBE1BBDAA6}"/>
              </a:ext>
            </a:extLst>
          </p:cNvPr>
          <p:cNvSpPr txBox="1"/>
          <p:nvPr/>
        </p:nvSpPr>
        <p:spPr>
          <a:xfrm>
            <a:off x="269716" y="243402"/>
            <a:ext cx="4240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上下のバランスのとれないスター型になる</a:t>
            </a:r>
          </a:p>
        </p:txBody>
      </p:sp>
    </p:spTree>
    <p:extLst>
      <p:ext uri="{BB962C8B-B14F-4D97-AF65-F5344CB8AC3E}">
        <p14:creationId xmlns:p14="http://schemas.microsoft.com/office/powerpoint/2010/main" val="314608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D2FC343-B78A-7648-6728-E04463114F22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C5A775-F00E-9D96-A004-CA8FE12D08B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77D0A3F-32FB-6163-7598-3D3C3B29264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C41DBCA-173E-6858-0646-28C503412C3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800C632-BB26-24A4-1A70-46B09E1D062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346FD7D-1585-2B5B-C81E-3D32D41D699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9B51247-C26D-66D3-B0BA-6ADDD3950B9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D74BAF9-E4C6-4FCC-0812-861D93D8087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5590F1C-118F-853F-F708-154F9AC02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A478BC5-31E1-A505-3DFE-703B7D9BB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63CDA6F-2002-C92F-1F98-28209D4F4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6798FD2-DEB5-072B-F31D-056F0AAD8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F398EA-160D-11E7-7060-AB4B92BC3E97}"/>
              </a:ext>
            </a:extLst>
          </p:cNvPr>
          <p:cNvSpPr txBox="1"/>
          <p:nvPr/>
        </p:nvSpPr>
        <p:spPr>
          <a:xfrm>
            <a:off x="269716" y="243402"/>
            <a:ext cx="4631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まあ、細かいこと気にしないならこれで十分？</a:t>
            </a:r>
          </a:p>
        </p:txBody>
      </p:sp>
    </p:spTree>
    <p:extLst>
      <p:ext uri="{BB962C8B-B14F-4D97-AF65-F5344CB8AC3E}">
        <p14:creationId xmlns:p14="http://schemas.microsoft.com/office/powerpoint/2010/main" val="195785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D2FC343-B78A-7648-6728-E04463114F22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81C5A775-F00E-9D96-A004-CA8FE12D08B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977D0A3F-32FB-6163-7598-3D3C3B29264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C41DBCA-173E-6858-0646-28C503412C3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800C632-BB26-24A4-1A70-46B09E1D062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346FD7D-1585-2B5B-C81E-3D32D41D6995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9B51247-C26D-66D3-B0BA-6ADDD3950B9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3D74BAF9-E4C6-4FCC-0812-861D93D8087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B5590F1C-118F-853F-F708-154F9AC02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A478BC5-31E1-A505-3DFE-703B7D9BB1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A63CDA6F-2002-C92F-1F98-28209D4F4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6798FD2-DEB5-072B-F31D-056F0AAD8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F398EA-160D-11E7-7060-AB4B92BC3E97}"/>
              </a:ext>
            </a:extLst>
          </p:cNvPr>
          <p:cNvSpPr txBox="1"/>
          <p:nvPr/>
        </p:nvSpPr>
        <p:spPr>
          <a:xfrm>
            <a:off x="269716" y="243402"/>
            <a:ext cx="2757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とはいえ、回転させると </a:t>
            </a:r>
            <a:r>
              <a:rPr lang="en-US" altLang="ja-JP" sz="2000"/>
              <a:t>…</a:t>
            </a:r>
            <a:endParaRPr kumimoji="1" lang="ja-JP" altLang="en-US" sz="20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65CC98AB-4347-3578-2BCE-CC2E13EF31B2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A30359ED-936B-139D-74B4-44BEA53B7C8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>
              <a:extLst>
                <a:ext uri="{FF2B5EF4-FFF2-40B4-BE49-F238E27FC236}">
                  <a16:creationId xmlns:a16="http://schemas.microsoft.com/office/drawing/2014/main" id="{9D5242A9-64F8-0F79-7D6D-AF936BA40C44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楕円 53">
              <a:extLst>
                <a:ext uri="{FF2B5EF4-FFF2-40B4-BE49-F238E27FC236}">
                  <a16:creationId xmlns:a16="http://schemas.microsoft.com/office/drawing/2014/main" id="{12225D89-83A6-50E5-DF93-11E6DA825D9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A494CF95-C580-0219-F6EF-B40CED54339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53C1FC86-CCE3-C277-A039-DCE19D75EF28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A37362C-EFB7-1619-BF4D-666E49091DB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F4C77EE6-8193-9C4C-751D-FB5F824CE0D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E494500C-6200-2A5A-E593-B348C53CE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6ECDFEAC-17BA-B70F-355A-880FB69900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8EBA2F9E-C18F-4138-6D42-E3ED1493A4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C3C0AE3C-E48C-C66D-AAF3-A9E9FDCCCB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F9FD92DF-0F1D-3A79-A106-831B54EC296E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64" name="楕円 63">
              <a:extLst>
                <a:ext uri="{FF2B5EF4-FFF2-40B4-BE49-F238E27FC236}">
                  <a16:creationId xmlns:a16="http://schemas.microsoft.com/office/drawing/2014/main" id="{6D7333EF-EA95-7C82-1469-BDB3BDDA0BC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4F2A73BE-EC3E-5A72-D7E0-5DB4E33D7F4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17B07E2F-7CE3-1F20-6A3C-C6D30F75A15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4D75ADCA-07DB-3F27-4743-F5A60631B14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C4B761BF-DF56-7B9E-7DDD-AF64DE20527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C05260E2-05EB-F1D1-8C1D-38074E35DBD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5AAD0107-8B6F-E313-4334-AEFBB184F49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>
              <a:extLst>
                <a:ext uri="{FF2B5EF4-FFF2-40B4-BE49-F238E27FC236}">
                  <a16:creationId xmlns:a16="http://schemas.microsoft.com/office/drawing/2014/main" id="{0E69187C-49DE-D228-F42E-5F59086A3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B7ACE04A-3862-0C4E-65D1-B81104A050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B8873C3F-43B7-5D36-1B56-CBD094B4F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10243051-55E0-C50D-C794-33D7AAD84F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AF055569-AA3B-288F-211F-87B694E471BD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F2B815ED-F1E0-F8FC-EA65-0C790637365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86A2E471-65DC-D598-D4E8-08EE1767275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B9CB83D8-1316-8ADC-4327-C7145B0D1E78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DB57A1D-8069-FA93-7CCC-5FA5735E1C2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33FB4117-7389-DF22-B2A7-2527E7D8FB37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508C713D-CB6C-6764-806D-B956E600117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D75EDFA8-E67A-C8BB-6665-6A4945104F5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EF078893-78A5-6C20-5BC2-28254CE46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D86564BF-80B3-A3BD-4F28-AC8FC3066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B65C1F90-DCCE-DB81-F4C3-D94C2C7F6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9B8AE86F-88D6-6EFD-49D4-1477CB9D9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C86FC130-A41F-CD35-0527-34B3E6177654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8AFB6D89-557E-B517-D577-73FC64CAC47C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6CB98113-11C3-0A18-E96E-46D18226FDF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36010E13-703B-5DA8-13F8-97BFC49BBE6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203DD01C-AE6E-4D2A-2185-142B2C8B044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D985DCD4-449C-604A-154E-19274A3E642D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AF26632E-F606-DD3C-2B5B-5F2E7469B3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3FBF4EF9-FADF-7D55-B1CC-700DC6BD1E4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BE2B84B2-05ED-097A-7DC0-33F30009A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BBD6DD40-3765-A535-D5DA-264F96C81E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5D0ABA57-3CD4-B470-FF5A-78E0793C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0D04F13F-0A55-B806-7AEB-5F93FB3876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2D1DEDC1-8671-2C88-9D34-03A7D2538263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143F8C8B-AD91-2A8E-E2DC-3DABDAD6080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F5E3C069-6DB8-1648-0597-37726CFA5C7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D18C2A83-49A9-A6C5-3AA0-E5F3A1377F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DF67895B-96B0-7754-BDED-5928A94F3AB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E6102A52-F2AA-99AC-258B-74268BE9CA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AD59F9D6-707A-7E2F-C79D-7F856C4A5E4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E99383E4-E52D-8182-59E9-BB215FEDB34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EE48F2E-A2E4-DC78-E5B1-9A15E6E05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485F1F1F-5E6D-8FBE-C8ED-E13479E39A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1C5C1CD-5600-C289-3237-F6CD894B0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32C35AB0-1516-9486-FD6F-E2F5F6CB43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D52D7335-5541-D7FB-A9A3-3B07E66ABDF7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A0BB684D-9E9A-D50B-3B84-123C32FE38A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09C448DD-CBD3-D8BC-80B9-04692006510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6EFF9C44-BB2C-7B1C-70D8-52C8D63A2D3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7B13A3E2-A6DA-C6F0-2188-3BC3D9679B3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5221FE8E-2050-CB6E-D11D-AB14403BFF3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23BE37ED-269D-645B-487A-8F340AA54FD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83F3CEB6-C05C-1F1F-C577-9A6F39CE244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0DCD2D1-03F1-26CE-C357-83777A9F09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EC62383-D08E-0142-C2C6-64294CB3C3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A624E16B-6B1B-3F62-84C7-3E3C2D7A6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B6C6EE3A-7B49-42E2-9589-02F984568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CFA5F886-414E-5B06-FA61-65B63F1E49E5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6C0D12DD-A050-D5CA-58DC-4353C0A8C2A8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B02AC84-CB46-98F6-6614-237ABAB8D6D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B6E1F3F5-F8E4-677C-E62C-CB6FB969233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楕円 128">
              <a:extLst>
                <a:ext uri="{FF2B5EF4-FFF2-40B4-BE49-F238E27FC236}">
                  <a16:creationId xmlns:a16="http://schemas.microsoft.com/office/drawing/2014/main" id="{26E927EC-C148-4FC7-582F-7300BE3AB0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43BAB4B8-C645-804C-6F46-D8984DF66FC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9CDBE51E-171F-3BF1-5478-E5284C09AE9B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BD595BC4-01BD-3A7A-9023-3A3DF1600E2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75FE3CD5-145E-2FBD-76CD-604FB853A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27D3AD34-323C-7667-022B-583D711E6E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コネクタ 134">
              <a:extLst>
                <a:ext uri="{FF2B5EF4-FFF2-40B4-BE49-F238E27FC236}">
                  <a16:creationId xmlns:a16="http://schemas.microsoft.com/office/drawing/2014/main" id="{0C5BB38C-74C5-6FC2-EAF0-EA32C44FB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コネクタ 135">
              <a:extLst>
                <a:ext uri="{FF2B5EF4-FFF2-40B4-BE49-F238E27FC236}">
                  <a16:creationId xmlns:a16="http://schemas.microsoft.com/office/drawing/2014/main" id="{3BA2BBE9-A971-86D5-C86B-4CDEABE30E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BFF860B6-9E6D-8770-9BD0-A7FF4B7A1F81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89A45B84-F76A-D395-3AD0-7604696004E2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F11D59FE-04FA-F15C-5D0D-EA878D10C9F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D879084C-1A4E-EB6C-01B0-7FE17E50BA9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279E6CF6-D6CF-3332-7CC8-69604E93A9F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楕円 141">
              <a:extLst>
                <a:ext uri="{FF2B5EF4-FFF2-40B4-BE49-F238E27FC236}">
                  <a16:creationId xmlns:a16="http://schemas.microsoft.com/office/drawing/2014/main" id="{7B0847CA-2E93-D659-4D54-BF0ED3ABF8D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4675416B-A074-21D3-2163-6A6C9073C79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88F6F5C1-ED86-C57F-4200-65A0C654FF8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58DA6E6A-E09E-67C5-75E1-47E0ABAF53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864E44D3-3B77-676E-385D-050E49F485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コネクタ 146">
              <a:extLst>
                <a:ext uri="{FF2B5EF4-FFF2-40B4-BE49-F238E27FC236}">
                  <a16:creationId xmlns:a16="http://schemas.microsoft.com/office/drawing/2014/main" id="{C2AEADA5-69F9-ECDE-362C-F65CD6FC8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C4F2D66B-A0BF-461B-E1EB-4942D3FEF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225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8F398EA-160D-11E7-7060-AB4B92BC3E97}"/>
              </a:ext>
            </a:extLst>
          </p:cNvPr>
          <p:cNvSpPr txBox="1"/>
          <p:nvPr/>
        </p:nvSpPr>
        <p:spPr>
          <a:xfrm>
            <a:off x="269716" y="243402"/>
            <a:ext cx="43524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ちょっとイビツな感じにはなりますよね </a:t>
            </a:r>
            <a:r>
              <a:rPr lang="en-US" altLang="ja-JP" sz="2000"/>
              <a:t>^^;</a:t>
            </a:r>
            <a:endParaRPr kumimoji="1" lang="ja-JP" altLang="en-US" sz="200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DF1BB39-C463-4E79-F4E8-02FC265E2E6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C4A366E0-408F-1EF1-45DE-FA9BFFD2A229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D29870BE-ABEB-E021-7B25-A5BD7D556B6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AF565A8-8C76-0D63-9C32-1541291287B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369BCC4F-66F8-8C73-0002-668C9751E2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87AC6AC-65DA-0A1C-59C9-04C6D80F71B8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0F0D7256-9B87-57EE-66CB-78B7C7F8346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65A40431-5622-7CDD-A7EE-6155A941061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4940CBC9-97A4-0D97-B740-93A40AEF3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8ED70C67-885D-6D78-038D-82EDC36739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43B6E50-4D5F-48A8-5BF0-C9359FF21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46658E1-9E52-31EC-971C-B81571F0F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673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D94D7C-78EC-5E2E-8EB2-82E85EE4E9BC}"/>
              </a:ext>
            </a:extLst>
          </p:cNvPr>
          <p:cNvSpPr txBox="1"/>
          <p:nvPr/>
        </p:nvSpPr>
        <p:spPr>
          <a:xfrm>
            <a:off x="269716" y="243402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こだわるあなたは</a:t>
            </a:r>
            <a:r>
              <a:rPr kumimoji="1" lang="ja-JP" altLang="en-US" sz="2000"/>
              <a:t>ガイドに頼らないで</a:t>
            </a:r>
          </a:p>
        </p:txBody>
      </p:sp>
    </p:spTree>
    <p:extLst>
      <p:ext uri="{BB962C8B-B14F-4D97-AF65-F5344CB8AC3E}">
        <p14:creationId xmlns:p14="http://schemas.microsoft.com/office/powerpoint/2010/main" val="196465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6A1CF18-5473-141C-B9F1-3F7A5AF4DD89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C42164-EB1F-7712-DD08-88C8DB4F9A00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818FE1-8C67-A2FF-11BE-4DE22FCF9E65}"/>
              </a:ext>
            </a:extLst>
          </p:cNvPr>
          <p:cNvSpPr txBox="1"/>
          <p:nvPr/>
        </p:nvSpPr>
        <p:spPr>
          <a:xfrm>
            <a:off x="269716" y="243402"/>
            <a:ext cx="4711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まずは縦線（線は底辺中央に吸着します）</a:t>
            </a:r>
          </a:p>
        </p:txBody>
      </p:sp>
    </p:spTree>
    <p:extLst>
      <p:ext uri="{BB962C8B-B14F-4D97-AF65-F5344CB8AC3E}">
        <p14:creationId xmlns:p14="http://schemas.microsoft.com/office/powerpoint/2010/main" val="1148057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154</Words>
  <Application>Microsoft Office PowerPoint</Application>
  <PresentationFormat>ワイド画面</PresentationFormat>
  <Paragraphs>18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Meiryo UI</vt:lpstr>
      <vt:lpstr>Arial</vt:lpstr>
      <vt:lpstr>Office テーマ</vt:lpstr>
      <vt:lpstr>五角形の重心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13</cp:revision>
  <dcterms:created xsi:type="dcterms:W3CDTF">2017-10-22T07:01:33Z</dcterms:created>
  <dcterms:modified xsi:type="dcterms:W3CDTF">2023-02-26T04:24:48Z</dcterms:modified>
</cp:coreProperties>
</file>