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147477967" r:id="rId2"/>
    <p:sldId id="2147478084" r:id="rId3"/>
    <p:sldId id="2147478009" r:id="rId4"/>
    <p:sldId id="2147478013" r:id="rId5"/>
    <p:sldId id="2147478010" r:id="rId6"/>
    <p:sldId id="2147478014" r:id="rId7"/>
    <p:sldId id="2147478015" r:id="rId8"/>
    <p:sldId id="902" r:id="rId9"/>
    <p:sldId id="2147478017" r:id="rId10"/>
    <p:sldId id="2147478016" r:id="rId11"/>
    <p:sldId id="911" r:id="rId12"/>
    <p:sldId id="910" r:id="rId13"/>
    <p:sldId id="913" r:id="rId14"/>
    <p:sldId id="912" r:id="rId15"/>
    <p:sldId id="914" r:id="rId16"/>
    <p:sldId id="2147478083" r:id="rId17"/>
    <p:sldId id="2147478037" r:id="rId18"/>
    <p:sldId id="2147478085" r:id="rId19"/>
    <p:sldId id="2147478019" r:id="rId20"/>
    <p:sldId id="2147477963" r:id="rId21"/>
    <p:sldId id="2147477954" r:id="rId22"/>
    <p:sldId id="2147477955" r:id="rId23"/>
    <p:sldId id="2147477957" r:id="rId24"/>
    <p:sldId id="2147477956" r:id="rId25"/>
    <p:sldId id="2147478038" r:id="rId26"/>
    <p:sldId id="2147477962" r:id="rId27"/>
    <p:sldId id="2147478020" r:id="rId28"/>
    <p:sldId id="2147477958" r:id="rId29"/>
    <p:sldId id="2147477959" r:id="rId30"/>
    <p:sldId id="2147477960" r:id="rId31"/>
    <p:sldId id="2147477961" r:id="rId32"/>
    <p:sldId id="2147478024" r:id="rId33"/>
    <p:sldId id="2147478039" r:id="rId34"/>
    <p:sldId id="2147478023" r:id="rId35"/>
    <p:sldId id="2147478018" r:id="rId36"/>
    <p:sldId id="2147478021" r:id="rId37"/>
    <p:sldId id="2147478000" r:id="rId38"/>
    <p:sldId id="2147478001" r:id="rId39"/>
    <p:sldId id="2147477999" r:id="rId40"/>
    <p:sldId id="2147478028" r:id="rId41"/>
    <p:sldId id="2147478029" r:id="rId42"/>
    <p:sldId id="2147478086" r:id="rId43"/>
    <p:sldId id="2147477968" r:id="rId44"/>
    <p:sldId id="2147477969" r:id="rId45"/>
    <p:sldId id="2147478067" r:id="rId46"/>
    <p:sldId id="2147477970" r:id="rId47"/>
    <p:sldId id="2147477971" r:id="rId48"/>
    <p:sldId id="2147477972" r:id="rId49"/>
    <p:sldId id="2147477973" r:id="rId50"/>
    <p:sldId id="2147477974" r:id="rId51"/>
    <p:sldId id="2147477975" r:id="rId52"/>
    <p:sldId id="2147477976" r:id="rId53"/>
    <p:sldId id="2147477977" r:id="rId54"/>
    <p:sldId id="2147477978" r:id="rId55"/>
    <p:sldId id="2147477979" r:id="rId56"/>
    <p:sldId id="2147477980" r:id="rId57"/>
    <p:sldId id="2147477981" r:id="rId58"/>
    <p:sldId id="2147477982" r:id="rId59"/>
    <p:sldId id="2147478087" r:id="rId60"/>
    <p:sldId id="2147478081" r:id="rId61"/>
    <p:sldId id="2147478070" r:id="rId62"/>
    <p:sldId id="2147478071" r:id="rId63"/>
    <p:sldId id="2147478077" r:id="rId64"/>
    <p:sldId id="2147478078" r:id="rId65"/>
    <p:sldId id="2147478080" r:id="rId66"/>
    <p:sldId id="2147478079" r:id="rId67"/>
    <p:sldId id="2147478082" r:id="rId68"/>
    <p:sldId id="2147478043" r:id="rId69"/>
    <p:sldId id="2147478045" r:id="rId70"/>
    <p:sldId id="2147478044" r:id="rId71"/>
    <p:sldId id="2147478040" r:id="rId72"/>
    <p:sldId id="2147478047" r:id="rId73"/>
    <p:sldId id="2147478048" r:id="rId74"/>
    <p:sldId id="2147478049" r:id="rId75"/>
    <p:sldId id="2147478051" r:id="rId76"/>
    <p:sldId id="2147478050" r:id="rId77"/>
    <p:sldId id="2147478052" r:id="rId78"/>
    <p:sldId id="2147478025" r:id="rId79"/>
    <p:sldId id="2147478026" r:id="rId80"/>
    <p:sldId id="2147478041" r:id="rId81"/>
    <p:sldId id="2147478042" r:id="rId82"/>
    <p:sldId id="2147478053" r:id="rId83"/>
    <p:sldId id="2147478054" r:id="rId84"/>
    <p:sldId id="2147478055" r:id="rId85"/>
    <p:sldId id="2147478056" r:id="rId86"/>
    <p:sldId id="2147478057" r:id="rId87"/>
    <p:sldId id="2147478058" r:id="rId88"/>
    <p:sldId id="2147478059" r:id="rId89"/>
    <p:sldId id="2147478060" r:id="rId90"/>
    <p:sldId id="2147478061" r:id="rId91"/>
    <p:sldId id="2147478062" r:id="rId92"/>
    <p:sldId id="2147478063" r:id="rId93"/>
    <p:sldId id="2147478064" r:id="rId94"/>
    <p:sldId id="2147478065" r:id="rId95"/>
    <p:sldId id="2147478066" r:id="rId96"/>
    <p:sldId id="2147478088" r:id="rId97"/>
    <p:sldId id="916" r:id="rId98"/>
    <p:sldId id="917" r:id="rId99"/>
    <p:sldId id="923" r:id="rId100"/>
    <p:sldId id="919" r:id="rId101"/>
    <p:sldId id="920" r:id="rId102"/>
    <p:sldId id="918" r:id="rId103"/>
    <p:sldId id="922" r:id="rId104"/>
    <p:sldId id="921" r:id="rId105"/>
    <p:sldId id="926" r:id="rId106"/>
    <p:sldId id="930" r:id="rId107"/>
    <p:sldId id="928" r:id="rId108"/>
    <p:sldId id="927" r:id="rId109"/>
    <p:sldId id="929" r:id="rId110"/>
    <p:sldId id="2147478089" r:id="rId111"/>
    <p:sldId id="2147478002" r:id="rId112"/>
    <p:sldId id="2147478097" r:id="rId113"/>
    <p:sldId id="2147477966" r:id="rId114"/>
    <p:sldId id="2147478090" r:id="rId115"/>
    <p:sldId id="2147478091" r:id="rId116"/>
    <p:sldId id="2147478092" r:id="rId117"/>
    <p:sldId id="2147478093" r:id="rId118"/>
    <p:sldId id="2147478094" r:id="rId119"/>
    <p:sldId id="2147478095" r:id="rId120"/>
    <p:sldId id="2147478096" r:id="rId121"/>
    <p:sldId id="2147478098" r:id="rId122"/>
    <p:sldId id="944" r:id="rId123"/>
    <p:sldId id="946" r:id="rId124"/>
    <p:sldId id="2147478099" r:id="rId125"/>
    <p:sldId id="943" r:id="rId126"/>
    <p:sldId id="942" r:id="rId1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FF00FF"/>
    <a:srgbClr val="FF66FF"/>
    <a:srgbClr val="548235"/>
    <a:srgbClr val="FFFFFF"/>
    <a:srgbClr val="E8E8E8"/>
    <a:srgbClr val="FFFF00"/>
    <a:srgbClr val="66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5" autoAdjust="0"/>
    <p:restoredTop sz="97357" autoAdjust="0"/>
  </p:normalViewPr>
  <p:slideViewPr>
    <p:cSldViewPr snapToGrid="0">
      <p:cViewPr>
        <p:scale>
          <a:sx n="100" d="100"/>
          <a:sy n="100" d="100"/>
        </p:scale>
        <p:origin x="63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319F455B-30C8-4F41-4651-E164CCBF123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5E5560B-4425-321B-2730-66EE065AEB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33581124"/>
              </p:ext>
            </p:extLst>
          </p:nvPr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77F271A1-EF02-FDF5-1A88-394A7D0825C0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A0249B6-E006-22B1-F885-1808440388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50093089"/>
              </p:ext>
            </p:extLst>
          </p:nvPr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page-X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page-Y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page-Y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36B9C1-4314-6B0A-AA1F-CDB82CD6F08C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EF00197B-6CEE-F7F3-7D53-A8402091EAFE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173D8386-3BEF-E777-48B5-9553555741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1498387"/>
              </p:ext>
            </p:extLst>
          </p:nvPr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AB0E420C-926D-F413-172A-F4C0FD0025F8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C5E81EF4-DB4F-1B29-966A-4A9F89770B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2873756"/>
              </p:ext>
            </p:extLst>
          </p:nvPr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page-X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aaa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page-Y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bbb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page-Y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>
                          <a:solidFill>
                            <a:schemeClr val="bg1"/>
                          </a:solidFill>
                        </a:rPr>
                        <a:t>・・・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CD34C586-E5AB-C826-6167-8F57538B923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9E02AF-4A40-E428-538D-D667B2BFA09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57142533"/>
              </p:ext>
            </p:extLst>
          </p:nvPr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A&amp;X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350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B&amp;Y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>
                          <a:solidFill>
                            <a:schemeClr val="bg1"/>
                          </a:solidFill>
                        </a:rPr>
                        <a:t>400</a:t>
                      </a:r>
                      <a:endParaRPr kumimoji="1" lang="ja-JP" altLang="en-US" sz="6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792ECC8-862B-CC9A-EAF2-DA5E3E0AE3F8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387E8C-3E9B-0D6F-E174-FAAA0028F58B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8AAF83-171D-F626-86A0-58FE71443789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3BC136F8-96C4-52A0-4DD9-B3F5C10E6962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02336BEA-1D43-8BC1-6D06-623AEC9305DB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A2B0791-6BBD-F2B7-E1DE-420323FDC1AE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CB68F4DF-628F-5888-52FF-BC093A7C5ECC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A0A57062-B6CB-0ACA-C288-765A76B83428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1DFDD51A-4042-9FDE-BC33-32AFB118BDC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34B1E0-25FD-19C3-7AFF-DE6F95F79A32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944C8EE-7824-C1A4-8A04-C9A8375A2B02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A370470-E69C-6D31-1599-41B746F75C48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6DE5169-FBA1-0B8B-2F7F-EA5FB2009702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03989F-0E27-38FD-5FB5-72EF9D6F56B1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7234BA7-4007-BDAD-8B18-28AF130B6B2C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EBFF2F6D-2085-DA88-C118-6FD7EFF3CB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4CF7B351-E2C9-A209-5653-EB827B17CB64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52DD2EF5-63BD-A605-451F-1FBE60D3A4F9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CBE59C91-F4C3-B2FA-7370-409503AC70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B1AAB3E-EEA7-1537-67D1-12035CCA2FA0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15B50B8-2DDA-C2D4-38B3-0DCC09EC0490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DAFA2BEC-0137-54EE-4372-BF1890D3FE9E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2216AE7-936D-8047-D61A-A3A9648179E5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46E8473-898D-FF46-0469-E9CC25DE5750}"/>
              </a:ext>
            </a:extLst>
          </p:cNvPr>
          <p:cNvSpPr/>
          <p:nvPr userDrawn="1"/>
        </p:nvSpPr>
        <p:spPr>
          <a:xfrm>
            <a:off x="5914353" y="365760"/>
            <a:ext cx="393460" cy="942174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F82F31-D166-DCAB-5273-FF4DC40A2087}"/>
              </a:ext>
            </a:extLst>
          </p:cNvPr>
          <p:cNvSpPr/>
          <p:nvPr userDrawn="1"/>
        </p:nvSpPr>
        <p:spPr>
          <a:xfrm>
            <a:off x="5726623" y="4664445"/>
            <a:ext cx="774568" cy="631510"/>
          </a:xfrm>
          <a:prstGeom prst="rect">
            <a:avLst/>
          </a:prstGeom>
          <a:solidFill>
            <a:srgbClr val="FFFFFF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15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A88D0-3552-CF68-AF77-BB87710B8F93}"/>
              </a:ext>
            </a:extLst>
          </p:cNvPr>
          <p:cNvSpPr txBox="1">
            <a:spLocks/>
          </p:cNvSpPr>
          <p:nvPr/>
        </p:nvSpPr>
        <p:spPr>
          <a:xfrm>
            <a:off x="311285" y="1122363"/>
            <a:ext cx="11614825" cy="43774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82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rgbClr val="66A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1F12F01-532B-9BA0-AB01-3C6C9DCCB9BA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B8D7C54-01CE-1C19-7B63-C400FA5CA6A4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94A093F-70E2-E8A7-D742-D460C0D2C316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加算記号 15">
              <a:extLst>
                <a:ext uri="{FF2B5EF4-FFF2-40B4-BE49-F238E27FC236}">
                  <a16:creationId xmlns:a16="http://schemas.microsoft.com/office/drawing/2014/main" id="{D729D294-69A1-EC76-20FD-6A7656D384BE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5274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5DF1FDC-F71A-0EA6-4A43-4670CB65C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816" y="369641"/>
            <a:ext cx="2551713" cy="61187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85967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EF77472-0DED-3990-E8D7-BB755EE1E4C5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4FB6D112-44B0-D8D0-F24C-155F9383EBBD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3303ABA7-D040-FF4E-7F82-4127EE3F8724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加算記号 15">
              <a:extLst>
                <a:ext uri="{FF2B5EF4-FFF2-40B4-BE49-F238E27FC236}">
                  <a16:creationId xmlns:a16="http://schemas.microsoft.com/office/drawing/2014/main" id="{84DC3A47-EC07-D154-E003-304D0164B744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4785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331280F-8F86-4AA0-9702-377C341C0BE3}"/>
              </a:ext>
            </a:extLst>
          </p:cNvPr>
          <p:cNvSpPr/>
          <p:nvPr/>
        </p:nvSpPr>
        <p:spPr>
          <a:xfrm>
            <a:off x="9289317" y="4763382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FEE00D7-1F99-1843-F1A6-AD1A28464B7A}"/>
              </a:ext>
            </a:extLst>
          </p:cNvPr>
          <p:cNvSpPr/>
          <p:nvPr/>
        </p:nvSpPr>
        <p:spPr>
          <a:xfrm>
            <a:off x="6058792" y="4851987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8866AF8-83DC-2E5C-B1D9-351BFF393D70}"/>
              </a:ext>
            </a:extLst>
          </p:cNvPr>
          <p:cNvSpPr/>
          <p:nvPr/>
        </p:nvSpPr>
        <p:spPr>
          <a:xfrm>
            <a:off x="2879957" y="4218022"/>
            <a:ext cx="1702682" cy="1698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530B42B-3E0F-B712-F32D-C71C493EF903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A19F79B-F83C-1E25-E238-8B851CFFE0F6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2C3D3B39-DCCC-B662-5087-F5E654A0EDD6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加算記号 18">
              <a:extLst>
                <a:ext uri="{FF2B5EF4-FFF2-40B4-BE49-F238E27FC236}">
                  <a16:creationId xmlns:a16="http://schemas.microsoft.com/office/drawing/2014/main" id="{8BB77D97-6DBD-7622-9FE5-D80B15206EB6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70037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gradFill>
            <a:gsLst>
              <a:gs pos="0">
                <a:schemeClr val="bg1"/>
              </a:gs>
              <a:gs pos="70000">
                <a:schemeClr val="bg1"/>
              </a:gs>
              <a:gs pos="70000">
                <a:srgbClr val="0070C0"/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8428074" y="1448689"/>
            <a:ext cx="1754372" cy="4306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8428074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331280F-8F86-4AA0-9702-377C341C0BE3}"/>
              </a:ext>
            </a:extLst>
          </p:cNvPr>
          <p:cNvSpPr/>
          <p:nvPr/>
        </p:nvSpPr>
        <p:spPr>
          <a:xfrm>
            <a:off x="8428074" y="4763382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FEE00D7-1F99-1843-F1A6-AD1A28464B7A}"/>
              </a:ext>
            </a:extLst>
          </p:cNvPr>
          <p:cNvSpPr/>
          <p:nvPr/>
        </p:nvSpPr>
        <p:spPr>
          <a:xfrm>
            <a:off x="5197549" y="4851987"/>
            <a:ext cx="1754372" cy="430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8866AF8-83DC-2E5C-B1D9-351BFF393D70}"/>
              </a:ext>
            </a:extLst>
          </p:cNvPr>
          <p:cNvSpPr/>
          <p:nvPr/>
        </p:nvSpPr>
        <p:spPr>
          <a:xfrm>
            <a:off x="2018714" y="4218022"/>
            <a:ext cx="1702682" cy="16985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62343B8-0D8C-F664-BB56-271131E3E498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0EDF14-441C-5610-D1B3-16324DBF9E88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0ED0255-3576-43CA-26AF-3FAF319BFA73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加算記号 18">
              <a:extLst>
                <a:ext uri="{FF2B5EF4-FFF2-40B4-BE49-F238E27FC236}">
                  <a16:creationId xmlns:a16="http://schemas.microsoft.com/office/drawing/2014/main" id="{71FF0187-C4F2-1101-452E-5119E59543E4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09439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39421" y="1235132"/>
            <a:ext cx="1764311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8" y="1235132"/>
            <a:ext cx="1764311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417E-B7E8-6178-EC81-4EE7471F4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4EB4DD-5C06-F1A9-0334-15D7C6C3BAAC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05518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C3D-06CE-0C2E-92D4-916450DC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76312F3-01C0-C825-ACEC-B12F5525CC14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FBCFD47D-B0D9-9B9F-24F8-290A9D7011F0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951640D-CFB1-A58D-5586-F4FF230DF15A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BA21AC79-E544-45F1-25A7-D2A538F080D2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98149F08-0765-691A-9159-CEBA07BEC6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4B5CF5BD-CF87-CA3E-0CF5-456F17142F8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21308F3-FBD5-2A14-8BD8-F348B7D8DE4C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8CCDE871-6579-DE61-D18E-E1C01497154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743A9DA-F863-F9D6-6C3D-64A5D5EE155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455DF5BE-D344-293A-6B56-E63507628E1B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57DB74B-11C1-C374-E6F0-C2466BA170FB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1962750-E9A9-AB6F-8E67-6F00D33C507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535D0F30-6986-D726-E8F9-D40693C59A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8D9A2432-47E6-5224-B684-9B12E1F126AE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EA9E0050-7044-1F89-666F-E028E91DEDA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3A69E9D5-65C0-0E8F-35D3-4F8D34859B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C85DD681-5666-5C2A-41DC-DB90D08B25A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E5C4F2A0-8B55-3A6C-3698-7CA59518428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AFD377D7-2553-5324-A3B8-215083BF32C2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0B7018CB-50DF-9153-D538-BD90548BDF25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27BDE3A5-B1E4-EB1C-4849-259B940ECB6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49F7908B-E6BC-7A9D-D020-FF1FFE1F9AD6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781B4C38-3534-52D2-4164-12F331355B6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EA1AD7C0-B6B7-C087-6877-0E62138110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9A9AE895-B994-4B8C-F45E-B053EAEDC819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BAA15E80-27F1-3861-A1EF-AFA4C7439E2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9A4509D0-6D14-68B1-3CAC-48DAC5F6EBD3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954BFD74-3B7F-2D83-3AEE-9C736CFEE59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5875247E-EB6B-857A-3F34-C958C9CE989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CFA44E3D-ECA5-6877-C621-64E05B942A9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1F9F4244-4369-DEFC-370A-C56FEE590EC9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B778B864-D387-FE8E-152D-BD8594103E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2F0A884-6A44-98D7-DCB5-FCA44E0CB89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D8478B3E-B4DD-2908-CC28-4104A1A42B5C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DA2DE89D-A956-7A69-B30E-DE470DA6E81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FBB8B466-1C81-C540-6CEE-9D36284CA46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67A61436-D601-3F04-3B18-F46A139BE3B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3233E3A0-61FB-D196-C598-43DC8DD25C0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E9B3E61F-11D5-950A-FAA1-C13862C8F52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DBF3C1EE-5C4E-E605-19B2-FC8A6364B623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850B1AF-9398-E17F-EC5B-D2EA4AE4934F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F5CBA66C-ED21-C54C-8E1A-2C6725CFEE69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DC090AE-35FA-D374-7532-54E05F19C46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C320E38B-2C8D-224D-9CE8-1871CDB2BCF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84F0719F-E7C6-2F90-DD46-9E85BC7DA9C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639E0D3-E762-64B2-BEE1-ADA37FECB305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4B01F6-8CBA-E0B3-7A17-E3FF561672C6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CF5716-B2B1-7CDC-93E1-30D06B7F5D5B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11354-9EC7-EE40-09D5-038B11DF580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688C73-92E5-5382-A312-47917D9537D4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38511788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79C9C34-740E-AF4C-42CB-5E6EB6E6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528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03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D3B28E-F4A4-8D19-94B0-AD8343C4B678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3D62394-ED2B-C16D-A0EA-CC2595B17BDC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6718060-0CEE-66DE-FF74-ABF6F72FD39E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557829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3DF4-8A64-D2C2-91ED-1437FB68E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7E2D34-9153-FE87-63EB-5193F8DE528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14652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15992"/>
            <a:ext cx="1972897" cy="2325829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15991"/>
            <a:ext cx="1983546" cy="232914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11651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82759FE-02D6-47D2-0B37-3D9A596C0616}"/>
              </a:ext>
            </a:extLst>
          </p:cNvPr>
          <p:cNvGrpSpPr/>
          <p:nvPr/>
        </p:nvGrpSpPr>
        <p:grpSpPr>
          <a:xfrm>
            <a:off x="3781987" y="1884168"/>
            <a:ext cx="4628026" cy="3089664"/>
            <a:chOff x="3537836" y="2826976"/>
            <a:chExt cx="4628026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3927433" y="2826976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100789" y="4586504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021092" y="5534374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6761779" y="5369767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330845" y="5013585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7841293" y="5551678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537836" y="4438435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DE1B-9BC1-ECD1-EFE4-087BB6C4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F5AB9240-F3ED-A960-7F0B-1194001EE61C}"/>
              </a:ext>
            </a:extLst>
          </p:cNvPr>
          <p:cNvGrpSpPr/>
          <p:nvPr/>
        </p:nvGrpSpPr>
        <p:grpSpPr>
          <a:xfrm>
            <a:off x="2717443" y="1093648"/>
            <a:ext cx="6757113" cy="4670703"/>
            <a:chOff x="3709753" y="1349485"/>
            <a:chExt cx="6757113" cy="4670703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8224108B-4A4B-4A61-0479-721A2C595CB9}"/>
                </a:ext>
              </a:extLst>
            </p:cNvPr>
            <p:cNvGrpSpPr/>
            <p:nvPr/>
          </p:nvGrpSpPr>
          <p:grpSpPr>
            <a:xfrm>
              <a:off x="6726691" y="1349485"/>
              <a:ext cx="3183441" cy="2122871"/>
              <a:chOff x="6648708" y="439106"/>
              <a:chExt cx="3183441" cy="212287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80E0B389-E8CA-147B-884E-63A63284FBC3}"/>
                  </a:ext>
                </a:extLst>
              </p:cNvPr>
              <p:cNvGrpSpPr/>
              <p:nvPr/>
            </p:nvGrpSpPr>
            <p:grpSpPr>
              <a:xfrm rot="21189899">
                <a:off x="6648708" y="439106"/>
                <a:ext cx="2106370" cy="1497636"/>
                <a:chOff x="5362349" y="1333829"/>
                <a:chExt cx="2106370" cy="1497636"/>
              </a:xfrm>
            </p:grpSpPr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19C6A877-BE09-1831-9A9E-549B1EFCA75F}"/>
                    </a:ext>
                  </a:extLst>
                </p:cNvPr>
                <p:cNvSpPr/>
                <p:nvPr/>
              </p:nvSpPr>
              <p:spPr>
                <a:xfrm>
                  <a:off x="5362349" y="1333829"/>
                  <a:ext cx="2098863" cy="1496455"/>
                </a:xfrm>
                <a:custGeom>
                  <a:avLst/>
                  <a:gdLst>
                    <a:gd name="connsiteX0" fmla="*/ 259583 w 1366463"/>
                    <a:gd name="connsiteY0" fmla="*/ 0 h 993165"/>
                    <a:gd name="connsiteX1" fmla="*/ 1106881 w 1366463"/>
                    <a:gd name="connsiteY1" fmla="*/ 0 h 993165"/>
                    <a:gd name="connsiteX2" fmla="*/ 1366463 w 1366463"/>
                    <a:gd name="connsiteY2" fmla="*/ 188860 h 993165"/>
                    <a:gd name="connsiteX3" fmla="*/ 1105492 w 1366463"/>
                    <a:gd name="connsiteY3" fmla="*/ 993165 h 993165"/>
                    <a:gd name="connsiteX4" fmla="*/ 260971 w 1366463"/>
                    <a:gd name="connsiteY4" fmla="*/ 993165 h 993165"/>
                    <a:gd name="connsiteX5" fmla="*/ 0 w 1366463"/>
                    <a:gd name="connsiteY5" fmla="*/ 188860 h 993165"/>
                    <a:gd name="connsiteX6" fmla="*/ 259583 w 1366463"/>
                    <a:gd name="connsiteY6" fmla="*/ 0 h 99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463" h="993165">
                      <a:moveTo>
                        <a:pt x="259583" y="0"/>
                      </a:moveTo>
                      <a:lnTo>
                        <a:pt x="1106881" y="0"/>
                      </a:lnTo>
                      <a:lnTo>
                        <a:pt x="1366463" y="188860"/>
                      </a:lnTo>
                      <a:lnTo>
                        <a:pt x="1105492" y="993165"/>
                      </a:lnTo>
                      <a:lnTo>
                        <a:pt x="260971" y="993165"/>
                      </a:lnTo>
                      <a:lnTo>
                        <a:pt x="0" y="188860"/>
                      </a:lnTo>
                      <a:lnTo>
                        <a:pt x="259583" y="0"/>
                      </a:lnTo>
                      <a:close/>
                    </a:path>
                  </a:pathLst>
                </a:custGeom>
                <a:pattFill prst="solidDmnd">
                  <a:fgClr>
                    <a:schemeClr val="accent2">
                      <a:lumMod val="60000"/>
                      <a:lumOff val="40000"/>
                    </a:schemeClr>
                  </a:fgClr>
                  <a:bgClr>
                    <a:schemeClr val="accent4">
                      <a:lumMod val="20000"/>
                      <a:lumOff val="80000"/>
                    </a:schemeClr>
                  </a:bgClr>
                </a:patt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フリーフォーム: 図形 73">
                  <a:extLst>
                    <a:ext uri="{FF2B5EF4-FFF2-40B4-BE49-F238E27FC236}">
                      <a16:creationId xmlns:a16="http://schemas.microsoft.com/office/drawing/2014/main" id="{80A8D9D8-51F1-54AB-AD5C-842B61F32021}"/>
                    </a:ext>
                  </a:extLst>
                </p:cNvPr>
                <p:cNvSpPr/>
                <p:nvPr/>
              </p:nvSpPr>
              <p:spPr>
                <a:xfrm>
                  <a:off x="5363178" y="1335010"/>
                  <a:ext cx="2105541" cy="1496455"/>
                </a:xfrm>
                <a:custGeom>
                  <a:avLst/>
                  <a:gdLst>
                    <a:gd name="connsiteX0" fmla="*/ 259583 w 1366463"/>
                    <a:gd name="connsiteY0" fmla="*/ 0 h 993165"/>
                    <a:gd name="connsiteX1" fmla="*/ 1106881 w 1366463"/>
                    <a:gd name="connsiteY1" fmla="*/ 0 h 993165"/>
                    <a:gd name="connsiteX2" fmla="*/ 1366463 w 1366463"/>
                    <a:gd name="connsiteY2" fmla="*/ 188860 h 993165"/>
                    <a:gd name="connsiteX3" fmla="*/ 1105492 w 1366463"/>
                    <a:gd name="connsiteY3" fmla="*/ 993165 h 993165"/>
                    <a:gd name="connsiteX4" fmla="*/ 260971 w 1366463"/>
                    <a:gd name="connsiteY4" fmla="*/ 993165 h 993165"/>
                    <a:gd name="connsiteX5" fmla="*/ 0 w 1366463"/>
                    <a:gd name="connsiteY5" fmla="*/ 188860 h 993165"/>
                    <a:gd name="connsiteX6" fmla="*/ 259583 w 1366463"/>
                    <a:gd name="connsiteY6" fmla="*/ 0 h 99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463" h="993165">
                      <a:moveTo>
                        <a:pt x="259583" y="0"/>
                      </a:moveTo>
                      <a:lnTo>
                        <a:pt x="1106881" y="0"/>
                      </a:lnTo>
                      <a:lnTo>
                        <a:pt x="1366463" y="188860"/>
                      </a:lnTo>
                      <a:lnTo>
                        <a:pt x="1105492" y="993165"/>
                      </a:lnTo>
                      <a:lnTo>
                        <a:pt x="260971" y="993165"/>
                      </a:lnTo>
                      <a:lnTo>
                        <a:pt x="0" y="188860"/>
                      </a:lnTo>
                      <a:lnTo>
                        <a:pt x="25958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85000">
                      <a:schemeClr val="accent4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楕円 74">
                  <a:extLst>
                    <a:ext uri="{FF2B5EF4-FFF2-40B4-BE49-F238E27FC236}">
                      <a16:creationId xmlns:a16="http://schemas.microsoft.com/office/drawing/2014/main" id="{86FCABFA-3896-7B80-FF62-F7A16CC441A3}"/>
                    </a:ext>
                  </a:extLst>
                </p:cNvPr>
                <p:cNvSpPr/>
                <p:nvPr/>
              </p:nvSpPr>
              <p:spPr>
                <a:xfrm>
                  <a:off x="5920672" y="1505070"/>
                  <a:ext cx="287383" cy="287383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6" name="楕円 75">
                  <a:extLst>
                    <a:ext uri="{FF2B5EF4-FFF2-40B4-BE49-F238E27FC236}">
                      <a16:creationId xmlns:a16="http://schemas.microsoft.com/office/drawing/2014/main" id="{9C0EB7CB-88A2-8E45-CAFA-741F105076F5}"/>
                    </a:ext>
                  </a:extLst>
                </p:cNvPr>
                <p:cNvSpPr/>
                <p:nvPr/>
              </p:nvSpPr>
              <p:spPr>
                <a:xfrm>
                  <a:off x="6622686" y="1505069"/>
                  <a:ext cx="287383" cy="287383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7" name="コネクタ: 曲線 76">
                  <a:extLst>
                    <a:ext uri="{FF2B5EF4-FFF2-40B4-BE49-F238E27FC236}">
                      <a16:creationId xmlns:a16="http://schemas.microsoft.com/office/drawing/2014/main" id="{AD59AD19-FAE5-1CF4-FC9C-F3A6D9A6D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6402091" y="1258300"/>
                  <a:ext cx="12700" cy="688154"/>
                </a:xfrm>
                <a:prstGeom prst="curvedConnector3">
                  <a:avLst>
                    <a:gd name="adj1" fmla="val 5434291"/>
                  </a:avLst>
                </a:prstGeom>
                <a:ln w="127000" cap="rnd">
                  <a:solidFill>
                    <a:schemeClr val="accent4">
                      <a:lumMod val="75000"/>
                    </a:schemeClr>
                  </a:solidFill>
                  <a:rou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61701FE1-FF6C-0F87-68FB-64FD56FCB149}"/>
                  </a:ext>
                </a:extLst>
              </p:cNvPr>
              <p:cNvGrpSpPr/>
              <p:nvPr/>
            </p:nvGrpSpPr>
            <p:grpSpPr>
              <a:xfrm rot="307894">
                <a:off x="7719428" y="1062462"/>
                <a:ext cx="2112721" cy="1499515"/>
                <a:chOff x="7460383" y="1669850"/>
                <a:chExt cx="2112721" cy="1499515"/>
              </a:xfrm>
            </p:grpSpPr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69E1110B-F938-952F-FB5B-D0DC298C4FA4}"/>
                    </a:ext>
                  </a:extLst>
                </p:cNvPr>
                <p:cNvSpPr/>
                <p:nvPr/>
              </p:nvSpPr>
              <p:spPr>
                <a:xfrm>
                  <a:off x="7460383" y="1672910"/>
                  <a:ext cx="2098863" cy="1496455"/>
                </a:xfrm>
                <a:custGeom>
                  <a:avLst/>
                  <a:gdLst>
                    <a:gd name="connsiteX0" fmla="*/ 259583 w 1366463"/>
                    <a:gd name="connsiteY0" fmla="*/ 0 h 993165"/>
                    <a:gd name="connsiteX1" fmla="*/ 1106881 w 1366463"/>
                    <a:gd name="connsiteY1" fmla="*/ 0 h 993165"/>
                    <a:gd name="connsiteX2" fmla="*/ 1366463 w 1366463"/>
                    <a:gd name="connsiteY2" fmla="*/ 188860 h 993165"/>
                    <a:gd name="connsiteX3" fmla="*/ 1105492 w 1366463"/>
                    <a:gd name="connsiteY3" fmla="*/ 993165 h 993165"/>
                    <a:gd name="connsiteX4" fmla="*/ 260971 w 1366463"/>
                    <a:gd name="connsiteY4" fmla="*/ 993165 h 993165"/>
                    <a:gd name="connsiteX5" fmla="*/ 0 w 1366463"/>
                    <a:gd name="connsiteY5" fmla="*/ 188860 h 993165"/>
                    <a:gd name="connsiteX6" fmla="*/ 259583 w 1366463"/>
                    <a:gd name="connsiteY6" fmla="*/ 0 h 99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463" h="993165">
                      <a:moveTo>
                        <a:pt x="259583" y="0"/>
                      </a:moveTo>
                      <a:lnTo>
                        <a:pt x="1106881" y="0"/>
                      </a:lnTo>
                      <a:lnTo>
                        <a:pt x="1366463" y="188860"/>
                      </a:lnTo>
                      <a:lnTo>
                        <a:pt x="1105492" y="993165"/>
                      </a:lnTo>
                      <a:lnTo>
                        <a:pt x="260971" y="993165"/>
                      </a:lnTo>
                      <a:lnTo>
                        <a:pt x="0" y="188860"/>
                      </a:lnTo>
                      <a:lnTo>
                        <a:pt x="259583" y="0"/>
                      </a:lnTo>
                      <a:close/>
                    </a:path>
                  </a:pathLst>
                </a:custGeom>
                <a:pattFill prst="solidDmnd">
                  <a:fgClr>
                    <a:srgbClr val="C00000"/>
                  </a:fgClr>
                  <a:bgClr>
                    <a:srgbClr val="FFC000"/>
                  </a:bgClr>
                </a:patt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F6AEE236-9189-B870-3D7E-E8C09803E457}"/>
                    </a:ext>
                  </a:extLst>
                </p:cNvPr>
                <p:cNvSpPr/>
                <p:nvPr/>
              </p:nvSpPr>
              <p:spPr>
                <a:xfrm>
                  <a:off x="7467563" y="1669850"/>
                  <a:ext cx="2105541" cy="1496455"/>
                </a:xfrm>
                <a:custGeom>
                  <a:avLst/>
                  <a:gdLst>
                    <a:gd name="connsiteX0" fmla="*/ 259583 w 1366463"/>
                    <a:gd name="connsiteY0" fmla="*/ 0 h 993165"/>
                    <a:gd name="connsiteX1" fmla="*/ 1106881 w 1366463"/>
                    <a:gd name="connsiteY1" fmla="*/ 0 h 993165"/>
                    <a:gd name="connsiteX2" fmla="*/ 1366463 w 1366463"/>
                    <a:gd name="connsiteY2" fmla="*/ 188860 h 993165"/>
                    <a:gd name="connsiteX3" fmla="*/ 1105492 w 1366463"/>
                    <a:gd name="connsiteY3" fmla="*/ 993165 h 993165"/>
                    <a:gd name="connsiteX4" fmla="*/ 260971 w 1366463"/>
                    <a:gd name="connsiteY4" fmla="*/ 993165 h 993165"/>
                    <a:gd name="connsiteX5" fmla="*/ 0 w 1366463"/>
                    <a:gd name="connsiteY5" fmla="*/ 188860 h 993165"/>
                    <a:gd name="connsiteX6" fmla="*/ 259583 w 1366463"/>
                    <a:gd name="connsiteY6" fmla="*/ 0 h 993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6463" h="993165">
                      <a:moveTo>
                        <a:pt x="259583" y="0"/>
                      </a:moveTo>
                      <a:lnTo>
                        <a:pt x="1106881" y="0"/>
                      </a:lnTo>
                      <a:lnTo>
                        <a:pt x="1366463" y="188860"/>
                      </a:lnTo>
                      <a:lnTo>
                        <a:pt x="1105492" y="993165"/>
                      </a:lnTo>
                      <a:lnTo>
                        <a:pt x="260971" y="993165"/>
                      </a:lnTo>
                      <a:lnTo>
                        <a:pt x="0" y="188860"/>
                      </a:lnTo>
                      <a:lnTo>
                        <a:pt x="25958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45000">
                      <a:schemeClr val="bg1">
                        <a:alpha val="0"/>
                      </a:scheme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85000">
                      <a:schemeClr val="accent4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楕円 14">
                  <a:extLst>
                    <a:ext uri="{FF2B5EF4-FFF2-40B4-BE49-F238E27FC236}">
                      <a16:creationId xmlns:a16="http://schemas.microsoft.com/office/drawing/2014/main" id="{77C6A8DF-1CAE-C7A9-8B2E-B869D5C67A1A}"/>
                    </a:ext>
                  </a:extLst>
                </p:cNvPr>
                <p:cNvSpPr/>
                <p:nvPr/>
              </p:nvSpPr>
              <p:spPr>
                <a:xfrm>
                  <a:off x="8018706" y="1844151"/>
                  <a:ext cx="287383" cy="28738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楕円 15">
                  <a:extLst>
                    <a:ext uri="{FF2B5EF4-FFF2-40B4-BE49-F238E27FC236}">
                      <a16:creationId xmlns:a16="http://schemas.microsoft.com/office/drawing/2014/main" id="{F855CA0B-8E3F-2AC2-D81B-91011A3E3196}"/>
                    </a:ext>
                  </a:extLst>
                </p:cNvPr>
                <p:cNvSpPr/>
                <p:nvPr/>
              </p:nvSpPr>
              <p:spPr>
                <a:xfrm>
                  <a:off x="8720720" y="1844150"/>
                  <a:ext cx="287383" cy="287383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7" name="コネクタ: 曲線 16">
                  <a:extLst>
                    <a:ext uri="{FF2B5EF4-FFF2-40B4-BE49-F238E27FC236}">
                      <a16:creationId xmlns:a16="http://schemas.microsoft.com/office/drawing/2014/main" id="{1EB75D57-9C92-6E6A-0477-1037C59EF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00125" y="1597381"/>
                  <a:ext cx="12700" cy="688154"/>
                </a:xfrm>
                <a:prstGeom prst="curvedConnector3">
                  <a:avLst>
                    <a:gd name="adj1" fmla="val 5434291"/>
                  </a:avLst>
                </a:prstGeom>
                <a:ln w="127000" cap="rnd">
                  <a:solidFill>
                    <a:srgbClr val="C00000"/>
                  </a:solidFill>
                  <a:round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A2798207-72BA-1555-1D7B-EEEDD611D3FE}"/>
                </a:ext>
              </a:extLst>
            </p:cNvPr>
            <p:cNvGrpSpPr/>
            <p:nvPr/>
          </p:nvGrpSpPr>
          <p:grpSpPr>
            <a:xfrm>
              <a:off x="8383496" y="5174533"/>
              <a:ext cx="2083370" cy="845655"/>
              <a:chOff x="8461055" y="3180103"/>
              <a:chExt cx="2595476" cy="105352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9" name="グループ化 78">
                <a:extLst>
                  <a:ext uri="{FF2B5EF4-FFF2-40B4-BE49-F238E27FC236}">
                    <a16:creationId xmlns:a16="http://schemas.microsoft.com/office/drawing/2014/main" id="{F2D22075-EB34-E381-4333-99B37B655F2D}"/>
                  </a:ext>
                </a:extLst>
              </p:cNvPr>
              <p:cNvGrpSpPr/>
              <p:nvPr/>
            </p:nvGrpSpPr>
            <p:grpSpPr>
              <a:xfrm rot="813357">
                <a:off x="8461055" y="3180103"/>
                <a:ext cx="2227051" cy="1047645"/>
                <a:chOff x="6130962" y="4435681"/>
                <a:chExt cx="2227051" cy="1047645"/>
              </a:xfrm>
            </p:grpSpPr>
            <p:grpSp>
              <p:nvGrpSpPr>
                <p:cNvPr id="85" name="グループ化 84">
                  <a:extLst>
                    <a:ext uri="{FF2B5EF4-FFF2-40B4-BE49-F238E27FC236}">
                      <a16:creationId xmlns:a16="http://schemas.microsoft.com/office/drawing/2014/main" id="{4B429862-58AB-DA01-FD5E-CB58A8FA999F}"/>
                    </a:ext>
                  </a:extLst>
                </p:cNvPr>
                <p:cNvGrpSpPr/>
                <p:nvPr/>
              </p:nvGrpSpPr>
              <p:grpSpPr>
                <a:xfrm rot="1973335" flipH="1">
                  <a:off x="6130962" y="5120546"/>
                  <a:ext cx="154186" cy="362780"/>
                  <a:chOff x="4580708" y="4122173"/>
                  <a:chExt cx="598852" cy="1658348"/>
                </a:xfrm>
              </p:grpSpPr>
              <p:sp>
                <p:nvSpPr>
                  <p:cNvPr id="87" name="台形 86">
                    <a:extLst>
                      <a:ext uri="{FF2B5EF4-FFF2-40B4-BE49-F238E27FC236}">
                        <a16:creationId xmlns:a16="http://schemas.microsoft.com/office/drawing/2014/main" id="{F5633727-FA46-ABF7-381F-875D42D19AC0}"/>
                      </a:ext>
                    </a:extLst>
                  </p:cNvPr>
                  <p:cNvSpPr/>
                  <p:nvPr/>
                </p:nvSpPr>
                <p:spPr>
                  <a:xfrm>
                    <a:off x="4580708" y="4122173"/>
                    <a:ext cx="598852" cy="1658348"/>
                  </a:xfrm>
                  <a:prstGeom prst="trapezoid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8" name="台形 87">
                    <a:extLst>
                      <a:ext uri="{FF2B5EF4-FFF2-40B4-BE49-F238E27FC236}">
                        <a16:creationId xmlns:a16="http://schemas.microsoft.com/office/drawing/2014/main" id="{3A378B99-4BBC-0148-D463-016ABFFB8231}"/>
                      </a:ext>
                    </a:extLst>
                  </p:cNvPr>
                  <p:cNvSpPr/>
                  <p:nvPr/>
                </p:nvSpPr>
                <p:spPr>
                  <a:xfrm>
                    <a:off x="4666290" y="5352930"/>
                    <a:ext cx="427688" cy="342476"/>
                  </a:xfrm>
                  <a:prstGeom prst="trapezoid">
                    <a:avLst>
                      <a:gd name="adj" fmla="val 7668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6" name="四角形: 角を丸くする 85">
                  <a:extLst>
                    <a:ext uri="{FF2B5EF4-FFF2-40B4-BE49-F238E27FC236}">
                      <a16:creationId xmlns:a16="http://schemas.microsoft.com/office/drawing/2014/main" id="{9F878850-0658-3D9F-DFE0-897C600DE498}"/>
                    </a:ext>
                  </a:extLst>
                </p:cNvPr>
                <p:cNvSpPr/>
                <p:nvPr/>
              </p:nvSpPr>
              <p:spPr>
                <a:xfrm>
                  <a:off x="6259150" y="4435681"/>
                  <a:ext cx="2098863" cy="917249"/>
                </a:xfrm>
                <a:prstGeom prst="roundRect">
                  <a:avLst>
                    <a:gd name="adj" fmla="val 12361"/>
                  </a:avLst>
                </a:prstGeom>
                <a:blipFill>
                  <a:blip r:embed="rId2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0" name="グループ化 79">
                <a:extLst>
                  <a:ext uri="{FF2B5EF4-FFF2-40B4-BE49-F238E27FC236}">
                    <a16:creationId xmlns:a16="http://schemas.microsoft.com/office/drawing/2014/main" id="{F290562C-A65D-C034-8EE2-F0670B6C5CD1}"/>
                  </a:ext>
                </a:extLst>
              </p:cNvPr>
              <p:cNvGrpSpPr/>
              <p:nvPr/>
            </p:nvGrpSpPr>
            <p:grpSpPr>
              <a:xfrm rot="20998498">
                <a:off x="8829480" y="3185980"/>
                <a:ext cx="2227051" cy="1047645"/>
                <a:chOff x="8536843" y="3857248"/>
                <a:chExt cx="2227051" cy="1047645"/>
              </a:xfrm>
            </p:grpSpPr>
            <p:grpSp>
              <p:nvGrpSpPr>
                <p:cNvPr id="81" name="グループ化 80">
                  <a:extLst>
                    <a:ext uri="{FF2B5EF4-FFF2-40B4-BE49-F238E27FC236}">
                      <a16:creationId xmlns:a16="http://schemas.microsoft.com/office/drawing/2014/main" id="{19232DA6-1128-B251-0D5B-0A8E5AD8E543}"/>
                    </a:ext>
                  </a:extLst>
                </p:cNvPr>
                <p:cNvGrpSpPr/>
                <p:nvPr/>
              </p:nvGrpSpPr>
              <p:grpSpPr>
                <a:xfrm rot="1973335" flipH="1">
                  <a:off x="8536843" y="4542113"/>
                  <a:ext cx="154186" cy="362780"/>
                  <a:chOff x="4580708" y="4122173"/>
                  <a:chExt cx="598852" cy="1658348"/>
                </a:xfrm>
              </p:grpSpPr>
              <p:sp>
                <p:nvSpPr>
                  <p:cNvPr id="83" name="台形 82">
                    <a:extLst>
                      <a:ext uri="{FF2B5EF4-FFF2-40B4-BE49-F238E27FC236}">
                        <a16:creationId xmlns:a16="http://schemas.microsoft.com/office/drawing/2014/main" id="{F58710AB-9298-8613-F188-45F0E120CF4D}"/>
                      </a:ext>
                    </a:extLst>
                  </p:cNvPr>
                  <p:cNvSpPr/>
                  <p:nvPr/>
                </p:nvSpPr>
                <p:spPr>
                  <a:xfrm>
                    <a:off x="4580708" y="4122173"/>
                    <a:ext cx="598852" cy="1658348"/>
                  </a:xfrm>
                  <a:prstGeom prst="trapezoid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4" name="台形 83">
                    <a:extLst>
                      <a:ext uri="{FF2B5EF4-FFF2-40B4-BE49-F238E27FC236}">
                        <a16:creationId xmlns:a16="http://schemas.microsoft.com/office/drawing/2014/main" id="{B7ED1095-7C07-9E17-6B92-B7B6D4D8482A}"/>
                      </a:ext>
                    </a:extLst>
                  </p:cNvPr>
                  <p:cNvSpPr/>
                  <p:nvPr/>
                </p:nvSpPr>
                <p:spPr>
                  <a:xfrm>
                    <a:off x="4666290" y="5352930"/>
                    <a:ext cx="427688" cy="342476"/>
                  </a:xfrm>
                  <a:prstGeom prst="trapezoid">
                    <a:avLst>
                      <a:gd name="adj" fmla="val 7668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scene3d>
                    <a:camera prst="orthographicFront"/>
                    <a:lightRig rig="threePt" dir="t"/>
                  </a:scene3d>
                  <a:sp3d>
                    <a:bevelT prst="relaxedInset"/>
                  </a:sp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82" name="四角形: 角を丸くする 81">
                  <a:extLst>
                    <a:ext uri="{FF2B5EF4-FFF2-40B4-BE49-F238E27FC236}">
                      <a16:creationId xmlns:a16="http://schemas.microsoft.com/office/drawing/2014/main" id="{555ACFC8-C068-FD29-0D3A-FF364B73AB11}"/>
                    </a:ext>
                  </a:extLst>
                </p:cNvPr>
                <p:cNvSpPr/>
                <p:nvPr/>
              </p:nvSpPr>
              <p:spPr>
                <a:xfrm>
                  <a:off x="8665031" y="3857248"/>
                  <a:ext cx="2098863" cy="917249"/>
                </a:xfrm>
                <a:prstGeom prst="roundRect">
                  <a:avLst>
                    <a:gd name="adj" fmla="val 12361"/>
                  </a:avLst>
                </a:prstGeom>
                <a:blipFill>
                  <a:blip r:embed="rId3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85682D5A-2BB0-6519-2E93-83174F016157}"/>
                </a:ext>
              </a:extLst>
            </p:cNvPr>
            <p:cNvGrpSpPr/>
            <p:nvPr/>
          </p:nvGrpSpPr>
          <p:grpSpPr>
            <a:xfrm>
              <a:off x="3709753" y="3293475"/>
              <a:ext cx="3301940" cy="2190755"/>
              <a:chOff x="4239152" y="2243138"/>
              <a:chExt cx="3301940" cy="219075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0" name="グループ化 89">
                <a:extLst>
                  <a:ext uri="{FF2B5EF4-FFF2-40B4-BE49-F238E27FC236}">
                    <a16:creationId xmlns:a16="http://schemas.microsoft.com/office/drawing/2014/main" id="{65D87BF9-EEF1-C467-09C7-93EB646693AD}"/>
                  </a:ext>
                </a:extLst>
              </p:cNvPr>
              <p:cNvGrpSpPr/>
              <p:nvPr/>
            </p:nvGrpSpPr>
            <p:grpSpPr>
              <a:xfrm rot="389811">
                <a:off x="5442226" y="2686390"/>
                <a:ext cx="2098866" cy="1747503"/>
                <a:chOff x="2477536" y="4064826"/>
                <a:chExt cx="2098866" cy="1747503"/>
              </a:xfrm>
            </p:grpSpPr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278427A8-81F5-AA27-6099-579EF4CA4FE7}"/>
                    </a:ext>
                  </a:extLst>
                </p:cNvPr>
                <p:cNvSpPr/>
                <p:nvPr/>
              </p:nvSpPr>
              <p:spPr>
                <a:xfrm>
                  <a:off x="3032422" y="4064826"/>
                  <a:ext cx="993030" cy="623442"/>
                </a:xfrm>
                <a:prstGeom prst="roundRect">
                  <a:avLst>
                    <a:gd name="adj" fmla="val 30635"/>
                  </a:avLst>
                </a:prstGeom>
                <a:noFill/>
                <a:ln w="12700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四角形: 角を丸くする 96">
                  <a:extLst>
                    <a:ext uri="{FF2B5EF4-FFF2-40B4-BE49-F238E27FC236}">
                      <a16:creationId xmlns:a16="http://schemas.microsoft.com/office/drawing/2014/main" id="{177E71FE-BF1D-E36C-BF91-C701EA1A874B}"/>
                    </a:ext>
                  </a:extLst>
                </p:cNvPr>
                <p:cNvSpPr/>
                <p:nvPr/>
              </p:nvSpPr>
              <p:spPr>
                <a:xfrm>
                  <a:off x="2477537" y="4315874"/>
                  <a:ext cx="2098865" cy="1496455"/>
                </a:xfrm>
                <a:prstGeom prst="roundRect">
                  <a:avLst>
                    <a:gd name="adj" fmla="val 8509"/>
                  </a:avLst>
                </a:prstGeom>
                <a:blipFill>
                  <a:blip r:embed="rId4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四角形: 角を丸くする 97">
                  <a:extLst>
                    <a:ext uri="{FF2B5EF4-FFF2-40B4-BE49-F238E27FC236}">
                      <a16:creationId xmlns:a16="http://schemas.microsoft.com/office/drawing/2014/main" id="{C396FCFD-A3DB-DBEA-A1C0-1DF60E47CCED}"/>
                    </a:ext>
                  </a:extLst>
                </p:cNvPr>
                <p:cNvSpPr/>
                <p:nvPr/>
              </p:nvSpPr>
              <p:spPr>
                <a:xfrm>
                  <a:off x="2477536" y="4315873"/>
                  <a:ext cx="2098863" cy="917249"/>
                </a:xfrm>
                <a:prstGeom prst="roundRect">
                  <a:avLst>
                    <a:gd name="adj" fmla="val 12361"/>
                  </a:avLst>
                </a:prstGeom>
                <a:blipFill>
                  <a:blip r:embed="rId4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四角形: 角を丸くする 98">
                  <a:extLst>
                    <a:ext uri="{FF2B5EF4-FFF2-40B4-BE49-F238E27FC236}">
                      <a16:creationId xmlns:a16="http://schemas.microsoft.com/office/drawing/2014/main" id="{E920CEC5-9496-CBC7-5329-C8BE40F9B13E}"/>
                    </a:ext>
                  </a:extLst>
                </p:cNvPr>
                <p:cNvSpPr/>
                <p:nvPr/>
              </p:nvSpPr>
              <p:spPr>
                <a:xfrm>
                  <a:off x="3257966" y="5060662"/>
                  <a:ext cx="538001" cy="269081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1" name="グループ化 90">
                <a:extLst>
                  <a:ext uri="{FF2B5EF4-FFF2-40B4-BE49-F238E27FC236}">
                    <a16:creationId xmlns:a16="http://schemas.microsoft.com/office/drawing/2014/main" id="{8AC5C680-FABF-D22B-476A-A54EB19AAC46}"/>
                  </a:ext>
                </a:extLst>
              </p:cNvPr>
              <p:cNvGrpSpPr/>
              <p:nvPr/>
            </p:nvGrpSpPr>
            <p:grpSpPr>
              <a:xfrm rot="20841584">
                <a:off x="4239152" y="2243138"/>
                <a:ext cx="2098866" cy="1747503"/>
                <a:chOff x="1428105" y="1901388"/>
                <a:chExt cx="2098866" cy="1747503"/>
              </a:xfrm>
            </p:grpSpPr>
            <p:sp>
              <p:nvSpPr>
                <p:cNvPr id="92" name="四角形: 角を丸くする 91">
                  <a:extLst>
                    <a:ext uri="{FF2B5EF4-FFF2-40B4-BE49-F238E27FC236}">
                      <a16:creationId xmlns:a16="http://schemas.microsoft.com/office/drawing/2014/main" id="{8F9346DA-6A31-D16E-A4EC-AE048FF7C81A}"/>
                    </a:ext>
                  </a:extLst>
                </p:cNvPr>
                <p:cNvSpPr/>
                <p:nvPr/>
              </p:nvSpPr>
              <p:spPr>
                <a:xfrm>
                  <a:off x="1982991" y="1901388"/>
                  <a:ext cx="993030" cy="623442"/>
                </a:xfrm>
                <a:prstGeom prst="roundRect">
                  <a:avLst>
                    <a:gd name="adj" fmla="val 30635"/>
                  </a:avLst>
                </a:prstGeom>
                <a:noFill/>
                <a:ln w="127000">
                  <a:solidFill>
                    <a:schemeClr val="accent4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四角形: 角を丸くする 92">
                  <a:extLst>
                    <a:ext uri="{FF2B5EF4-FFF2-40B4-BE49-F238E27FC236}">
                      <a16:creationId xmlns:a16="http://schemas.microsoft.com/office/drawing/2014/main" id="{22C675B0-ACA0-6AD0-1EB2-BE25A543A936}"/>
                    </a:ext>
                  </a:extLst>
                </p:cNvPr>
                <p:cNvSpPr/>
                <p:nvPr/>
              </p:nvSpPr>
              <p:spPr>
                <a:xfrm>
                  <a:off x="1428106" y="2152436"/>
                  <a:ext cx="2098865" cy="1496455"/>
                </a:xfrm>
                <a:prstGeom prst="roundRect">
                  <a:avLst>
                    <a:gd name="adj" fmla="val 8509"/>
                  </a:avLst>
                </a:prstGeom>
                <a:blipFill>
                  <a:blip r:embed="rId5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四角形: 角を丸くする 93">
                  <a:extLst>
                    <a:ext uri="{FF2B5EF4-FFF2-40B4-BE49-F238E27FC236}">
                      <a16:creationId xmlns:a16="http://schemas.microsoft.com/office/drawing/2014/main" id="{48EDEFC9-AED8-6220-A882-8F8787B05CA3}"/>
                    </a:ext>
                  </a:extLst>
                </p:cNvPr>
                <p:cNvSpPr/>
                <p:nvPr/>
              </p:nvSpPr>
              <p:spPr>
                <a:xfrm>
                  <a:off x="1428105" y="2152435"/>
                  <a:ext cx="2098863" cy="917249"/>
                </a:xfrm>
                <a:prstGeom prst="roundRect">
                  <a:avLst>
                    <a:gd name="adj" fmla="val 12361"/>
                  </a:avLst>
                </a:prstGeom>
                <a:blipFill>
                  <a:blip r:embed="rId5"/>
                  <a:tile tx="0" ty="0" sx="100000" sy="100000" flip="none" algn="tl"/>
                </a:blip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四角形: 角を丸くする 94">
                  <a:extLst>
                    <a:ext uri="{FF2B5EF4-FFF2-40B4-BE49-F238E27FC236}">
                      <a16:creationId xmlns:a16="http://schemas.microsoft.com/office/drawing/2014/main" id="{BADB25DF-467C-11E3-025E-66A8D3D6E1CC}"/>
                    </a:ext>
                  </a:extLst>
                </p:cNvPr>
                <p:cNvSpPr/>
                <p:nvPr/>
              </p:nvSpPr>
              <p:spPr>
                <a:xfrm>
                  <a:off x="2208535" y="2897224"/>
                  <a:ext cx="538001" cy="269081"/>
                </a:xfrm>
                <a:prstGeom prst="roundRect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angle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629586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79E40-9101-347F-CADD-514D809A4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77457EF-ACBA-6EFE-26C0-C02EA1DB1255}"/>
              </a:ext>
            </a:extLst>
          </p:cNvPr>
          <p:cNvSpPr/>
          <p:nvPr/>
        </p:nvSpPr>
        <p:spPr>
          <a:xfrm>
            <a:off x="488751" y="2788316"/>
            <a:ext cx="1281369" cy="1281369"/>
          </a:xfrm>
          <a:prstGeom prst="rect">
            <a:avLst/>
          </a:prstGeom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9784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65" y="346745"/>
            <a:ext cx="2008661" cy="616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6885831" y="68277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9076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F6B1AD1-A6E2-1CBB-D436-34F1D15E9AFF}"/>
              </a:ext>
            </a:extLst>
          </p:cNvPr>
          <p:cNvGrpSpPr/>
          <p:nvPr/>
        </p:nvGrpSpPr>
        <p:grpSpPr>
          <a:xfrm>
            <a:off x="488751" y="2375831"/>
            <a:ext cx="11214497" cy="2106338"/>
            <a:chOff x="389576" y="2315358"/>
            <a:chExt cx="11214497" cy="2106338"/>
          </a:xfrm>
        </p:grpSpPr>
        <p:pic>
          <p:nvPicPr>
            <p:cNvPr id="9" name="図 8" descr="図形, 正方形&#10;&#10;自動的に生成された説明">
              <a:extLst>
                <a:ext uri="{FF2B5EF4-FFF2-40B4-BE49-F238E27FC236}">
                  <a16:creationId xmlns:a16="http://schemas.microsoft.com/office/drawing/2014/main" id="{54012789-5025-480F-8DFA-96C1F5511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607" y="2315361"/>
              <a:ext cx="2106335" cy="2106335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A23785A-2689-2B65-2EEC-09E6B92A8DC4}"/>
                </a:ext>
              </a:extLst>
            </p:cNvPr>
            <p:cNvSpPr/>
            <p:nvPr/>
          </p:nvSpPr>
          <p:spPr>
            <a:xfrm>
              <a:off x="389576" y="2727843"/>
              <a:ext cx="1281369" cy="1281369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 descr="図形, 正方形&#10;&#10;自動的に生成された説明">
              <a:extLst>
                <a:ext uri="{FF2B5EF4-FFF2-40B4-BE49-F238E27FC236}">
                  <a16:creationId xmlns:a16="http://schemas.microsoft.com/office/drawing/2014/main" id="{051100E9-3DBC-E5EA-0D38-09D25D616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6984" y="2315359"/>
              <a:ext cx="2106335" cy="21063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図 15" descr="グラフ, 円グラフ&#10;&#10;中程度の精度で自動的に生成された説明">
              <a:extLst>
                <a:ext uri="{FF2B5EF4-FFF2-40B4-BE49-F238E27FC236}">
                  <a16:creationId xmlns:a16="http://schemas.microsoft.com/office/drawing/2014/main" id="{B91260E7-7BA6-F36C-E831-8DCD64B9A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361" y="2315358"/>
              <a:ext cx="2106335" cy="210633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図 17" descr="ミラー, 姿見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FDAB8055-81A9-AB7A-FC58-5472D3528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7738" y="2316597"/>
              <a:ext cx="2106335" cy="2084469"/>
            </a:xfrm>
            <a:prstGeom prst="rect">
              <a:avLst/>
            </a:prstGeom>
            <a:ln>
              <a:noFill/>
            </a:ln>
          </p:spPr>
        </p:pic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7A64D9DC-8467-7D9A-B9C2-49C6FA178F6E}"/>
                </a:ext>
              </a:extLst>
            </p:cNvPr>
            <p:cNvSpPr/>
            <p:nvPr/>
          </p:nvSpPr>
          <p:spPr>
            <a:xfrm>
              <a:off x="2118863" y="3254444"/>
              <a:ext cx="237744" cy="22555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0F267412-4AE8-F86A-0507-53D87C2E96E7}"/>
                </a:ext>
              </a:extLst>
            </p:cNvPr>
            <p:cNvSpPr/>
            <p:nvPr/>
          </p:nvSpPr>
          <p:spPr>
            <a:xfrm>
              <a:off x="4462942" y="3254444"/>
              <a:ext cx="237744" cy="22555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矢印: 右 21">
              <a:extLst>
                <a:ext uri="{FF2B5EF4-FFF2-40B4-BE49-F238E27FC236}">
                  <a16:creationId xmlns:a16="http://schemas.microsoft.com/office/drawing/2014/main" id="{B93222FD-8C72-98D7-FF2E-9E64A9A59A45}"/>
                </a:ext>
              </a:extLst>
            </p:cNvPr>
            <p:cNvSpPr/>
            <p:nvPr/>
          </p:nvSpPr>
          <p:spPr>
            <a:xfrm>
              <a:off x="6861468" y="3254444"/>
              <a:ext cx="237744" cy="22555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AEF973CC-BC24-CB13-E25D-A40E243AE0ED}"/>
                </a:ext>
              </a:extLst>
            </p:cNvPr>
            <p:cNvSpPr/>
            <p:nvPr/>
          </p:nvSpPr>
          <p:spPr>
            <a:xfrm>
              <a:off x="9259994" y="3254444"/>
              <a:ext cx="237744" cy="22555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0800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A24FD-D109-5DC5-124E-D92BCCC0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3319434B-099D-9846-5E8A-7FD2256098B0}"/>
              </a:ext>
            </a:extLst>
          </p:cNvPr>
          <p:cNvSpPr/>
          <p:nvPr/>
        </p:nvSpPr>
        <p:spPr>
          <a:xfrm>
            <a:off x="9953349" y="2726423"/>
            <a:ext cx="1392401" cy="139292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2882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3FA784A-3FD7-120E-1634-9CA10E8F4DED}"/>
              </a:ext>
            </a:extLst>
          </p:cNvPr>
          <p:cNvSpPr/>
          <p:nvPr/>
        </p:nvSpPr>
        <p:spPr>
          <a:xfrm>
            <a:off x="9953349" y="2726423"/>
            <a:ext cx="1392401" cy="139292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6B5E15D4-AD72-F59F-1115-367C50FA7AEB}"/>
              </a:ext>
            </a:extLst>
          </p:cNvPr>
          <p:cNvSpPr/>
          <p:nvPr/>
        </p:nvSpPr>
        <p:spPr>
          <a:xfrm>
            <a:off x="3386443" y="2688317"/>
            <a:ext cx="1526135" cy="1457098"/>
          </a:xfrm>
          <a:custGeom>
            <a:avLst/>
            <a:gdLst>
              <a:gd name="connsiteX0" fmla="*/ 747138 w 1526135"/>
              <a:gd name="connsiteY0" fmla="*/ 1 h 1457098"/>
              <a:gd name="connsiteX1" fmla="*/ 17296 w 1526135"/>
              <a:gd name="connsiteY1" fmla="*/ 1291906 h 1457098"/>
              <a:gd name="connsiteX2" fmla="*/ 1510536 w 1526135"/>
              <a:gd name="connsiteY2" fmla="*/ 1300295 h 1457098"/>
              <a:gd name="connsiteX3" fmla="*/ 747138 w 1526135"/>
              <a:gd name="connsiteY3" fmla="*/ 1 h 145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6135" h="1457098">
                <a:moveTo>
                  <a:pt x="747138" y="1"/>
                </a:moveTo>
                <a:cubicBezTo>
                  <a:pt x="498265" y="-1397"/>
                  <a:pt x="-109937" y="1075190"/>
                  <a:pt x="17296" y="1291906"/>
                </a:cubicBezTo>
                <a:cubicBezTo>
                  <a:pt x="144529" y="1508622"/>
                  <a:pt x="1387498" y="1512816"/>
                  <a:pt x="1510536" y="1300295"/>
                </a:cubicBezTo>
                <a:cubicBezTo>
                  <a:pt x="1633574" y="1087774"/>
                  <a:pt x="996011" y="1399"/>
                  <a:pt x="747138" y="1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BDFD2DE6-5F7F-BE47-8A4B-77A315E9EB69}"/>
              </a:ext>
            </a:extLst>
          </p:cNvPr>
          <p:cNvSpPr/>
          <p:nvPr/>
        </p:nvSpPr>
        <p:spPr>
          <a:xfrm>
            <a:off x="5616667" y="2723542"/>
            <a:ext cx="1402370" cy="1395807"/>
          </a:xfrm>
          <a:custGeom>
            <a:avLst/>
            <a:gdLst>
              <a:gd name="connsiteX0" fmla="*/ 17207 w 1402370"/>
              <a:gd name="connsiteY0" fmla="*/ 494970 h 1395807"/>
              <a:gd name="connsiteX1" fmla="*/ 285655 w 1402370"/>
              <a:gd name="connsiteY1" fmla="*/ 1291925 h 1395807"/>
              <a:gd name="connsiteX2" fmla="*/ 1124554 w 1402370"/>
              <a:gd name="connsiteY2" fmla="*/ 1300314 h 1395807"/>
              <a:gd name="connsiteX3" fmla="*/ 1384612 w 1402370"/>
              <a:gd name="connsiteY3" fmla="*/ 503359 h 1395807"/>
              <a:gd name="connsiteX4" fmla="*/ 705104 w 1402370"/>
              <a:gd name="connsiteY4" fmla="*/ 20 h 1395807"/>
              <a:gd name="connsiteX5" fmla="*/ 17207 w 1402370"/>
              <a:gd name="connsiteY5" fmla="*/ 494970 h 1395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2370" h="1395807">
                <a:moveTo>
                  <a:pt x="17207" y="494970"/>
                </a:moveTo>
                <a:cubicBezTo>
                  <a:pt x="-52701" y="710287"/>
                  <a:pt x="101097" y="1157701"/>
                  <a:pt x="285655" y="1291925"/>
                </a:cubicBezTo>
                <a:cubicBezTo>
                  <a:pt x="470213" y="1426149"/>
                  <a:pt x="941395" y="1431742"/>
                  <a:pt x="1124554" y="1300314"/>
                </a:cubicBezTo>
                <a:cubicBezTo>
                  <a:pt x="1307713" y="1168886"/>
                  <a:pt x="1454520" y="720074"/>
                  <a:pt x="1384612" y="503359"/>
                </a:cubicBezTo>
                <a:cubicBezTo>
                  <a:pt x="1314704" y="286644"/>
                  <a:pt x="934403" y="-2776"/>
                  <a:pt x="705104" y="20"/>
                </a:cubicBezTo>
                <a:cubicBezTo>
                  <a:pt x="475805" y="2816"/>
                  <a:pt x="87115" y="279653"/>
                  <a:pt x="17207" y="49497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4CE25598-402D-6780-78B7-A823641A7536}"/>
              </a:ext>
            </a:extLst>
          </p:cNvPr>
          <p:cNvSpPr/>
          <p:nvPr/>
        </p:nvSpPr>
        <p:spPr>
          <a:xfrm>
            <a:off x="846250" y="2688317"/>
            <a:ext cx="1836105" cy="1469138"/>
          </a:xfrm>
          <a:custGeom>
            <a:avLst/>
            <a:gdLst>
              <a:gd name="connsiteX0" fmla="*/ 424110 w 2010715"/>
              <a:gd name="connsiteY0" fmla="*/ 151753 h 1608850"/>
              <a:gd name="connsiteX1" fmla="*/ 71772 w 2010715"/>
              <a:gd name="connsiteY1" fmla="*/ 1443658 h 1608850"/>
              <a:gd name="connsiteX2" fmla="*/ 1606957 w 2010715"/>
              <a:gd name="connsiteY2" fmla="*/ 1452047 h 1608850"/>
              <a:gd name="connsiteX3" fmla="*/ 1934128 w 2010715"/>
              <a:gd name="connsiteY3" fmla="*/ 168531 h 1608850"/>
              <a:gd name="connsiteX4" fmla="*/ 424110 w 2010715"/>
              <a:gd name="connsiteY4" fmla="*/ 151753 h 160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0715" h="1608850">
                <a:moveTo>
                  <a:pt x="424110" y="151753"/>
                </a:moveTo>
                <a:cubicBezTo>
                  <a:pt x="113717" y="364274"/>
                  <a:pt x="-125369" y="1226942"/>
                  <a:pt x="71772" y="1443658"/>
                </a:cubicBezTo>
                <a:cubicBezTo>
                  <a:pt x="268913" y="1660374"/>
                  <a:pt x="1296564" y="1664568"/>
                  <a:pt x="1606957" y="1452047"/>
                </a:cubicBezTo>
                <a:cubicBezTo>
                  <a:pt x="1917350" y="1239526"/>
                  <a:pt x="2132667" y="382450"/>
                  <a:pt x="1934128" y="168531"/>
                </a:cubicBezTo>
                <a:cubicBezTo>
                  <a:pt x="1735589" y="-45388"/>
                  <a:pt x="734503" y="-60768"/>
                  <a:pt x="424110" y="151753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6B69F63D-6197-2F2B-EBA0-57F93CEE3A0F}"/>
              </a:ext>
            </a:extLst>
          </p:cNvPr>
          <p:cNvSpPr/>
          <p:nvPr/>
        </p:nvSpPr>
        <p:spPr>
          <a:xfrm>
            <a:off x="7735373" y="2707190"/>
            <a:ext cx="1501640" cy="1443620"/>
          </a:xfrm>
          <a:custGeom>
            <a:avLst/>
            <a:gdLst>
              <a:gd name="connsiteX0" fmla="*/ 11 w 1501640"/>
              <a:gd name="connsiteY0" fmla="*/ 712102 h 1443620"/>
              <a:gd name="connsiteX1" fmla="*/ 327182 w 1501640"/>
              <a:gd name="connsiteY1" fmla="*/ 1358055 h 1443620"/>
              <a:gd name="connsiteX2" fmla="*/ 1174470 w 1501640"/>
              <a:gd name="connsiteY2" fmla="*/ 1366444 h 1443620"/>
              <a:gd name="connsiteX3" fmla="*/ 1501640 w 1501640"/>
              <a:gd name="connsiteY3" fmla="*/ 712102 h 1443620"/>
              <a:gd name="connsiteX4" fmla="*/ 1174470 w 1501640"/>
              <a:gd name="connsiteY4" fmla="*/ 82928 h 1443620"/>
              <a:gd name="connsiteX5" fmla="*/ 318793 w 1501640"/>
              <a:gd name="connsiteY5" fmla="*/ 74539 h 1443620"/>
              <a:gd name="connsiteX6" fmla="*/ 11 w 1501640"/>
              <a:gd name="connsiteY6" fmla="*/ 712102 h 144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1640" h="1443620">
                <a:moveTo>
                  <a:pt x="11" y="712102"/>
                </a:moveTo>
                <a:cubicBezTo>
                  <a:pt x="1409" y="926021"/>
                  <a:pt x="131439" y="1248998"/>
                  <a:pt x="327182" y="1358055"/>
                </a:cubicBezTo>
                <a:cubicBezTo>
                  <a:pt x="522925" y="1467112"/>
                  <a:pt x="978727" y="1474103"/>
                  <a:pt x="1174470" y="1366444"/>
                </a:cubicBezTo>
                <a:cubicBezTo>
                  <a:pt x="1370213" y="1258785"/>
                  <a:pt x="1501640" y="926021"/>
                  <a:pt x="1501640" y="712102"/>
                </a:cubicBezTo>
                <a:cubicBezTo>
                  <a:pt x="1501640" y="498183"/>
                  <a:pt x="1371611" y="189188"/>
                  <a:pt x="1174470" y="82928"/>
                </a:cubicBezTo>
                <a:cubicBezTo>
                  <a:pt x="977329" y="-23332"/>
                  <a:pt x="513138" y="-28925"/>
                  <a:pt x="318793" y="74539"/>
                </a:cubicBezTo>
                <a:cubicBezTo>
                  <a:pt x="124448" y="178003"/>
                  <a:pt x="-1387" y="498183"/>
                  <a:pt x="11" y="712102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28929EB-5321-CC78-62D5-7CF725F732E1}"/>
              </a:ext>
            </a:extLst>
          </p:cNvPr>
          <p:cNvGrpSpPr/>
          <p:nvPr/>
        </p:nvGrpSpPr>
        <p:grpSpPr>
          <a:xfrm>
            <a:off x="2253749" y="1126659"/>
            <a:ext cx="7684502" cy="4604682"/>
            <a:chOff x="2022936" y="1527851"/>
            <a:chExt cx="7684502" cy="4604682"/>
          </a:xfrm>
        </p:grpSpPr>
        <p:sp>
          <p:nvSpPr>
            <p:cNvPr id="24" name="フリーフォーム: 図形 23">
              <a:extLst>
                <a:ext uri="{FF2B5EF4-FFF2-40B4-BE49-F238E27FC236}">
                  <a16:creationId xmlns:a16="http://schemas.microsoft.com/office/drawing/2014/main" id="{77B9E930-0B68-6779-DDED-FE74B4A7B66D}"/>
                </a:ext>
              </a:extLst>
            </p:cNvPr>
            <p:cNvSpPr/>
            <p:nvPr/>
          </p:nvSpPr>
          <p:spPr>
            <a:xfrm rot="15576900">
              <a:off x="3811066" y="2856658"/>
              <a:ext cx="3753707" cy="2798043"/>
            </a:xfrm>
            <a:custGeom>
              <a:avLst/>
              <a:gdLst>
                <a:gd name="connsiteX0" fmla="*/ 5854904 w 5867010"/>
                <a:gd name="connsiteY0" fmla="*/ 4256599 h 4373316"/>
                <a:gd name="connsiteX1" fmla="*/ 5818859 w 5867010"/>
                <a:gd name="connsiteY1" fmla="*/ 4328853 h 4373316"/>
                <a:gd name="connsiteX2" fmla="*/ 5435103 w 5867010"/>
                <a:gd name="connsiteY2" fmla="*/ 4328853 h 4373316"/>
                <a:gd name="connsiteX3" fmla="*/ 5413324 w 5867010"/>
                <a:gd name="connsiteY3" fmla="*/ 4298979 h 4373316"/>
                <a:gd name="connsiteX4" fmla="*/ 5409649 w 5867010"/>
                <a:gd name="connsiteY4" fmla="*/ 4289347 h 4373316"/>
                <a:gd name="connsiteX5" fmla="*/ 5378716 w 5867010"/>
                <a:gd name="connsiteY5" fmla="*/ 4282928 h 4373316"/>
                <a:gd name="connsiteX6" fmla="*/ 4516728 w 5867010"/>
                <a:gd name="connsiteY6" fmla="*/ 3929468 h 4373316"/>
                <a:gd name="connsiteX7" fmla="*/ 4498584 w 5867010"/>
                <a:gd name="connsiteY7" fmla="*/ 3912812 h 4373316"/>
                <a:gd name="connsiteX8" fmla="*/ 4482733 w 5867010"/>
                <a:gd name="connsiteY8" fmla="*/ 3906720 h 4373316"/>
                <a:gd name="connsiteX9" fmla="*/ 4435251 w 5867010"/>
                <a:gd name="connsiteY9" fmla="*/ 3870094 h 4373316"/>
                <a:gd name="connsiteX10" fmla="*/ 3931829 w 5867010"/>
                <a:gd name="connsiteY10" fmla="*/ 3030826 h 4373316"/>
                <a:gd name="connsiteX11" fmla="*/ 3930633 w 5867010"/>
                <a:gd name="connsiteY11" fmla="*/ 3027343 h 4373316"/>
                <a:gd name="connsiteX12" fmla="*/ 3915667 w 5867010"/>
                <a:gd name="connsiteY12" fmla="*/ 3030030 h 4373316"/>
                <a:gd name="connsiteX13" fmla="*/ 2386439 w 5867010"/>
                <a:gd name="connsiteY13" fmla="*/ 2713524 h 4373316"/>
                <a:gd name="connsiteX14" fmla="*/ 2359769 w 5867010"/>
                <a:gd name="connsiteY14" fmla="*/ 2691259 h 4373316"/>
                <a:gd name="connsiteX15" fmla="*/ 2289698 w 5867010"/>
                <a:gd name="connsiteY15" fmla="*/ 2701447 h 4373316"/>
                <a:gd name="connsiteX16" fmla="*/ 1572779 w 5867010"/>
                <a:gd name="connsiteY16" fmla="*/ 2705386 h 4373316"/>
                <a:gd name="connsiteX17" fmla="*/ 1533347 w 5867010"/>
                <a:gd name="connsiteY17" fmla="*/ 2699580 h 4373316"/>
                <a:gd name="connsiteX18" fmla="*/ 1503934 w 5867010"/>
                <a:gd name="connsiteY18" fmla="*/ 2719533 h 4373316"/>
                <a:gd name="connsiteX19" fmla="*/ 635599 w 5867010"/>
                <a:gd name="connsiteY19" fmla="*/ 3028661 h 4373316"/>
                <a:gd name="connsiteX20" fmla="*/ 580476 w 5867010"/>
                <a:gd name="connsiteY20" fmla="*/ 3033278 h 4373316"/>
                <a:gd name="connsiteX21" fmla="*/ 574067 w 5867010"/>
                <a:gd name="connsiteY21" fmla="*/ 3038958 h 4373316"/>
                <a:gd name="connsiteX22" fmla="*/ 303189 w 5867010"/>
                <a:gd name="connsiteY22" fmla="*/ 3073045 h 4373316"/>
                <a:gd name="connsiteX23" fmla="*/ 233 w 5867010"/>
                <a:gd name="connsiteY23" fmla="*/ 2424976 h 4373316"/>
                <a:gd name="connsiteX24" fmla="*/ 351453 w 5867010"/>
                <a:gd name="connsiteY24" fmla="*/ 2260789 h 4373316"/>
                <a:gd name="connsiteX25" fmla="*/ 500454 w 5867010"/>
                <a:gd name="connsiteY25" fmla="*/ 2464134 h 4373316"/>
                <a:gd name="connsiteX26" fmla="*/ 545046 w 5867010"/>
                <a:gd name="connsiteY26" fmla="*/ 2550099 h 4373316"/>
                <a:gd name="connsiteX27" fmla="*/ 589011 w 5867010"/>
                <a:gd name="connsiteY27" fmla="*/ 2526633 h 4373316"/>
                <a:gd name="connsiteX28" fmla="*/ 1392487 w 5867010"/>
                <a:gd name="connsiteY28" fmla="*/ 2257293 h 4373316"/>
                <a:gd name="connsiteX29" fmla="*/ 1398888 w 5867010"/>
                <a:gd name="connsiteY29" fmla="*/ 2257003 h 4373316"/>
                <a:gd name="connsiteX30" fmla="*/ 1412696 w 5867010"/>
                <a:gd name="connsiteY30" fmla="*/ 2248285 h 4373316"/>
                <a:gd name="connsiteX31" fmla="*/ 2125634 w 5867010"/>
                <a:gd name="connsiteY31" fmla="*/ 2179606 h 4373316"/>
                <a:gd name="connsiteX32" fmla="*/ 2211981 w 5867010"/>
                <a:gd name="connsiteY32" fmla="*/ 2183006 h 4373316"/>
                <a:gd name="connsiteX33" fmla="*/ 2222152 w 5867010"/>
                <a:gd name="connsiteY33" fmla="*/ 2080437 h 4373316"/>
                <a:gd name="connsiteX34" fmla="*/ 2277370 w 5867010"/>
                <a:gd name="connsiteY34" fmla="*/ 1850867 h 4373316"/>
                <a:gd name="connsiteX35" fmla="*/ 2283658 w 5867010"/>
                <a:gd name="connsiteY35" fmla="*/ 1836570 h 4373316"/>
                <a:gd name="connsiteX36" fmla="*/ 2269122 w 5867010"/>
                <a:gd name="connsiteY36" fmla="*/ 1827917 h 4373316"/>
                <a:gd name="connsiteX37" fmla="*/ 1709771 w 5867010"/>
                <a:gd name="connsiteY37" fmla="*/ 1379458 h 4373316"/>
                <a:gd name="connsiteX38" fmla="*/ 1700510 w 5867010"/>
                <a:gd name="connsiteY38" fmla="*/ 1369384 h 4373316"/>
                <a:gd name="connsiteX39" fmla="*/ 1622471 w 5867010"/>
                <a:gd name="connsiteY39" fmla="*/ 1388389 h 4373316"/>
                <a:gd name="connsiteX40" fmla="*/ 753808 w 5867010"/>
                <a:gd name="connsiteY40" fmla="*/ 1444435 h 4373316"/>
                <a:gd name="connsiteX41" fmla="*/ 724665 w 5867010"/>
                <a:gd name="connsiteY41" fmla="*/ 1431082 h 4373316"/>
                <a:gd name="connsiteX42" fmla="*/ 691855 w 5867010"/>
                <a:gd name="connsiteY42" fmla="*/ 1443169 h 4373316"/>
                <a:gd name="connsiteX43" fmla="*/ 427125 w 5867010"/>
                <a:gd name="connsiteY43" fmla="*/ 1376424 h 4373316"/>
                <a:gd name="connsiteX44" fmla="*/ 380562 w 5867010"/>
                <a:gd name="connsiteY44" fmla="*/ 662557 h 4373316"/>
                <a:gd name="connsiteX45" fmla="*/ 767441 w 5867010"/>
                <a:gd name="connsiteY45" fmla="*/ 637322 h 4373316"/>
                <a:gd name="connsiteX46" fmla="*/ 832302 w 5867010"/>
                <a:gd name="connsiteY46" fmla="*/ 880928 h 4373316"/>
                <a:gd name="connsiteX47" fmla="*/ 842218 w 5867010"/>
                <a:gd name="connsiteY47" fmla="*/ 973814 h 4373316"/>
                <a:gd name="connsiteX48" fmla="*/ 922251 w 5867010"/>
                <a:gd name="connsiteY48" fmla="*/ 953524 h 4373316"/>
                <a:gd name="connsiteX49" fmla="*/ 1790059 w 5867010"/>
                <a:gd name="connsiteY49" fmla="*/ 889791 h 4373316"/>
                <a:gd name="connsiteX50" fmla="*/ 1853374 w 5867010"/>
                <a:gd name="connsiteY50" fmla="*/ 919238 h 4373316"/>
                <a:gd name="connsiteX51" fmla="*/ 1855684 w 5867010"/>
                <a:gd name="connsiteY51" fmla="*/ 921489 h 4373316"/>
                <a:gd name="connsiteX52" fmla="*/ 1873309 w 5867010"/>
                <a:gd name="connsiteY52" fmla="*/ 923583 h 4373316"/>
                <a:gd name="connsiteX53" fmla="*/ 2587421 w 5867010"/>
                <a:gd name="connsiteY53" fmla="*/ 1422068 h 4373316"/>
                <a:gd name="connsiteX54" fmla="*/ 2615357 w 5867010"/>
                <a:gd name="connsiteY54" fmla="*/ 1450015 h 4373316"/>
                <a:gd name="connsiteX55" fmla="*/ 2669890 w 5867010"/>
                <a:gd name="connsiteY55" fmla="*/ 1436837 h 4373316"/>
                <a:gd name="connsiteX56" fmla="*/ 3966102 w 5867010"/>
                <a:gd name="connsiteY56" fmla="*/ 1588017 h 4373316"/>
                <a:gd name="connsiteX57" fmla="*/ 4043157 w 5867010"/>
                <a:gd name="connsiteY57" fmla="*/ 1616855 h 4373316"/>
                <a:gd name="connsiteX58" fmla="*/ 4032818 w 5867010"/>
                <a:gd name="connsiteY58" fmla="*/ 1579124 h 4373316"/>
                <a:gd name="connsiteX59" fmla="*/ 3901161 w 5867010"/>
                <a:gd name="connsiteY59" fmla="*/ 840993 h 4373316"/>
                <a:gd name="connsiteX60" fmla="*/ 3900810 w 5867010"/>
                <a:gd name="connsiteY60" fmla="*/ 811756 h 4373316"/>
                <a:gd name="connsiteX61" fmla="*/ 3892518 w 5867010"/>
                <a:gd name="connsiteY61" fmla="*/ 808983 h 4373316"/>
                <a:gd name="connsiteX62" fmla="*/ 3221812 w 5867010"/>
                <a:gd name="connsiteY62" fmla="*/ 459095 h 4373316"/>
                <a:gd name="connsiteX63" fmla="*/ 3164488 w 5867010"/>
                <a:gd name="connsiteY63" fmla="*/ 420921 h 4373316"/>
                <a:gd name="connsiteX64" fmla="*/ 3123160 w 5867010"/>
                <a:gd name="connsiteY64" fmla="*/ 433520 h 4373316"/>
                <a:gd name="connsiteX65" fmla="*/ 2817150 w 5867010"/>
                <a:gd name="connsiteY65" fmla="*/ 400173 h 4373316"/>
                <a:gd name="connsiteX66" fmla="*/ 2808428 w 5867010"/>
                <a:gd name="connsiteY66" fmla="*/ 44463 h 4373316"/>
                <a:gd name="connsiteX67" fmla="*/ 3200906 w 5867010"/>
                <a:gd name="connsiteY67" fmla="*/ 44463 h 4373316"/>
                <a:gd name="connsiteX68" fmla="*/ 3237087 w 5867010"/>
                <a:gd name="connsiteY68" fmla="*/ 116717 h 4373316"/>
                <a:gd name="connsiteX69" fmla="*/ 3239467 w 5867010"/>
                <a:gd name="connsiteY69" fmla="*/ 130126 h 4373316"/>
                <a:gd name="connsiteX70" fmla="*/ 3266251 w 5867010"/>
                <a:gd name="connsiteY70" fmla="*/ 139146 h 4373316"/>
                <a:gd name="connsiteX71" fmla="*/ 4099989 w 5867010"/>
                <a:gd name="connsiteY71" fmla="*/ 602100 h 4373316"/>
                <a:gd name="connsiteX72" fmla="*/ 4159012 w 5867010"/>
                <a:gd name="connsiteY72" fmla="*/ 694948 h 4373316"/>
                <a:gd name="connsiteX73" fmla="*/ 4160301 w 5867010"/>
                <a:gd name="connsiteY73" fmla="*/ 713295 h 4373316"/>
                <a:gd name="connsiteX74" fmla="*/ 4171647 w 5867010"/>
                <a:gd name="connsiteY74" fmla="*/ 740266 h 4373316"/>
                <a:gd name="connsiteX75" fmla="*/ 4357879 w 5867010"/>
                <a:gd name="connsiteY75" fmla="*/ 1724983 h 4373316"/>
                <a:gd name="connsiteX76" fmla="*/ 4346807 w 5867010"/>
                <a:gd name="connsiteY76" fmla="*/ 1784216 h 4373316"/>
                <a:gd name="connsiteX77" fmla="*/ 4335203 w 5867010"/>
                <a:gd name="connsiteY77" fmla="*/ 1806710 h 4373316"/>
                <a:gd name="connsiteX78" fmla="*/ 4359450 w 5867010"/>
                <a:gd name="connsiteY78" fmla="*/ 1847017 h 4373316"/>
                <a:gd name="connsiteX79" fmla="*/ 4424701 w 5867010"/>
                <a:gd name="connsiteY79" fmla="*/ 2222619 h 4373316"/>
                <a:gd name="connsiteX80" fmla="*/ 4419693 w 5867010"/>
                <a:gd name="connsiteY80" fmla="*/ 2267935 h 4373316"/>
                <a:gd name="connsiteX81" fmla="*/ 4453990 w 5867010"/>
                <a:gd name="connsiteY81" fmla="*/ 2173313 h 4373316"/>
                <a:gd name="connsiteX82" fmla="*/ 4559574 w 5867010"/>
                <a:gd name="connsiteY82" fmla="*/ 2025184 h 4373316"/>
                <a:gd name="connsiteX83" fmla="*/ 5372349 w 5867010"/>
                <a:gd name="connsiteY83" fmla="*/ 2155544 h 4373316"/>
                <a:gd name="connsiteX84" fmla="*/ 5399428 w 5867010"/>
                <a:gd name="connsiteY84" fmla="*/ 2578452 h 4373316"/>
                <a:gd name="connsiteX85" fmla="*/ 5224001 w 5867010"/>
                <a:gd name="connsiteY85" fmla="*/ 2965023 h 4373316"/>
                <a:gd name="connsiteX86" fmla="*/ 4414522 w 5867010"/>
                <a:gd name="connsiteY86" fmla="*/ 2816674 h 4373316"/>
                <a:gd name="connsiteX87" fmla="*/ 4368021 w 5867010"/>
                <a:gd name="connsiteY87" fmla="*/ 2642417 h 4373316"/>
                <a:gd name="connsiteX88" fmla="*/ 4369366 w 5867010"/>
                <a:gd name="connsiteY88" fmla="*/ 2547316 h 4373316"/>
                <a:gd name="connsiteX89" fmla="*/ 4354956 w 5867010"/>
                <a:gd name="connsiteY89" fmla="*/ 2603191 h 4373316"/>
                <a:gd name="connsiteX90" fmla="*/ 4237270 w 5867010"/>
                <a:gd name="connsiteY90" fmla="*/ 2843667 h 4373316"/>
                <a:gd name="connsiteX91" fmla="*/ 4188101 w 5867010"/>
                <a:gd name="connsiteY91" fmla="*/ 2900287 h 4373316"/>
                <a:gd name="connsiteX92" fmla="*/ 4192811 w 5867010"/>
                <a:gd name="connsiteY92" fmla="*/ 2906228 h 4373316"/>
                <a:gd name="connsiteX93" fmla="*/ 4638044 w 5867010"/>
                <a:gd name="connsiteY93" fmla="*/ 3665189 h 4373316"/>
                <a:gd name="connsiteX94" fmla="*/ 4644955 w 5867010"/>
                <a:gd name="connsiteY94" fmla="*/ 3683644 h 4373316"/>
                <a:gd name="connsiteX95" fmla="*/ 4677885 w 5867010"/>
                <a:gd name="connsiteY95" fmla="*/ 3691549 h 4373316"/>
                <a:gd name="connsiteX96" fmla="*/ 5373304 w 5867010"/>
                <a:gd name="connsiteY96" fmla="*/ 3952960 h 4373316"/>
                <a:gd name="connsiteX97" fmla="*/ 5423323 w 5867010"/>
                <a:gd name="connsiteY97" fmla="*/ 3977563 h 4373316"/>
                <a:gd name="connsiteX98" fmla="*/ 5426382 w 5867010"/>
                <a:gd name="connsiteY98" fmla="*/ 3973143 h 4373316"/>
                <a:gd name="connsiteX99" fmla="*/ 5818859 w 5867010"/>
                <a:gd name="connsiteY99" fmla="*/ 3973144 h 4373316"/>
                <a:gd name="connsiteX100" fmla="*/ 5854904 w 5867010"/>
                <a:gd name="connsiteY100" fmla="*/ 4256599 h 437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867010" h="4373316">
                  <a:moveTo>
                    <a:pt x="5854904" y="4256599"/>
                  </a:moveTo>
                  <a:cubicBezTo>
                    <a:pt x="5846871" y="4288095"/>
                    <a:pt x="5834849" y="4314032"/>
                    <a:pt x="5818859" y="4328853"/>
                  </a:cubicBezTo>
                  <a:cubicBezTo>
                    <a:pt x="5754900" y="4388138"/>
                    <a:pt x="5500516" y="4388138"/>
                    <a:pt x="5435103" y="4328853"/>
                  </a:cubicBezTo>
                  <a:cubicBezTo>
                    <a:pt x="5426927" y="4321442"/>
                    <a:pt x="5419658" y="4311253"/>
                    <a:pt x="5413324" y="4298979"/>
                  </a:cubicBezTo>
                  <a:lnTo>
                    <a:pt x="5409649" y="4289347"/>
                  </a:lnTo>
                  <a:lnTo>
                    <a:pt x="5378716" y="4282928"/>
                  </a:lnTo>
                  <a:cubicBezTo>
                    <a:pt x="5140094" y="4220626"/>
                    <a:pt x="4643774" y="4020894"/>
                    <a:pt x="4516728" y="3929468"/>
                  </a:cubicBezTo>
                  <a:lnTo>
                    <a:pt x="4498584" y="3912812"/>
                  </a:lnTo>
                  <a:lnTo>
                    <a:pt x="4482733" y="3906720"/>
                  </a:lnTo>
                  <a:cubicBezTo>
                    <a:pt x="4466750" y="3897658"/>
                    <a:pt x="4450773" y="3885535"/>
                    <a:pt x="4435251" y="3870094"/>
                  </a:cubicBezTo>
                  <a:cubicBezTo>
                    <a:pt x="4318834" y="3754287"/>
                    <a:pt x="4010898" y="3236647"/>
                    <a:pt x="3931829" y="3030826"/>
                  </a:cubicBezTo>
                  <a:lnTo>
                    <a:pt x="3930633" y="3027343"/>
                  </a:lnTo>
                  <a:lnTo>
                    <a:pt x="3915667" y="3030030"/>
                  </a:lnTo>
                  <a:cubicBezTo>
                    <a:pt x="3499753" y="3081862"/>
                    <a:pt x="2670652" y="2916968"/>
                    <a:pt x="2386439" y="2713524"/>
                  </a:cubicBezTo>
                  <a:lnTo>
                    <a:pt x="2359769" y="2691259"/>
                  </a:lnTo>
                  <a:lnTo>
                    <a:pt x="2289698" y="2701447"/>
                  </a:lnTo>
                  <a:cubicBezTo>
                    <a:pt x="2072668" y="2725046"/>
                    <a:pt x="1768966" y="2727312"/>
                    <a:pt x="1572779" y="2705386"/>
                  </a:cubicBezTo>
                  <a:lnTo>
                    <a:pt x="1533347" y="2699580"/>
                  </a:lnTo>
                  <a:lnTo>
                    <a:pt x="1503934" y="2719533"/>
                  </a:lnTo>
                  <a:cubicBezTo>
                    <a:pt x="1300798" y="2836188"/>
                    <a:pt x="857646" y="2994199"/>
                    <a:pt x="635599" y="3028661"/>
                  </a:cubicBezTo>
                  <a:lnTo>
                    <a:pt x="580476" y="3033278"/>
                  </a:lnTo>
                  <a:lnTo>
                    <a:pt x="574067" y="3038958"/>
                  </a:lnTo>
                  <a:cubicBezTo>
                    <a:pt x="491675" y="3098039"/>
                    <a:pt x="371609" y="3123320"/>
                    <a:pt x="303189" y="3073045"/>
                  </a:cubicBezTo>
                  <a:cubicBezTo>
                    <a:pt x="193717" y="2992605"/>
                    <a:pt x="-7810" y="2560352"/>
                    <a:pt x="233" y="2424976"/>
                  </a:cubicBezTo>
                  <a:cubicBezTo>
                    <a:pt x="8277" y="2289600"/>
                    <a:pt x="241093" y="2180764"/>
                    <a:pt x="351453" y="2260789"/>
                  </a:cubicBezTo>
                  <a:cubicBezTo>
                    <a:pt x="392838" y="2290799"/>
                    <a:pt x="448041" y="2369874"/>
                    <a:pt x="500454" y="2464134"/>
                  </a:cubicBezTo>
                  <a:lnTo>
                    <a:pt x="545046" y="2550099"/>
                  </a:lnTo>
                  <a:lnTo>
                    <a:pt x="589011" y="2526633"/>
                  </a:lnTo>
                  <a:cubicBezTo>
                    <a:pt x="829014" y="2409273"/>
                    <a:pt x="1215258" y="2275153"/>
                    <a:pt x="1392487" y="2257293"/>
                  </a:cubicBezTo>
                  <a:lnTo>
                    <a:pt x="1398888" y="2257003"/>
                  </a:lnTo>
                  <a:lnTo>
                    <a:pt x="1412696" y="2248285"/>
                  </a:lnTo>
                  <a:cubicBezTo>
                    <a:pt x="1525608" y="2200952"/>
                    <a:pt x="1852025" y="2175434"/>
                    <a:pt x="2125634" y="2179606"/>
                  </a:cubicBezTo>
                  <a:lnTo>
                    <a:pt x="2211981" y="2183006"/>
                  </a:lnTo>
                  <a:lnTo>
                    <a:pt x="2222152" y="2080437"/>
                  </a:lnTo>
                  <a:cubicBezTo>
                    <a:pt x="2233593" y="2002070"/>
                    <a:pt x="2252275" y="1924037"/>
                    <a:pt x="2277370" y="1850867"/>
                  </a:cubicBezTo>
                  <a:lnTo>
                    <a:pt x="2283658" y="1836570"/>
                  </a:lnTo>
                  <a:lnTo>
                    <a:pt x="2269122" y="1827917"/>
                  </a:lnTo>
                  <a:cubicBezTo>
                    <a:pt x="2085680" y="1709561"/>
                    <a:pt x="1848351" y="1520049"/>
                    <a:pt x="1709771" y="1379458"/>
                  </a:cubicBezTo>
                  <a:lnTo>
                    <a:pt x="1700510" y="1369384"/>
                  </a:lnTo>
                  <a:lnTo>
                    <a:pt x="1622471" y="1388389"/>
                  </a:lnTo>
                  <a:cubicBezTo>
                    <a:pt x="1337356" y="1447013"/>
                    <a:pt x="895269" y="1482422"/>
                    <a:pt x="753808" y="1444435"/>
                  </a:cubicBezTo>
                  <a:lnTo>
                    <a:pt x="724665" y="1431082"/>
                  </a:lnTo>
                  <a:lnTo>
                    <a:pt x="691855" y="1443169"/>
                  </a:lnTo>
                  <a:cubicBezTo>
                    <a:pt x="593620" y="1468246"/>
                    <a:pt x="472581" y="1448137"/>
                    <a:pt x="427125" y="1376424"/>
                  </a:cubicBezTo>
                  <a:cubicBezTo>
                    <a:pt x="354396" y="1261684"/>
                    <a:pt x="323843" y="785740"/>
                    <a:pt x="380562" y="662557"/>
                  </a:cubicBezTo>
                  <a:cubicBezTo>
                    <a:pt x="437282" y="539373"/>
                    <a:pt x="693736" y="522645"/>
                    <a:pt x="767441" y="637322"/>
                  </a:cubicBezTo>
                  <a:cubicBezTo>
                    <a:pt x="795081" y="680326"/>
                    <a:pt x="817752" y="774061"/>
                    <a:pt x="832302" y="880928"/>
                  </a:cubicBezTo>
                  <a:lnTo>
                    <a:pt x="842218" y="973814"/>
                  </a:lnTo>
                  <a:lnTo>
                    <a:pt x="922251" y="953524"/>
                  </a:lnTo>
                  <a:cubicBezTo>
                    <a:pt x="1207047" y="892036"/>
                    <a:pt x="1648598" y="851804"/>
                    <a:pt x="1790059" y="889791"/>
                  </a:cubicBezTo>
                  <a:cubicBezTo>
                    <a:pt x="1813636" y="896122"/>
                    <a:pt x="1834773" y="906225"/>
                    <a:pt x="1853374" y="919238"/>
                  </a:cubicBezTo>
                  <a:lnTo>
                    <a:pt x="1855684" y="921489"/>
                  </a:lnTo>
                  <a:lnTo>
                    <a:pt x="1873309" y="923583"/>
                  </a:lnTo>
                  <a:cubicBezTo>
                    <a:pt x="2014329" y="964797"/>
                    <a:pt x="2374372" y="1224045"/>
                    <a:pt x="2587421" y="1422068"/>
                  </a:cubicBezTo>
                  <a:lnTo>
                    <a:pt x="2615357" y="1450015"/>
                  </a:lnTo>
                  <a:lnTo>
                    <a:pt x="2669890" y="1436837"/>
                  </a:lnTo>
                  <a:cubicBezTo>
                    <a:pt x="2977120" y="1377612"/>
                    <a:pt x="3573488" y="1454126"/>
                    <a:pt x="3966102" y="1588017"/>
                  </a:cubicBezTo>
                  <a:lnTo>
                    <a:pt x="4043157" y="1616855"/>
                  </a:lnTo>
                  <a:lnTo>
                    <a:pt x="4032818" y="1579124"/>
                  </a:lnTo>
                  <a:cubicBezTo>
                    <a:pt x="3972993" y="1350858"/>
                    <a:pt x="3910787" y="1011904"/>
                    <a:pt x="3901161" y="840993"/>
                  </a:cubicBezTo>
                  <a:lnTo>
                    <a:pt x="3900810" y="811756"/>
                  </a:lnTo>
                  <a:lnTo>
                    <a:pt x="3892518" y="808983"/>
                  </a:lnTo>
                  <a:cubicBezTo>
                    <a:pt x="3720305" y="741495"/>
                    <a:pt x="3413254" y="580160"/>
                    <a:pt x="3221812" y="459095"/>
                  </a:cubicBezTo>
                  <a:lnTo>
                    <a:pt x="3164488" y="420921"/>
                  </a:lnTo>
                  <a:lnTo>
                    <a:pt x="3123160" y="433520"/>
                  </a:lnTo>
                  <a:cubicBezTo>
                    <a:pt x="3021565" y="455752"/>
                    <a:pt x="2866210" y="444637"/>
                    <a:pt x="2817150" y="400173"/>
                  </a:cubicBezTo>
                  <a:cubicBezTo>
                    <a:pt x="2751737" y="340888"/>
                    <a:pt x="2744469" y="103748"/>
                    <a:pt x="2808428" y="44463"/>
                  </a:cubicBezTo>
                  <a:cubicBezTo>
                    <a:pt x="2872387" y="-14822"/>
                    <a:pt x="3136462" y="-14822"/>
                    <a:pt x="3200906" y="44463"/>
                  </a:cubicBezTo>
                  <a:cubicBezTo>
                    <a:pt x="3217017" y="59284"/>
                    <a:pt x="3229070" y="85221"/>
                    <a:pt x="3237087" y="116717"/>
                  </a:cubicBezTo>
                  <a:lnTo>
                    <a:pt x="3239467" y="130126"/>
                  </a:lnTo>
                  <a:lnTo>
                    <a:pt x="3266251" y="139146"/>
                  </a:lnTo>
                  <a:cubicBezTo>
                    <a:pt x="3500170" y="231433"/>
                    <a:pt x="3986581" y="497402"/>
                    <a:pt x="4099989" y="602100"/>
                  </a:cubicBezTo>
                  <a:cubicBezTo>
                    <a:pt x="4132391" y="632014"/>
                    <a:pt x="4151394" y="664174"/>
                    <a:pt x="4159012" y="694948"/>
                  </a:cubicBezTo>
                  <a:lnTo>
                    <a:pt x="4160301" y="713295"/>
                  </a:lnTo>
                  <a:lnTo>
                    <a:pt x="4171647" y="740266"/>
                  </a:lnTo>
                  <a:cubicBezTo>
                    <a:pt x="4249303" y="946258"/>
                    <a:pt x="4367657" y="1559900"/>
                    <a:pt x="4357879" y="1724983"/>
                  </a:cubicBezTo>
                  <a:cubicBezTo>
                    <a:pt x="4356575" y="1746994"/>
                    <a:pt x="4352714" y="1766769"/>
                    <a:pt x="4346807" y="1784216"/>
                  </a:cubicBezTo>
                  <a:lnTo>
                    <a:pt x="4335203" y="1806710"/>
                  </a:lnTo>
                  <a:lnTo>
                    <a:pt x="4359450" y="1847017"/>
                  </a:lnTo>
                  <a:cubicBezTo>
                    <a:pt x="4409775" y="1945412"/>
                    <a:pt x="4429824" y="2079895"/>
                    <a:pt x="4424701" y="2222619"/>
                  </a:cubicBezTo>
                  <a:lnTo>
                    <a:pt x="4419693" y="2267935"/>
                  </a:lnTo>
                  <a:lnTo>
                    <a:pt x="4453990" y="2173313"/>
                  </a:lnTo>
                  <a:cubicBezTo>
                    <a:pt x="4483723" y="2106183"/>
                    <a:pt x="4519665" y="2052731"/>
                    <a:pt x="4559574" y="2025184"/>
                  </a:cubicBezTo>
                  <a:cubicBezTo>
                    <a:pt x="4719211" y="1914996"/>
                    <a:pt x="5261611" y="1998904"/>
                    <a:pt x="5372349" y="2155544"/>
                  </a:cubicBezTo>
                  <a:cubicBezTo>
                    <a:pt x="5427718" y="2233864"/>
                    <a:pt x="5430449" y="2409186"/>
                    <a:pt x="5399428" y="2578452"/>
                  </a:cubicBezTo>
                  <a:cubicBezTo>
                    <a:pt x="5368408" y="2747718"/>
                    <a:pt x="5303636" y="2910928"/>
                    <a:pt x="5224001" y="2965023"/>
                  </a:cubicBezTo>
                  <a:cubicBezTo>
                    <a:pt x="5064729" y="3073212"/>
                    <a:pt x="4525260" y="2973314"/>
                    <a:pt x="4414522" y="2816674"/>
                  </a:cubicBezTo>
                  <a:cubicBezTo>
                    <a:pt x="4386838" y="2777515"/>
                    <a:pt x="4372084" y="2715353"/>
                    <a:pt x="4368021" y="2642417"/>
                  </a:cubicBezTo>
                  <a:lnTo>
                    <a:pt x="4369366" y="2547316"/>
                  </a:lnTo>
                  <a:lnTo>
                    <a:pt x="4354956" y="2603191"/>
                  </a:lnTo>
                  <a:cubicBezTo>
                    <a:pt x="4324395" y="2693438"/>
                    <a:pt x="4284662" y="2776348"/>
                    <a:pt x="4237270" y="2843667"/>
                  </a:cubicBezTo>
                  <a:lnTo>
                    <a:pt x="4188101" y="2900287"/>
                  </a:lnTo>
                  <a:lnTo>
                    <a:pt x="4192811" y="2906228"/>
                  </a:lnTo>
                  <a:cubicBezTo>
                    <a:pt x="4325657" y="3081632"/>
                    <a:pt x="4554487" y="3471137"/>
                    <a:pt x="4638044" y="3665189"/>
                  </a:cubicBezTo>
                  <a:lnTo>
                    <a:pt x="4644955" y="3683644"/>
                  </a:lnTo>
                  <a:lnTo>
                    <a:pt x="4677885" y="3691549"/>
                  </a:lnTo>
                  <a:cubicBezTo>
                    <a:pt x="4851574" y="3737322"/>
                    <a:pt x="5163628" y="3855912"/>
                    <a:pt x="5373304" y="3952960"/>
                  </a:cubicBezTo>
                  <a:lnTo>
                    <a:pt x="5423323" y="3977563"/>
                  </a:lnTo>
                  <a:lnTo>
                    <a:pt x="5426382" y="3973143"/>
                  </a:lnTo>
                  <a:cubicBezTo>
                    <a:pt x="5490341" y="3913859"/>
                    <a:pt x="5754415" y="3913859"/>
                    <a:pt x="5818859" y="3973144"/>
                  </a:cubicBezTo>
                  <a:cubicBezTo>
                    <a:pt x="5867192" y="4017607"/>
                    <a:pt x="5879003" y="4162114"/>
                    <a:pt x="5854904" y="4256599"/>
                  </a:cubicBezTo>
                  <a:close/>
                </a:path>
              </a:pathLst>
            </a:custGeom>
            <a:solidFill>
              <a:srgbClr val="5B9BD5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 descr="テキスト&#10;&#10;自動的に生成された説明">
              <a:extLst>
                <a:ext uri="{FF2B5EF4-FFF2-40B4-BE49-F238E27FC236}">
                  <a16:creationId xmlns:a16="http://schemas.microsoft.com/office/drawing/2014/main" id="{47F8EA97-133B-24F4-34A0-0A654DC8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295" y="1763513"/>
              <a:ext cx="1774143" cy="19804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5432AA6-9DF0-3790-F5AB-871EC5CDA784}"/>
                </a:ext>
              </a:extLst>
            </p:cNvPr>
            <p:cNvSpPr/>
            <p:nvPr/>
          </p:nvSpPr>
          <p:spPr>
            <a:xfrm rot="21196789" flipH="1">
              <a:off x="2022936" y="3452285"/>
              <a:ext cx="1909574" cy="2311708"/>
            </a:xfrm>
            <a:custGeom>
              <a:avLst/>
              <a:gdLst>
                <a:gd name="connsiteX0" fmla="*/ 1682280 w 3826480"/>
                <a:gd name="connsiteY0" fmla="*/ 8254 h 4870172"/>
                <a:gd name="connsiteX1" fmla="*/ 2143996 w 3826480"/>
                <a:gd name="connsiteY1" fmla="*/ 211077 h 4870172"/>
                <a:gd name="connsiteX2" fmla="*/ 1962913 w 3826480"/>
                <a:gd name="connsiteY2" fmla="*/ 944212 h 4870172"/>
                <a:gd name="connsiteX3" fmla="*/ 1930840 w 3826480"/>
                <a:gd name="connsiteY3" fmla="*/ 959072 h 4870172"/>
                <a:gd name="connsiteX4" fmla="*/ 1923200 w 3826480"/>
                <a:gd name="connsiteY4" fmla="*/ 961071 h 4870172"/>
                <a:gd name="connsiteX5" fmla="*/ 1967701 w 3826480"/>
                <a:gd name="connsiteY5" fmla="*/ 972728 h 4870172"/>
                <a:gd name="connsiteX6" fmla="*/ 2144967 w 3826480"/>
                <a:gd name="connsiteY6" fmla="*/ 1079810 h 4870172"/>
                <a:gd name="connsiteX7" fmla="*/ 2174513 w 3826480"/>
                <a:gd name="connsiteY7" fmla="*/ 1116539 h 4870172"/>
                <a:gd name="connsiteX8" fmla="*/ 2177170 w 3826480"/>
                <a:gd name="connsiteY8" fmla="*/ 1115634 h 4870172"/>
                <a:gd name="connsiteX9" fmla="*/ 2674912 w 3826480"/>
                <a:gd name="connsiteY9" fmla="*/ 1202020 h 4870172"/>
                <a:gd name="connsiteX10" fmla="*/ 2694336 w 3826480"/>
                <a:gd name="connsiteY10" fmla="*/ 1209035 h 4870172"/>
                <a:gd name="connsiteX11" fmla="*/ 2709576 w 3826480"/>
                <a:gd name="connsiteY11" fmla="*/ 1199959 h 4870172"/>
                <a:gd name="connsiteX12" fmla="*/ 3349987 w 3826480"/>
                <a:gd name="connsiteY12" fmla="*/ 971541 h 4870172"/>
                <a:gd name="connsiteX13" fmla="*/ 3382358 w 3826480"/>
                <a:gd name="connsiteY13" fmla="*/ 968287 h 4870172"/>
                <a:gd name="connsiteX14" fmla="*/ 3380607 w 3826480"/>
                <a:gd name="connsiteY14" fmla="*/ 965999 h 4870172"/>
                <a:gd name="connsiteX15" fmla="*/ 3374547 w 3826480"/>
                <a:gd name="connsiteY15" fmla="*/ 949973 h 4870172"/>
                <a:gd name="connsiteX16" fmla="*/ 3471592 w 3826480"/>
                <a:gd name="connsiteY16" fmla="*/ 777531 h 4870172"/>
                <a:gd name="connsiteX17" fmla="*/ 3563391 w 3826480"/>
                <a:gd name="connsiteY17" fmla="*/ 801862 h 4870172"/>
                <a:gd name="connsiteX18" fmla="*/ 3590297 w 3826480"/>
                <a:gd name="connsiteY18" fmla="*/ 823828 h 4870172"/>
                <a:gd name="connsiteX19" fmla="*/ 3591757 w 3826480"/>
                <a:gd name="connsiteY19" fmla="*/ 818821 h 4870172"/>
                <a:gd name="connsiteX20" fmla="*/ 3655979 w 3826480"/>
                <a:gd name="connsiteY20" fmla="*/ 677492 h 4870172"/>
                <a:gd name="connsiteX21" fmla="*/ 3774239 w 3826480"/>
                <a:gd name="connsiteY21" fmla="*/ 717991 h 4870172"/>
                <a:gd name="connsiteX22" fmla="*/ 3738260 w 3826480"/>
                <a:gd name="connsiteY22" fmla="*/ 869996 h 4870172"/>
                <a:gd name="connsiteX23" fmla="*/ 3729608 w 3826480"/>
                <a:gd name="connsiteY23" fmla="*/ 892044 h 4870172"/>
                <a:gd name="connsiteX24" fmla="*/ 3769470 w 3826480"/>
                <a:gd name="connsiteY24" fmla="*/ 941764 h 4870172"/>
                <a:gd name="connsiteX25" fmla="*/ 3825426 w 3826480"/>
                <a:gd name="connsiteY25" fmla="*/ 1096957 h 4870172"/>
                <a:gd name="connsiteX26" fmla="*/ 3571714 w 3826480"/>
                <a:gd name="connsiteY26" fmla="*/ 1260298 h 4870172"/>
                <a:gd name="connsiteX27" fmla="*/ 3543443 w 3826480"/>
                <a:gd name="connsiteY27" fmla="*/ 1246875 h 4870172"/>
                <a:gd name="connsiteX28" fmla="*/ 3520891 w 3826480"/>
                <a:gd name="connsiteY28" fmla="*/ 1228041 h 4870172"/>
                <a:gd name="connsiteX29" fmla="*/ 3507535 w 3826480"/>
                <a:gd name="connsiteY29" fmla="*/ 1243199 h 4870172"/>
                <a:gd name="connsiteX30" fmla="*/ 2745142 w 3826480"/>
                <a:gd name="connsiteY30" fmla="*/ 1512975 h 4870172"/>
                <a:gd name="connsiteX31" fmla="*/ 2695584 w 3826480"/>
                <a:gd name="connsiteY31" fmla="*/ 1504642 h 4870172"/>
                <a:gd name="connsiteX32" fmla="*/ 2679665 w 3826480"/>
                <a:gd name="connsiteY32" fmla="*/ 1496004 h 4870172"/>
                <a:gd name="connsiteX33" fmla="*/ 2667156 w 3826480"/>
                <a:gd name="connsiteY33" fmla="*/ 1495651 h 4870172"/>
                <a:gd name="connsiteX34" fmla="*/ 2329709 w 3826480"/>
                <a:gd name="connsiteY34" fmla="*/ 1435996 h 4870172"/>
                <a:gd name="connsiteX35" fmla="*/ 2271561 w 3826480"/>
                <a:gd name="connsiteY35" fmla="*/ 1419428 h 4870172"/>
                <a:gd name="connsiteX36" fmla="*/ 2277995 w 3826480"/>
                <a:gd name="connsiteY36" fmla="*/ 1458512 h 4870172"/>
                <a:gd name="connsiteX37" fmla="*/ 2154182 w 3826480"/>
                <a:gd name="connsiteY37" fmla="*/ 2744422 h 4870172"/>
                <a:gd name="connsiteX38" fmla="*/ 2140537 w 3826480"/>
                <a:gd name="connsiteY38" fmla="*/ 2759469 h 4870172"/>
                <a:gd name="connsiteX39" fmla="*/ 2154711 w 3826480"/>
                <a:gd name="connsiteY39" fmla="*/ 2821595 h 4870172"/>
                <a:gd name="connsiteX40" fmla="*/ 2205148 w 3826480"/>
                <a:gd name="connsiteY40" fmla="*/ 3381268 h 4870172"/>
                <a:gd name="connsiteX41" fmla="*/ 2201510 w 3826480"/>
                <a:gd name="connsiteY41" fmla="*/ 3444733 h 4870172"/>
                <a:gd name="connsiteX42" fmla="*/ 2240998 w 3826480"/>
                <a:gd name="connsiteY42" fmla="*/ 3485628 h 4870172"/>
                <a:gd name="connsiteX43" fmla="*/ 2502766 w 3826480"/>
                <a:gd name="connsiteY43" fmla="*/ 4465330 h 4870172"/>
                <a:gd name="connsiteX44" fmla="*/ 2497958 w 3826480"/>
                <a:gd name="connsiteY44" fmla="*/ 4484643 h 4870172"/>
                <a:gd name="connsiteX45" fmla="*/ 2552309 w 3826480"/>
                <a:gd name="connsiteY45" fmla="*/ 4496486 h 4870172"/>
                <a:gd name="connsiteX46" fmla="*/ 2592287 w 3826480"/>
                <a:gd name="connsiteY46" fmla="*/ 4513901 h 4870172"/>
                <a:gd name="connsiteX47" fmla="*/ 2590171 w 3826480"/>
                <a:gd name="connsiteY47" fmla="*/ 4831287 h 4870172"/>
                <a:gd name="connsiteX48" fmla="*/ 2118436 w 3826480"/>
                <a:gd name="connsiteY48" fmla="*/ 4829876 h 4870172"/>
                <a:gd name="connsiteX49" fmla="*/ 2114205 w 3826480"/>
                <a:gd name="connsiteY49" fmla="*/ 4513901 h 4870172"/>
                <a:gd name="connsiteX50" fmla="*/ 2124446 w 3826480"/>
                <a:gd name="connsiteY50" fmla="*/ 4509019 h 4870172"/>
                <a:gd name="connsiteX51" fmla="*/ 2109388 w 3826480"/>
                <a:gd name="connsiteY51" fmla="*/ 4478425 h 4870172"/>
                <a:gd name="connsiteX52" fmla="*/ 1885620 w 3826480"/>
                <a:gd name="connsiteY52" fmla="*/ 3581194 h 4870172"/>
                <a:gd name="connsiteX53" fmla="*/ 1890803 w 3826480"/>
                <a:gd name="connsiteY53" fmla="*/ 3560489 h 4870172"/>
                <a:gd name="connsiteX54" fmla="*/ 1869874 w 3826480"/>
                <a:gd name="connsiteY54" fmla="*/ 3531757 h 4870172"/>
                <a:gd name="connsiteX55" fmla="*/ 1773152 w 3826480"/>
                <a:gd name="connsiteY55" fmla="*/ 2981396 h 4870172"/>
                <a:gd name="connsiteX56" fmla="*/ 1770813 w 3826480"/>
                <a:gd name="connsiteY56" fmla="*/ 2926779 h 4870172"/>
                <a:gd name="connsiteX57" fmla="*/ 1763919 w 3826480"/>
                <a:gd name="connsiteY57" fmla="*/ 2927935 h 4870172"/>
                <a:gd name="connsiteX58" fmla="*/ 1456510 w 3826480"/>
                <a:gd name="connsiteY58" fmla="*/ 2917994 h 4870172"/>
                <a:gd name="connsiteX59" fmla="*/ 1334146 w 3826480"/>
                <a:gd name="connsiteY59" fmla="*/ 2884567 h 4870172"/>
                <a:gd name="connsiteX60" fmla="*/ 1269870 w 3826480"/>
                <a:gd name="connsiteY60" fmla="*/ 2974039 h 4870172"/>
                <a:gd name="connsiteX61" fmla="*/ 914780 w 3826480"/>
                <a:gd name="connsiteY61" fmla="*/ 3367732 h 4870172"/>
                <a:gd name="connsiteX62" fmla="*/ 912028 w 3826480"/>
                <a:gd name="connsiteY62" fmla="*/ 3369668 h 4870172"/>
                <a:gd name="connsiteX63" fmla="*/ 940864 w 3826480"/>
                <a:gd name="connsiteY63" fmla="*/ 3477310 h 4870172"/>
                <a:gd name="connsiteX64" fmla="*/ 1032581 w 3826480"/>
                <a:gd name="connsiteY64" fmla="*/ 4230320 h 4870172"/>
                <a:gd name="connsiteX65" fmla="*/ 1028011 w 3826480"/>
                <a:gd name="connsiteY65" fmla="*/ 4274595 h 4870172"/>
                <a:gd name="connsiteX66" fmla="*/ 1041553 w 3826480"/>
                <a:gd name="connsiteY66" fmla="*/ 4292378 h 4870172"/>
                <a:gd name="connsiteX67" fmla="*/ 979794 w 3826480"/>
                <a:gd name="connsiteY67" fmla="*/ 4577764 h 4870172"/>
                <a:gd name="connsiteX68" fmla="*/ 511464 w 3826480"/>
                <a:gd name="connsiteY68" fmla="*/ 4521160 h 4870172"/>
                <a:gd name="connsiteX69" fmla="*/ 544238 w 3826480"/>
                <a:gd name="connsiteY69" fmla="*/ 4206862 h 4870172"/>
                <a:gd name="connsiteX70" fmla="*/ 585966 w 3826480"/>
                <a:gd name="connsiteY70" fmla="*/ 4194360 h 4870172"/>
                <a:gd name="connsiteX71" fmla="*/ 615148 w 3826480"/>
                <a:gd name="connsiteY71" fmla="*/ 4191521 h 4870172"/>
                <a:gd name="connsiteX72" fmla="*/ 601232 w 3826480"/>
                <a:gd name="connsiteY72" fmla="*/ 4140663 h 4870172"/>
                <a:gd name="connsiteX73" fmla="*/ 512506 w 3826480"/>
                <a:gd name="connsiteY73" fmla="*/ 3329395 h 4870172"/>
                <a:gd name="connsiteX74" fmla="*/ 620543 w 3826480"/>
                <a:gd name="connsiteY74" fmla="*/ 3191632 h 4870172"/>
                <a:gd name="connsiteX75" fmla="*/ 629899 w 3826480"/>
                <a:gd name="connsiteY75" fmla="*/ 3188837 h 4870172"/>
                <a:gd name="connsiteX76" fmla="*/ 630479 w 3826480"/>
                <a:gd name="connsiteY76" fmla="*/ 3185325 h 4870172"/>
                <a:gd name="connsiteX77" fmla="*/ 1041826 w 3826480"/>
                <a:gd name="connsiteY77" fmla="*/ 2626628 h 4870172"/>
                <a:gd name="connsiteX78" fmla="*/ 1046563 w 3826480"/>
                <a:gd name="connsiteY78" fmla="*/ 2622041 h 4870172"/>
                <a:gd name="connsiteX79" fmla="*/ 1012530 w 3826480"/>
                <a:gd name="connsiteY79" fmla="*/ 2494121 h 4870172"/>
                <a:gd name="connsiteX80" fmla="*/ 1002971 w 3826480"/>
                <a:gd name="connsiteY80" fmla="*/ 1436687 h 4870172"/>
                <a:gd name="connsiteX81" fmla="*/ 1019372 w 3826480"/>
                <a:gd name="connsiteY81" fmla="*/ 1364895 h 4870172"/>
                <a:gd name="connsiteX82" fmla="*/ 944126 w 3826480"/>
                <a:gd name="connsiteY82" fmla="*/ 1376062 h 4870172"/>
                <a:gd name="connsiteX83" fmla="*/ 680860 w 3826480"/>
                <a:gd name="connsiteY83" fmla="*/ 1392146 h 4870172"/>
                <a:gd name="connsiteX84" fmla="*/ 661056 w 3826480"/>
                <a:gd name="connsiteY84" fmla="*/ 1389694 h 4870172"/>
                <a:gd name="connsiteX85" fmla="*/ 624970 w 3826480"/>
                <a:gd name="connsiteY85" fmla="*/ 1404560 h 4870172"/>
                <a:gd name="connsiteX86" fmla="*/ 489311 w 3826480"/>
                <a:gd name="connsiteY86" fmla="*/ 1373654 h 4870172"/>
                <a:gd name="connsiteX87" fmla="*/ 84142 w 3826480"/>
                <a:gd name="connsiteY87" fmla="*/ 673754 h 4870172"/>
                <a:gd name="connsiteX88" fmla="*/ 83234 w 3826480"/>
                <a:gd name="connsiteY88" fmla="*/ 623508 h 4870172"/>
                <a:gd name="connsiteX89" fmla="*/ 91632 w 3826480"/>
                <a:gd name="connsiteY89" fmla="*/ 597515 h 4870172"/>
                <a:gd name="connsiteX90" fmla="*/ 74735 w 3826480"/>
                <a:gd name="connsiteY90" fmla="*/ 582295 h 4870172"/>
                <a:gd name="connsiteX91" fmla="*/ 11879 w 3826480"/>
                <a:gd name="connsiteY91" fmla="*/ 284466 h 4870172"/>
                <a:gd name="connsiteX92" fmla="*/ 324988 w 3826480"/>
                <a:gd name="connsiteY92" fmla="*/ 198939 h 4870172"/>
                <a:gd name="connsiteX93" fmla="*/ 372971 w 3826480"/>
                <a:gd name="connsiteY93" fmla="*/ 255333 h 4870172"/>
                <a:gd name="connsiteX94" fmla="*/ 386799 w 3826480"/>
                <a:gd name="connsiteY94" fmla="*/ 289483 h 4870172"/>
                <a:gd name="connsiteX95" fmla="*/ 396715 w 3826480"/>
                <a:gd name="connsiteY95" fmla="*/ 290905 h 4870172"/>
                <a:gd name="connsiteX96" fmla="*/ 486437 w 3826480"/>
                <a:gd name="connsiteY96" fmla="*/ 341033 h 4870172"/>
                <a:gd name="connsiteX97" fmla="*/ 434555 w 3826480"/>
                <a:gd name="connsiteY97" fmla="*/ 542865 h 4870172"/>
                <a:gd name="connsiteX98" fmla="*/ 390633 w 3826480"/>
                <a:gd name="connsiteY98" fmla="*/ 552383 h 4870172"/>
                <a:gd name="connsiteX99" fmla="*/ 379842 w 3826480"/>
                <a:gd name="connsiteY99" fmla="*/ 551018 h 4870172"/>
                <a:gd name="connsiteX100" fmla="*/ 366354 w 3826480"/>
                <a:gd name="connsiteY100" fmla="*/ 560057 h 4870172"/>
                <a:gd name="connsiteX101" fmla="*/ 372146 w 3826480"/>
                <a:gd name="connsiteY101" fmla="*/ 565884 h 4870172"/>
                <a:gd name="connsiteX102" fmla="*/ 685260 w 3826480"/>
                <a:gd name="connsiteY102" fmla="*/ 1070753 h 4870172"/>
                <a:gd name="connsiteX103" fmla="*/ 699826 w 3826480"/>
                <a:gd name="connsiteY103" fmla="*/ 1104197 h 4870172"/>
                <a:gd name="connsiteX104" fmla="*/ 742268 w 3826480"/>
                <a:gd name="connsiteY104" fmla="*/ 1094065 h 4870172"/>
                <a:gd name="connsiteX105" fmla="*/ 1092040 w 3826480"/>
                <a:gd name="connsiteY105" fmla="*/ 1048957 h 4870172"/>
                <a:gd name="connsiteX106" fmla="*/ 1166709 w 3826480"/>
                <a:gd name="connsiteY106" fmla="*/ 1048700 h 4870172"/>
                <a:gd name="connsiteX107" fmla="*/ 1171190 w 3826480"/>
                <a:gd name="connsiteY107" fmla="*/ 1044015 h 4870172"/>
                <a:gd name="connsiteX108" fmla="*/ 1481623 w 3826480"/>
                <a:gd name="connsiteY108" fmla="*/ 927936 h 4870172"/>
                <a:gd name="connsiteX109" fmla="*/ 1511606 w 3826480"/>
                <a:gd name="connsiteY109" fmla="*/ 926085 h 4870172"/>
                <a:gd name="connsiteX110" fmla="*/ 1467047 w 3826480"/>
                <a:gd name="connsiteY110" fmla="*/ 912613 h 4870172"/>
                <a:gd name="connsiteX111" fmla="*/ 1236301 w 3826480"/>
                <a:gd name="connsiteY111" fmla="*/ 764709 h 4870172"/>
                <a:gd name="connsiteX112" fmla="*/ 1406808 w 3826480"/>
                <a:gd name="connsiteY112" fmla="*/ 32465 h 4870172"/>
                <a:gd name="connsiteX113" fmla="*/ 1682280 w 3826480"/>
                <a:gd name="connsiteY113" fmla="*/ 8254 h 48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826480" h="4870172">
                  <a:moveTo>
                    <a:pt x="1682280" y="8254"/>
                  </a:moveTo>
                  <a:cubicBezTo>
                    <a:pt x="1871998" y="33839"/>
                    <a:pt x="2086491" y="115845"/>
                    <a:pt x="2143996" y="211077"/>
                  </a:cubicBezTo>
                  <a:cubicBezTo>
                    <a:pt x="2236005" y="363447"/>
                    <a:pt x="2114196" y="851940"/>
                    <a:pt x="1962913" y="944212"/>
                  </a:cubicBezTo>
                  <a:cubicBezTo>
                    <a:pt x="1953458" y="949979"/>
                    <a:pt x="1942708" y="954918"/>
                    <a:pt x="1930840" y="959072"/>
                  </a:cubicBezTo>
                  <a:lnTo>
                    <a:pt x="1923200" y="961071"/>
                  </a:lnTo>
                  <a:lnTo>
                    <a:pt x="1967701" y="972728"/>
                  </a:lnTo>
                  <a:cubicBezTo>
                    <a:pt x="2038873" y="999054"/>
                    <a:pt x="2100350" y="1034769"/>
                    <a:pt x="2144967" y="1079810"/>
                  </a:cubicBezTo>
                  <a:lnTo>
                    <a:pt x="2174513" y="1116539"/>
                  </a:lnTo>
                  <a:lnTo>
                    <a:pt x="2177170" y="1115634"/>
                  </a:lnTo>
                  <a:cubicBezTo>
                    <a:pt x="2261484" y="1102244"/>
                    <a:pt x="2514272" y="1150447"/>
                    <a:pt x="2674912" y="1202020"/>
                  </a:cubicBezTo>
                  <a:lnTo>
                    <a:pt x="2694336" y="1209035"/>
                  </a:lnTo>
                  <a:lnTo>
                    <a:pt x="2709576" y="1199959"/>
                  </a:lnTo>
                  <a:cubicBezTo>
                    <a:pt x="2860591" y="1116028"/>
                    <a:pt x="3187060" y="998974"/>
                    <a:pt x="3349987" y="971541"/>
                  </a:cubicBezTo>
                  <a:lnTo>
                    <a:pt x="3382358" y="968287"/>
                  </a:lnTo>
                  <a:lnTo>
                    <a:pt x="3380607" y="965999"/>
                  </a:lnTo>
                  <a:cubicBezTo>
                    <a:pt x="3377456" y="960596"/>
                    <a:pt x="3375349" y="955202"/>
                    <a:pt x="3374547" y="949973"/>
                  </a:cubicBezTo>
                  <a:cubicBezTo>
                    <a:pt x="3368134" y="908140"/>
                    <a:pt x="3432452" y="793131"/>
                    <a:pt x="3471592" y="777531"/>
                  </a:cubicBezTo>
                  <a:cubicBezTo>
                    <a:pt x="3493608" y="768755"/>
                    <a:pt x="3532480" y="781539"/>
                    <a:pt x="3563391" y="801862"/>
                  </a:cubicBezTo>
                  <a:lnTo>
                    <a:pt x="3590297" y="823828"/>
                  </a:lnTo>
                  <a:lnTo>
                    <a:pt x="3591757" y="818821"/>
                  </a:lnTo>
                  <a:cubicBezTo>
                    <a:pt x="3612368" y="757821"/>
                    <a:pt x="3637863" y="698524"/>
                    <a:pt x="3655979" y="677492"/>
                  </a:cubicBezTo>
                  <a:cubicBezTo>
                    <a:pt x="3692211" y="635428"/>
                    <a:pt x="3771548" y="662112"/>
                    <a:pt x="3774239" y="717991"/>
                  </a:cubicBezTo>
                  <a:cubicBezTo>
                    <a:pt x="3775584" y="745931"/>
                    <a:pt x="3759355" y="808827"/>
                    <a:pt x="3738260" y="869996"/>
                  </a:cubicBezTo>
                  <a:lnTo>
                    <a:pt x="3729608" y="892044"/>
                  </a:lnTo>
                  <a:lnTo>
                    <a:pt x="3769470" y="941764"/>
                  </a:lnTo>
                  <a:cubicBezTo>
                    <a:pt x="3806070" y="997927"/>
                    <a:pt x="3832131" y="1060946"/>
                    <a:pt x="3825426" y="1096957"/>
                  </a:cubicBezTo>
                  <a:cubicBezTo>
                    <a:pt x="3812015" y="1168979"/>
                    <a:pt x="3642616" y="1277476"/>
                    <a:pt x="3571714" y="1260298"/>
                  </a:cubicBezTo>
                  <a:cubicBezTo>
                    <a:pt x="3562852" y="1258151"/>
                    <a:pt x="3553317" y="1253504"/>
                    <a:pt x="3543443" y="1246875"/>
                  </a:cubicBezTo>
                  <a:lnTo>
                    <a:pt x="3520891" y="1228041"/>
                  </a:lnTo>
                  <a:lnTo>
                    <a:pt x="3507535" y="1243199"/>
                  </a:lnTo>
                  <a:cubicBezTo>
                    <a:pt x="3396286" y="1334419"/>
                    <a:pt x="2887879" y="1513861"/>
                    <a:pt x="2745142" y="1512975"/>
                  </a:cubicBezTo>
                  <a:cubicBezTo>
                    <a:pt x="2727300" y="1512865"/>
                    <a:pt x="2710721" y="1509909"/>
                    <a:pt x="2695584" y="1504642"/>
                  </a:cubicBezTo>
                  <a:lnTo>
                    <a:pt x="2679665" y="1496004"/>
                  </a:lnTo>
                  <a:lnTo>
                    <a:pt x="2667156" y="1495651"/>
                  </a:lnTo>
                  <a:cubicBezTo>
                    <a:pt x="2577995" y="1490097"/>
                    <a:pt x="2444400" y="1465710"/>
                    <a:pt x="2329709" y="1435996"/>
                  </a:cubicBezTo>
                  <a:lnTo>
                    <a:pt x="2271561" y="1419428"/>
                  </a:lnTo>
                  <a:lnTo>
                    <a:pt x="2277995" y="1458512"/>
                  </a:lnTo>
                  <a:cubicBezTo>
                    <a:pt x="2336791" y="1889354"/>
                    <a:pt x="2290699" y="2545296"/>
                    <a:pt x="2154182" y="2744422"/>
                  </a:cubicBezTo>
                  <a:lnTo>
                    <a:pt x="2140537" y="2759469"/>
                  </a:lnTo>
                  <a:lnTo>
                    <a:pt x="2154711" y="2821595"/>
                  </a:lnTo>
                  <a:cubicBezTo>
                    <a:pt x="2186949" y="2989771"/>
                    <a:pt x="2208757" y="3226829"/>
                    <a:pt x="2205148" y="3381268"/>
                  </a:cubicBezTo>
                  <a:lnTo>
                    <a:pt x="2201510" y="3444733"/>
                  </a:lnTo>
                  <a:lnTo>
                    <a:pt x="2240998" y="3485628"/>
                  </a:lnTo>
                  <a:cubicBezTo>
                    <a:pt x="2343788" y="3633780"/>
                    <a:pt x="2517777" y="4287056"/>
                    <a:pt x="2502766" y="4465330"/>
                  </a:cubicBezTo>
                  <a:lnTo>
                    <a:pt x="2497958" y="4484643"/>
                  </a:lnTo>
                  <a:lnTo>
                    <a:pt x="2552309" y="4496486"/>
                  </a:lnTo>
                  <a:cubicBezTo>
                    <a:pt x="2568775" y="4501456"/>
                    <a:pt x="2582415" y="4507260"/>
                    <a:pt x="2592287" y="4513901"/>
                  </a:cubicBezTo>
                  <a:cubicBezTo>
                    <a:pt x="2671262" y="4567034"/>
                    <a:pt x="2669147" y="4778624"/>
                    <a:pt x="2590171" y="4831287"/>
                  </a:cubicBezTo>
                  <a:cubicBezTo>
                    <a:pt x="2511196" y="4883949"/>
                    <a:pt x="2197763" y="4882774"/>
                    <a:pt x="2118436" y="4829876"/>
                  </a:cubicBezTo>
                  <a:cubicBezTo>
                    <a:pt x="2039108" y="4776978"/>
                    <a:pt x="2035230" y="4566564"/>
                    <a:pt x="2114205" y="4513901"/>
                  </a:cubicBezTo>
                  <a:lnTo>
                    <a:pt x="2124446" y="4509019"/>
                  </a:lnTo>
                  <a:lnTo>
                    <a:pt x="2109388" y="4478425"/>
                  </a:lnTo>
                  <a:cubicBezTo>
                    <a:pt x="2006718" y="4253153"/>
                    <a:pt x="1872485" y="3737185"/>
                    <a:pt x="1885620" y="3581194"/>
                  </a:cubicBezTo>
                  <a:lnTo>
                    <a:pt x="1890803" y="3560489"/>
                  </a:lnTo>
                  <a:lnTo>
                    <a:pt x="1869874" y="3531757"/>
                  </a:lnTo>
                  <a:cubicBezTo>
                    <a:pt x="1826933" y="3446585"/>
                    <a:pt x="1787240" y="3194386"/>
                    <a:pt x="1773152" y="2981396"/>
                  </a:cubicBezTo>
                  <a:lnTo>
                    <a:pt x="1770813" y="2926779"/>
                  </a:lnTo>
                  <a:lnTo>
                    <a:pt x="1763919" y="2927935"/>
                  </a:lnTo>
                  <a:cubicBezTo>
                    <a:pt x="1663057" y="2939435"/>
                    <a:pt x="1556057" y="2936005"/>
                    <a:pt x="1456510" y="2917994"/>
                  </a:cubicBezTo>
                  <a:lnTo>
                    <a:pt x="1334146" y="2884567"/>
                  </a:lnTo>
                  <a:lnTo>
                    <a:pt x="1269870" y="2974039"/>
                  </a:lnTo>
                  <a:cubicBezTo>
                    <a:pt x="1154499" y="3127231"/>
                    <a:pt x="1005988" y="3295322"/>
                    <a:pt x="914780" y="3367732"/>
                  </a:cubicBezTo>
                  <a:lnTo>
                    <a:pt x="912028" y="3369668"/>
                  </a:lnTo>
                  <a:lnTo>
                    <a:pt x="940864" y="3477310"/>
                  </a:lnTo>
                  <a:cubicBezTo>
                    <a:pt x="995388" y="3711091"/>
                    <a:pt x="1039906" y="4057964"/>
                    <a:pt x="1032581" y="4230320"/>
                  </a:cubicBezTo>
                  <a:lnTo>
                    <a:pt x="1028011" y="4274595"/>
                  </a:lnTo>
                  <a:lnTo>
                    <a:pt x="1041553" y="4292378"/>
                  </a:lnTo>
                  <a:cubicBezTo>
                    <a:pt x="1083633" y="4374682"/>
                    <a:pt x="1053815" y="4540088"/>
                    <a:pt x="979794" y="4577764"/>
                  </a:cubicBezTo>
                  <a:cubicBezTo>
                    <a:pt x="895199" y="4620823"/>
                    <a:pt x="584057" y="4582977"/>
                    <a:pt x="511464" y="4521160"/>
                  </a:cubicBezTo>
                  <a:cubicBezTo>
                    <a:pt x="438872" y="4459343"/>
                    <a:pt x="459643" y="4249920"/>
                    <a:pt x="544238" y="4206862"/>
                  </a:cubicBezTo>
                  <a:cubicBezTo>
                    <a:pt x="554813" y="4201479"/>
                    <a:pt x="569034" y="4197348"/>
                    <a:pt x="585966" y="4194360"/>
                  </a:cubicBezTo>
                  <a:lnTo>
                    <a:pt x="615148" y="4191521"/>
                  </a:lnTo>
                  <a:lnTo>
                    <a:pt x="601232" y="4140663"/>
                  </a:lnTo>
                  <a:cubicBezTo>
                    <a:pt x="537727" y="3875069"/>
                    <a:pt x="486230" y="3462681"/>
                    <a:pt x="512506" y="3329395"/>
                  </a:cubicBezTo>
                  <a:cubicBezTo>
                    <a:pt x="525643" y="3262753"/>
                    <a:pt x="568099" y="3215792"/>
                    <a:pt x="620543" y="3191632"/>
                  </a:cubicBezTo>
                  <a:lnTo>
                    <a:pt x="629899" y="3188837"/>
                  </a:lnTo>
                  <a:lnTo>
                    <a:pt x="630479" y="3185325"/>
                  </a:lnTo>
                  <a:cubicBezTo>
                    <a:pt x="667607" y="3074824"/>
                    <a:pt x="881095" y="2793442"/>
                    <a:pt x="1041826" y="2626628"/>
                  </a:cubicBezTo>
                  <a:lnTo>
                    <a:pt x="1046563" y="2622041"/>
                  </a:lnTo>
                  <a:lnTo>
                    <a:pt x="1012530" y="2494121"/>
                  </a:lnTo>
                  <a:cubicBezTo>
                    <a:pt x="952614" y="2204109"/>
                    <a:pt x="949897" y="1756352"/>
                    <a:pt x="1002971" y="1436687"/>
                  </a:cubicBezTo>
                  <a:lnTo>
                    <a:pt x="1019372" y="1364895"/>
                  </a:lnTo>
                  <a:lnTo>
                    <a:pt x="944126" y="1376062"/>
                  </a:lnTo>
                  <a:cubicBezTo>
                    <a:pt x="846021" y="1388625"/>
                    <a:pt x="747227" y="1395385"/>
                    <a:pt x="680860" y="1392146"/>
                  </a:cubicBezTo>
                  <a:lnTo>
                    <a:pt x="661056" y="1389694"/>
                  </a:lnTo>
                  <a:lnTo>
                    <a:pt x="624970" y="1404560"/>
                  </a:lnTo>
                  <a:cubicBezTo>
                    <a:pt x="580302" y="1416005"/>
                    <a:pt x="530597" y="1408383"/>
                    <a:pt x="489311" y="1373654"/>
                  </a:cubicBezTo>
                  <a:cubicBezTo>
                    <a:pt x="379215" y="1281045"/>
                    <a:pt x="109478" y="814227"/>
                    <a:pt x="84142" y="673754"/>
                  </a:cubicBezTo>
                  <a:cubicBezTo>
                    <a:pt x="80975" y="656195"/>
                    <a:pt x="80836" y="639355"/>
                    <a:pt x="83234" y="623508"/>
                  </a:cubicBezTo>
                  <a:lnTo>
                    <a:pt x="91632" y="597515"/>
                  </a:lnTo>
                  <a:lnTo>
                    <a:pt x="74735" y="582295"/>
                  </a:lnTo>
                  <a:cubicBezTo>
                    <a:pt x="19140" y="514423"/>
                    <a:pt x="-21029" y="343603"/>
                    <a:pt x="11879" y="284466"/>
                  </a:cubicBezTo>
                  <a:cubicBezTo>
                    <a:pt x="49487" y="216879"/>
                    <a:pt x="257592" y="160294"/>
                    <a:pt x="324988" y="198939"/>
                  </a:cubicBezTo>
                  <a:cubicBezTo>
                    <a:pt x="341838" y="208601"/>
                    <a:pt x="358317" y="229045"/>
                    <a:pt x="372971" y="255333"/>
                  </a:cubicBezTo>
                  <a:lnTo>
                    <a:pt x="386799" y="289483"/>
                  </a:lnTo>
                  <a:lnTo>
                    <a:pt x="396715" y="290905"/>
                  </a:lnTo>
                  <a:cubicBezTo>
                    <a:pt x="436804" y="301270"/>
                    <a:pt x="474722" y="320082"/>
                    <a:pt x="486437" y="341033"/>
                  </a:cubicBezTo>
                  <a:cubicBezTo>
                    <a:pt x="509869" y="382934"/>
                    <a:pt x="475252" y="517000"/>
                    <a:pt x="434555" y="542865"/>
                  </a:cubicBezTo>
                  <a:cubicBezTo>
                    <a:pt x="424380" y="549332"/>
                    <a:pt x="408739" y="552269"/>
                    <a:pt x="390633" y="552383"/>
                  </a:cubicBezTo>
                  <a:lnTo>
                    <a:pt x="379842" y="551018"/>
                  </a:lnTo>
                  <a:lnTo>
                    <a:pt x="366354" y="560057"/>
                  </a:lnTo>
                  <a:lnTo>
                    <a:pt x="372146" y="565884"/>
                  </a:lnTo>
                  <a:cubicBezTo>
                    <a:pt x="461836" y="667830"/>
                    <a:pt x="604601" y="901338"/>
                    <a:pt x="685260" y="1070753"/>
                  </a:cubicBezTo>
                  <a:lnTo>
                    <a:pt x="699826" y="1104197"/>
                  </a:lnTo>
                  <a:lnTo>
                    <a:pt x="742268" y="1094065"/>
                  </a:lnTo>
                  <a:cubicBezTo>
                    <a:pt x="849172" y="1071114"/>
                    <a:pt x="987152" y="1053158"/>
                    <a:pt x="1092040" y="1048957"/>
                  </a:cubicBezTo>
                  <a:lnTo>
                    <a:pt x="1166709" y="1048700"/>
                  </a:lnTo>
                  <a:lnTo>
                    <a:pt x="1171190" y="1044015"/>
                  </a:lnTo>
                  <a:cubicBezTo>
                    <a:pt x="1248132" y="983777"/>
                    <a:pt x="1359669" y="945154"/>
                    <a:pt x="1481623" y="927936"/>
                  </a:cubicBezTo>
                  <a:lnTo>
                    <a:pt x="1511606" y="926085"/>
                  </a:lnTo>
                  <a:lnTo>
                    <a:pt x="1467047" y="912613"/>
                  </a:lnTo>
                  <a:cubicBezTo>
                    <a:pt x="1360652" y="874158"/>
                    <a:pt x="1271058" y="821693"/>
                    <a:pt x="1236301" y="764709"/>
                  </a:cubicBezTo>
                  <a:cubicBezTo>
                    <a:pt x="1143617" y="612752"/>
                    <a:pt x="1255526" y="124737"/>
                    <a:pt x="1406808" y="32465"/>
                  </a:cubicBezTo>
                  <a:cubicBezTo>
                    <a:pt x="1463539" y="-2137"/>
                    <a:pt x="1568450" y="-7098"/>
                    <a:pt x="1682280" y="8254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371FFA7E-578F-538D-2A82-FD418DFC5F0A}"/>
                </a:ext>
              </a:extLst>
            </p:cNvPr>
            <p:cNvGrpSpPr/>
            <p:nvPr/>
          </p:nvGrpSpPr>
          <p:grpSpPr>
            <a:xfrm rot="7244057">
              <a:off x="7680855" y="1542358"/>
              <a:ext cx="471323" cy="442310"/>
              <a:chOff x="7804988" y="1106388"/>
              <a:chExt cx="775185" cy="7274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785E95-A7B8-42A9-38E4-926A62EF09B0}"/>
                  </a:ext>
                </a:extLst>
              </p:cNvPr>
              <p:cNvSpPr/>
              <p:nvPr/>
            </p:nvSpPr>
            <p:spPr>
              <a:xfrm>
                <a:off x="8074885" y="1161972"/>
                <a:ext cx="235390" cy="6718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5F2C634A-0D09-C224-159C-E119E314A861}"/>
                  </a:ext>
                </a:extLst>
              </p:cNvPr>
              <p:cNvSpPr/>
              <p:nvPr/>
            </p:nvSpPr>
            <p:spPr>
              <a:xfrm rot="-1800000">
                <a:off x="8344783" y="1106388"/>
                <a:ext cx="235390" cy="6718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418E546-C9B8-72E9-C43C-A5729044488C}"/>
                  </a:ext>
                </a:extLst>
              </p:cNvPr>
              <p:cNvSpPr/>
              <p:nvPr/>
            </p:nvSpPr>
            <p:spPr>
              <a:xfrm rot="1800000">
                <a:off x="7804988" y="1106388"/>
                <a:ext cx="235390" cy="671884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2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7311-F4B2-B8D1-7B1D-73C32673C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5BE357-991B-4D5B-8908-CC3ED3A59414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8128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A96194-9B96-7DEC-65D3-26BC6385A070}"/>
              </a:ext>
            </a:extLst>
          </p:cNvPr>
          <p:cNvSpPr txBox="1"/>
          <p:nvPr/>
        </p:nvSpPr>
        <p:spPr>
          <a:xfrm>
            <a:off x="3820375" y="3136612"/>
            <a:ext cx="455124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/>
              <a:t>質問や投げかけのタイミング</a:t>
            </a:r>
          </a:p>
        </p:txBody>
      </p:sp>
    </p:spTree>
    <p:extLst>
      <p:ext uri="{BB962C8B-B14F-4D97-AF65-F5344CB8AC3E}">
        <p14:creationId xmlns:p14="http://schemas.microsoft.com/office/powerpoint/2010/main" val="21556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4EE29-A9EA-CACC-459B-34D256EBF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FB22D4-24DF-3ABB-F3CB-24EC36F546A5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213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07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E125-86F2-AF69-0991-6FC91AACB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14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37B6-7E6F-4B59-4DCB-0B1C0009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DA4AAB87-0FC2-573B-EB46-1D4676A1135A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A06DF1F-B6D5-AC0F-17E4-7C6CE6E16B0E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FA751B2-BF1D-2E0B-EAC4-378AA859CEA2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3E24930-88CE-AD67-89FF-48C2AC30EEF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4C71DD-8354-6C0A-1502-4056F5BA5A49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348C096E-DF6D-35F4-4800-E112AE696DD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7CEF0C7-C769-DE26-344A-962F9C266D23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ABC74F81-5E77-52EF-6838-90ABF78BCFB8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2A8882D-DCE8-B7AA-2363-7E9C6D2B1A0B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3BA822-2D3C-1929-6680-31BE868FF88E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289B57-C7A0-8061-23D4-8F1B7CF7AC48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E8E9913-6351-1C83-68FF-237BB8C5EA72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6AEC0C5-DC31-21EF-F995-0B60921E42B2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C27A614-AF87-B432-12D7-F78AE60AFD13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1E2A420-5943-A4E1-175E-122BC107E6A8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EAC4048-2025-BA79-A63B-A8E101E870BC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2CAA14-8A16-9543-3C97-BC1337B101C7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613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65E7C-FABB-26DD-BB5A-DCC6377F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3BEDB7A8-7243-A0FF-E6D7-B3E6834EC12E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018BFF0-50FF-A180-94E3-D96E097E7D80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4DBA4D4-512F-AC7A-BDA3-FD03E73B3D18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7F23A3E-97BB-9713-29FB-35253D1CD555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B470C2-9741-C5AE-4D42-FA14E6B6576F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87B7D0F8-9BD1-33AD-8F2B-9D4CB56B2694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A9DDC4B-7EAE-54AD-F04B-3653CE6BFE9B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C11ECE77-2E04-877D-7F9F-19A6DAE62C94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22190F4B-6343-CC30-C7F2-A35BECB27457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BE435DD-A5BA-D5C6-C58C-2FE1ACC9E1F6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C2093E6-B996-A8AA-9731-1942E3E26EAC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A2DA80-B4DF-4BFD-ADC7-00917313D95F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666C336-0760-1B63-6F95-4A4D4EBDDFC6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0DC85E3-E536-EBD3-F48F-118215ECB336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5C03A82-3263-18B0-C279-BF008207E9FA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09D3C02-086D-BEB3-B72B-C9E13102764F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19B79D3-B6E1-C979-BB3E-7ECA793BDA06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乗算 60">
            <a:extLst>
              <a:ext uri="{FF2B5EF4-FFF2-40B4-BE49-F238E27FC236}">
                <a16:creationId xmlns:a16="http://schemas.microsoft.com/office/drawing/2014/main" id="{B3D0858A-C138-0194-E88D-DFEF5179EF6D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 61">
            <a:extLst>
              <a:ext uri="{FF2B5EF4-FFF2-40B4-BE49-F238E27FC236}">
                <a16:creationId xmlns:a16="http://schemas.microsoft.com/office/drawing/2014/main" id="{F499DBF2-6F65-20B1-F70E-F9D31A5649B3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曲線コネクタ 63">
            <a:extLst>
              <a:ext uri="{FF2B5EF4-FFF2-40B4-BE49-F238E27FC236}">
                <a16:creationId xmlns:a16="http://schemas.microsoft.com/office/drawing/2014/main" id="{38434DF0-0F49-94C7-FFFD-7945A5D7B1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線コネクタ 65">
            <a:extLst>
              <a:ext uri="{FF2B5EF4-FFF2-40B4-BE49-F238E27FC236}">
                <a16:creationId xmlns:a16="http://schemas.microsoft.com/office/drawing/2014/main" id="{1FD7F467-2C20-5A72-BA88-7E15E07850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8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0BA8-7690-4EFE-49E8-21E57600A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78587C-2B65-B862-3C50-17B5C724054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B191C08-F4C2-F0F1-F8B2-DC930BF1F606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406BC6BE-F271-59C5-8E50-BFDBBE63A0A6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867EFEE-7530-DED7-30A3-C5D99E40DA0C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D02F9D92-042B-9D05-187B-64459159832A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8562D52-D54E-D51F-44D2-3BCC10A86F81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AB0C86-7CE6-3969-635D-EF54A6DFECCA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0A2C540-598F-3A9C-E7AD-0D338440E976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512099-82CB-59E0-49FF-964A6BD6673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D1FC72A8-71BB-837C-B57B-EB15FC6A4004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E45CE40E-0ECF-83CD-EEE2-80F8E2952A57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EB37BAB-5D46-420B-830C-AF63E729D40C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カギ線コネクタ 57">
            <a:extLst>
              <a:ext uri="{FF2B5EF4-FFF2-40B4-BE49-F238E27FC236}">
                <a16:creationId xmlns:a16="http://schemas.microsoft.com/office/drawing/2014/main" id="{AAAA0F65-41FA-CD5E-B084-C42ACB16BAD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59">
            <a:extLst>
              <a:ext uri="{FF2B5EF4-FFF2-40B4-BE49-F238E27FC236}">
                <a16:creationId xmlns:a16="http://schemas.microsoft.com/office/drawing/2014/main" id="{C2D54757-D1C5-A8D5-7EB7-CF4FDA151283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0A1A8C3A-7487-3862-269A-FA8FD0B73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E2CCF0A-F986-F703-77EA-ADE75271608D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36BEA0-2B7E-C02A-1B42-48D0F5447926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ローチャート: 書類 32">
            <a:extLst>
              <a:ext uri="{FF2B5EF4-FFF2-40B4-BE49-F238E27FC236}">
                <a16:creationId xmlns:a16="http://schemas.microsoft.com/office/drawing/2014/main" id="{CE4358B9-98DE-A2EC-03F2-B400AC67F2A7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6E0FDB4-9F66-53EE-ABBF-FD74539D9807}"/>
              </a:ext>
            </a:extLst>
          </p:cNvPr>
          <p:cNvCxnSpPr>
            <a:cxnSpLocks/>
            <a:stCxn id="33" idx="0"/>
            <a:endCxn id="30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17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6CC64-FB13-7421-CC9D-B23A5A617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968DE8-F306-64D9-00A2-CDFB0D8C5C35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2F07386-BA60-F54C-3280-FA2FB0A1EDF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FF5773-2634-B381-4622-548C1BC10419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9C76203-F534-064C-C283-E56086016D5E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EDFE498-ADC6-3E10-8DE2-5C97351E508A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BCB86CC2-171A-FD76-F058-1EC84E74BE88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3A93A705-A2CD-2315-D7C8-F894F201ED91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FA802C3-9CFB-35D7-9C5E-DCA31372DA1E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0D6A9C9-9EF8-C5CC-CFDB-4CCDBE8DE02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B786819-59CB-EE69-3378-6A993C0AA191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A63EA28-21FE-66A3-1F33-D6BD42B12183}"/>
              </a:ext>
            </a:extLst>
          </p:cNvPr>
          <p:cNvCxnSpPr>
            <a:cxnSpLocks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79CF8D47-42E9-D6B8-863A-B9EA22314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40" name="乗算 83">
            <a:extLst>
              <a:ext uri="{FF2B5EF4-FFF2-40B4-BE49-F238E27FC236}">
                <a16:creationId xmlns:a16="http://schemas.microsoft.com/office/drawing/2014/main" id="{BF470920-C15F-D523-68D3-FAEE60C59AFF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曲線コネクタ 84">
            <a:extLst>
              <a:ext uri="{FF2B5EF4-FFF2-40B4-BE49-F238E27FC236}">
                <a16:creationId xmlns:a16="http://schemas.microsoft.com/office/drawing/2014/main" id="{D4AB7ACB-B0EC-80B0-3790-FE71B9F1245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95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0C2F-1916-7460-104A-C2F9209F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グラフ&#10;&#10;自動的に生成された説明">
            <a:extLst>
              <a:ext uri="{FF2B5EF4-FFF2-40B4-BE49-F238E27FC236}">
                <a16:creationId xmlns:a16="http://schemas.microsoft.com/office/drawing/2014/main" id="{E99E072B-1F3F-49B3-7971-DF1238589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1" y="1329000"/>
            <a:ext cx="3142857" cy="42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93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887B-27FD-B66F-AAE4-5D865ADE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06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E537B-B1AB-59E1-875B-B35BC1B5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フローチャート: 磁気ディスク 35">
            <a:extLst>
              <a:ext uri="{FF2B5EF4-FFF2-40B4-BE49-F238E27FC236}">
                <a16:creationId xmlns:a16="http://schemas.microsoft.com/office/drawing/2014/main" id="{D8136ED4-E316-EA68-122D-1D72DE8B3347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D0B7C583-F646-565D-0D19-2E715FE92DE5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38" name="フローチャート: 磁気ディスク 37">
            <a:extLst>
              <a:ext uri="{FF2B5EF4-FFF2-40B4-BE49-F238E27FC236}">
                <a16:creationId xmlns:a16="http://schemas.microsoft.com/office/drawing/2014/main" id="{E10E677B-2D08-7561-B1BD-35B248099FF4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E83DFFA9-88AA-126A-233C-82572AFEF835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5C7BA69-69AB-D12C-2689-C98A5F68C993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ローチャート: 磁気ディスク 40">
            <a:extLst>
              <a:ext uri="{FF2B5EF4-FFF2-40B4-BE49-F238E27FC236}">
                <a16:creationId xmlns:a16="http://schemas.microsoft.com/office/drawing/2014/main" id="{8A33F667-66C1-36FE-5D66-71FBB57874A0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2" name="表 41">
            <a:extLst>
              <a:ext uri="{FF2B5EF4-FFF2-40B4-BE49-F238E27FC236}">
                <a16:creationId xmlns:a16="http://schemas.microsoft.com/office/drawing/2014/main" id="{C9E52944-196A-FAA8-7750-314A639265C6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3" name="フローチャート: 磁気ディスク 42">
            <a:extLst>
              <a:ext uri="{FF2B5EF4-FFF2-40B4-BE49-F238E27FC236}">
                <a16:creationId xmlns:a16="http://schemas.microsoft.com/office/drawing/2014/main" id="{71F7A906-3A25-E5CB-3188-C1758A7C351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1A6B974B-FB83-F896-86B3-23E8B0504D72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4AF4E5A-FBDD-09D0-3339-5C89523117B3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597F110-6FE6-A367-9DA0-16D69C9F4782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71B0CB1-02EF-5227-6F22-8523E8A9AFCF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7133CD8-CBD8-57EB-CB8D-C981CFB94875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B716C54-BB8F-5E65-E356-0DC4AEA06F9E}"/>
              </a:ext>
            </a:extLst>
          </p:cNvPr>
          <p:cNvCxnSpPr>
            <a:cxnSpLocks/>
            <a:stCxn id="36" idx="4"/>
            <a:endCxn id="41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C6B6BE0-2E59-267E-D94D-9BF495DB85C3}"/>
              </a:ext>
            </a:extLst>
          </p:cNvPr>
          <p:cNvCxnSpPr>
            <a:cxnSpLocks/>
            <a:stCxn id="38" idx="2"/>
            <a:endCxn id="43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9BB92B6-5BFF-DBE3-E1D9-6DC8E35CC48F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512EEF8-BFE9-CD71-BEF2-A0ABAA67464D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179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3A538-9AB8-5306-C5F5-4205ADED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B401BA46-C221-1C5D-6FAC-D3F1B7A0BDB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68C0A8B-B6FD-9675-83A3-8C7CE39E0390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065A540A-C9AF-AA28-4899-D6F88CFB9B1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88F01E5-5AD5-D280-9D58-130304D812F4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FDD482-1302-8500-A0CA-20C5F6DC7984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C36B36C2-19D3-A82B-902E-8592E190805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C0A89EE-67F4-BB84-A5B8-709F975AFB9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0F4EDFD4-4973-F076-D817-E9103F8503B4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CE7141E-5516-C361-A364-88983E1836FA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3A3514-0730-9AFF-E808-C8CA3E569C16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CD7C17E-BAEB-C39B-7955-1C71455D2DEE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6356E48-CD2F-7C58-990B-40533AA5BED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412BC01-4407-5E6F-B347-742832D08C67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6F0C6B8-30F4-39C0-5CF5-CC7AC498F35B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D265216-FB43-F0AE-5244-4E332F3C75ED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ED6FEF-281E-3D16-D5C1-BD48DCC05808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AE1327-5F7D-CD36-7018-1CA3F8DD7F14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0">
            <a:extLst>
              <a:ext uri="{FF2B5EF4-FFF2-40B4-BE49-F238E27FC236}">
                <a16:creationId xmlns:a16="http://schemas.microsoft.com/office/drawing/2014/main" id="{61CBC91C-BBF0-D49F-07F9-0FD1B2E46ECB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2F0335DA-415A-DC9A-B964-D9CF010D63C1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0F188285-CF92-468F-2CDD-48FBBFFB08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114615A5-C78C-59B9-56C1-8C8151A6486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C679EECC-918E-2C83-0826-C9B78007F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E400C2F-EDB1-D2DD-A7F8-9CA2C0B82696}"/>
              </a:ext>
            </a:extLst>
          </p:cNvPr>
          <p:cNvGrpSpPr/>
          <p:nvPr/>
        </p:nvGrpSpPr>
        <p:grpSpPr>
          <a:xfrm rot="10800000">
            <a:off x="4276855" y="976388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D0CCEFF-675A-25EA-9C7F-48C46E25C265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800EE72-AB9D-F498-F706-66DBB606451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D1D9FED3-8469-EE49-4A37-FA450D0CFED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0534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E5F6-8CF8-65C9-C58D-1FC32334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46A468E-4886-B6E6-054A-694E866EB98C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1025BDE3-464F-4623-BD3E-B407BFA86ABF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5B50B7B-5981-58AE-5385-D6757451A15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84FADD08-71F0-C691-5547-55DC9E1F4EC7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CB215D7-4AC4-D798-0F94-B64CE65AF3F5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E7F1D0-DCE6-04E0-D079-34849985BE35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8325751-21A1-998C-3E0F-A07A48D965E3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C9E4D5-D13D-9EB1-0C55-DE6D10C61437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5224EE-EF3F-50A7-03D0-5997596375E9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7D49E729-C596-CE58-FC2E-474EC87515BE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F49A7D2-595A-EC69-8B5E-00D9C9DD6BF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AB480CD-1898-C7A4-52C9-B0CDB6293AC6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カギ線コネクタ 57">
            <a:extLst>
              <a:ext uri="{FF2B5EF4-FFF2-40B4-BE49-F238E27FC236}">
                <a16:creationId xmlns:a16="http://schemas.microsoft.com/office/drawing/2014/main" id="{8E7D6B65-863D-0418-2CED-59EB9AF1679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59">
            <a:extLst>
              <a:ext uri="{FF2B5EF4-FFF2-40B4-BE49-F238E27FC236}">
                <a16:creationId xmlns:a16="http://schemas.microsoft.com/office/drawing/2014/main" id="{FC8249BE-E012-D3B1-690B-7CC6BB0A2442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B92A8A52-027F-F7E3-3162-A3E41646A1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E21E75-5B9B-DB98-553D-03C758003559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2775CF-B0E9-DCD3-9D3C-5C213115BED4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書類 18">
            <a:extLst>
              <a:ext uri="{FF2B5EF4-FFF2-40B4-BE49-F238E27FC236}">
                <a16:creationId xmlns:a16="http://schemas.microsoft.com/office/drawing/2014/main" id="{29560739-8342-DE54-D323-E800E8BA77F7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827B6C-C679-F9B8-C83A-D4B057AF2784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33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E3908-3A66-9CE6-E367-9664548DC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F67D8B5-FA88-35FD-A0B9-C6B89CE353D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6A83D9-0429-B7A4-7652-4B253AFB5B33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BB9080-CBB3-8998-9E20-5B405D754372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6EA345-6C4D-FBE1-3B8C-F7DA8679837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BE82E5-9781-EA98-8F99-53530C3F9E83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5AF2A8D-6ED7-798F-A833-EEDA925D4929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0C603E8-B628-DA49-B3C1-DC97FE1D0A7A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DDB0FC-1E85-5C0E-B222-D6441F96CE42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492B5E3-427C-E359-6D7C-2177BC45C16D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36AF32-20E3-3639-D4B8-E13E57542A1C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82BF16C-BCCC-27FF-CF15-032E00A6F213}"/>
              </a:ext>
            </a:extLst>
          </p:cNvPr>
          <p:cNvCxnSpPr>
            <a:cxnSpLocks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61154074-3F83-9A52-6BA8-28B5C5FE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14" name="乗算 83">
            <a:extLst>
              <a:ext uri="{FF2B5EF4-FFF2-40B4-BE49-F238E27FC236}">
                <a16:creationId xmlns:a16="http://schemas.microsoft.com/office/drawing/2014/main" id="{A281981D-C52B-7AF7-55FD-FD2356F9EE43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曲線コネクタ 84">
            <a:extLst>
              <a:ext uri="{FF2B5EF4-FFF2-40B4-BE49-F238E27FC236}">
                <a16:creationId xmlns:a16="http://schemas.microsoft.com/office/drawing/2014/main" id="{3CF41320-71B5-E802-4830-D75FF8E029A4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197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61A2-ED11-8863-AF00-3D0BAE08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5EFE41-A6FF-E97B-7911-BD38685D50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66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EAAB4-222C-1E45-EE00-77B9F9E70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45A0B65-5D07-1970-1C56-91EFB7D508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B54CFD2B-37A4-4956-136E-5A3C6A58AFC7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65733DC-890C-6516-EC5D-696B65D058FA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2FBF5605-EE2D-0562-C16C-3DDA96B668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1F69D6FE-B91D-1F63-22C5-94A6FBF86433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C1239F1D-EC9E-2462-A5FB-AA4FC912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961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C10D-3301-5FC2-E70D-933F2984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グラフ&#10;&#10;自動的に生成された説明">
            <a:extLst>
              <a:ext uri="{FF2B5EF4-FFF2-40B4-BE49-F238E27FC236}">
                <a16:creationId xmlns:a16="http://schemas.microsoft.com/office/drawing/2014/main" id="{55BCBAA4-0D19-F260-7C66-3FBDF963D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571" y="1329000"/>
            <a:ext cx="3142857" cy="420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095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7417C6A-777A-D902-5DF4-4BF131F9F27D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940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679E-0350-1413-8C01-93FB8CFA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38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F2AB-B422-7439-14B6-521A39FEE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F12CC5E-FF30-241D-6699-869471FD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2D2FA0C-49C1-6E29-0E24-D5C09D286C8C}"/>
              </a:ext>
            </a:extLst>
          </p:cNvPr>
          <p:cNvGrpSpPr/>
          <p:nvPr/>
        </p:nvGrpSpPr>
        <p:grpSpPr>
          <a:xfrm rot="5400000">
            <a:off x="2498409" y="3740138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DA190332-87BB-1908-6634-5B84EF1F422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F82CFC5E-4C56-63EF-8D86-BF7373D22F7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8B7EE86E-DF4F-EE48-2767-2B3E83F1158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7606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07F5-CFDB-F894-0CDC-863B4C96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CB96774-B798-3455-F961-9877FB685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C50652F-E1DB-B8D4-0932-61D15F2B7B52}"/>
              </a:ext>
            </a:extLst>
          </p:cNvPr>
          <p:cNvGrpSpPr/>
          <p:nvPr/>
        </p:nvGrpSpPr>
        <p:grpSpPr>
          <a:xfrm rot="5400000">
            <a:off x="2251829" y="1695581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2C9484D9-1038-3A69-B98D-8CC5442047C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F2DE671-8A7B-5D2E-57A8-57951E45270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C7726852-01D0-D42C-30E8-5FAF2F52A04D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838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D151-3C89-23B4-BE00-615645E4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20DFFEC2-1EDD-A40B-1871-9FA1B619CCD7}"/>
              </a:ext>
            </a:extLst>
          </p:cNvPr>
          <p:cNvSpPr/>
          <p:nvPr/>
        </p:nvSpPr>
        <p:spPr>
          <a:xfrm>
            <a:off x="2136645" y="1115666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C72F18C-34AA-ECCE-1F48-7C546F5B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011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A19F-C520-F1C4-8F78-70F2ED4F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53B08D-5AA9-8962-0ECD-11A5342A497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683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0CDA1-86FF-FB0D-136B-E3F22F50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69D4800-88E6-F4AA-D6A4-007A9108A99E}"/>
              </a:ext>
            </a:extLst>
          </p:cNvPr>
          <p:cNvSpPr txBox="1"/>
          <p:nvPr/>
        </p:nvSpPr>
        <p:spPr>
          <a:xfrm>
            <a:off x="4381427" y="3136612"/>
            <a:ext cx="34291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3200"/>
              <a:t>思考が追いつかない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400440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D0EFA-F306-37A0-9B0A-6BB3F695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&#10;&#10;自動的に生成された説明">
            <a:extLst>
              <a:ext uri="{FF2B5EF4-FFF2-40B4-BE49-F238E27FC236}">
                <a16:creationId xmlns:a16="http://schemas.microsoft.com/office/drawing/2014/main" id="{3A2AF106-94E3-D776-D8F0-384CC677A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843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1E2DC-787A-DBA0-C7AC-C5648AEF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F768DD-853E-4933-0545-C35A8A317D5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04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37E8-6F8C-5068-0511-FC4EA374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233ADC3-2E2E-8BA2-4FC3-CDFFA514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41" y="1292254"/>
            <a:ext cx="6621118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30E9070-8F9C-B800-534F-955E03F0827D}"/>
              </a:ext>
            </a:extLst>
          </p:cNvPr>
          <p:cNvGrpSpPr/>
          <p:nvPr/>
        </p:nvGrpSpPr>
        <p:grpSpPr>
          <a:xfrm rot="5400000">
            <a:off x="2251829" y="1695581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DE817BB5-33AB-DB6B-0690-CA37DE7D983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98157CB1-F531-CDE1-3068-4F32C2ABF07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96FEF228-2C8D-92A6-8037-A47220269BB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063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7170F-59DB-8912-6CB1-CD7A3A1C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998EE63-8EC7-B8A5-D102-91C9F271D12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9091AAA-888A-3797-D6FC-D811CF95A066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F7E38AE-11AB-DFD5-B456-BF654979A7AB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029DE41-9F8E-741B-101D-68F04985265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4042E7D-B5F9-1743-E23D-EDD17ECB572D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9FCA7F0-5987-60F3-80D4-865024C78A37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41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A0572-E1C2-9962-8C7F-A5F648CE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C5D2969-4F8A-2BFC-0F19-873313AD3F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E98F9B6-55A4-CCBD-2147-8D3D4EE88A2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76A443-72B5-BCCA-3566-5B35B900E80A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7D7895A-9EC7-ECE3-2223-619C732357E2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1A6516D-A0FA-8A7F-3018-72391CBDEFB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E022A7-8250-2BA2-E6F1-7BCDD9AE011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38F2E17-A3CA-F134-76F7-5E69D785B9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57FF2C-7EE8-D4EA-85C0-8F8B9A2F7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320A4E7-85EE-02AB-AAB3-52A24C31FB2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2040930-65BF-8972-2FA1-4B70DDF7F7A8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テキスト, 手紙&#10;&#10;自動的に生成された説明">
            <a:extLst>
              <a:ext uri="{FF2B5EF4-FFF2-40B4-BE49-F238E27FC236}">
                <a16:creationId xmlns:a16="http://schemas.microsoft.com/office/drawing/2014/main" id="{462EF848-30B3-BA64-0DCE-F21DE9CBE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27EA09F-F832-39A3-E101-F3A8DDBC715C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C00750A4-D7CD-2998-47C0-0B07AFC0219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C07A8861-B22E-5403-B39A-0B9A244B0CD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8FA00797-0277-2CB9-C8FA-08CB08E6CF5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0826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0D05E-80E7-6DF2-4F03-8CB91FB1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9D05E6C-4E7D-2BE5-038C-9CE73B02345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6173B39-66CA-7ED3-23E9-25399CA2CA37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878EFE-0EE7-F68B-7696-A64697833FE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23CA355-B8E2-9D55-1E99-2D3B41C3B82A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0F9AF28-978E-4CA2-FF1C-ACCE3BCF34D9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815BA3-8694-A2CD-4742-0AE6E43B8061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45272B-724A-B536-419B-562BEEAAB0FD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テキスト, 手紙&#10;&#10;自動的に生成された説明">
            <a:extLst>
              <a:ext uri="{FF2B5EF4-FFF2-40B4-BE49-F238E27FC236}">
                <a16:creationId xmlns:a16="http://schemas.microsoft.com/office/drawing/2014/main" id="{7B0F1A9A-2AC4-958A-BF39-28BA77EC5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434C900E-F501-DB21-74A2-C70E7F00ED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67D53D5-783B-5CDC-D82A-02CA06417860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F81A264-624B-1F62-DC4E-D8C3BCEE629A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4006F49-7C78-469E-B90C-50FFA08A398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7807A7DE-7F95-14BC-CF25-32CFA5A27E80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E3D9011C-E749-AD70-99C3-A77EAE3961D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3739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2B7E5-6108-6327-A5AC-447CEBC8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1CAB5C3-AC37-6814-4208-89BB469BC187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5374917-2DEA-4CBA-7EF0-7544754EAE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EA611DD-F056-01B7-DF78-535E1891E64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23A1ED-3917-CB7B-DCCC-056FFBACB7C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E1AD2B-59BE-1D50-0E39-E9CB4E07D579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898730-1D13-4263-95B4-74D08C9700A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7187B9-6D59-7FFA-3AA5-7580C61E3FD5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D4B2611-BAAD-24CE-82F1-8DF1A7EEFF9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A7D7D08-4A12-1061-4354-990A2A2F9A9C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27058CB-CC12-2FAE-0371-E2872C812859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テキスト&#10;&#10;自動的に生成された説明">
            <a:extLst>
              <a:ext uri="{FF2B5EF4-FFF2-40B4-BE49-F238E27FC236}">
                <a16:creationId xmlns:a16="http://schemas.microsoft.com/office/drawing/2014/main" id="{A02BB7E3-5B96-4EDD-97EB-AD1B617F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B60D26E4-66FC-107B-9CD9-A08D779FF1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AE5735C-CB49-2A35-87EB-408D7C81C74B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F0782B08-6504-DA5B-BEDD-5891E75597B2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8184B78A-0554-E78D-ADBE-00C9C7AA4DC0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A8D2022C-04E3-25A5-7FD7-C7A5C1A318C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625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DAC9-71C2-1B29-B621-586489C1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5A8BE70-5ED1-0400-E81D-CC1EACF49ED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FEDEBF-C34C-DC7D-F75B-86F323A8D44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75EEE488-A408-6E89-55F2-8AC9F5468BAB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B2F1A66-F94F-1B17-F083-C9CDB49B3A4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53FFFFA-18D7-F919-18B4-B5ECE80C84B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9AF0DBD-7155-54C9-23D1-A0B9D6214E8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06B4C3B-A46D-A25D-958A-F889FA4DCD5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28AB8C8-9305-1624-4A3A-E80EB95C22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2C76E87C-8650-5A35-AC6C-EE3768489B8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561815-6C80-43EC-E31A-E8AFDEC18DA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A80AB5-B657-E8C4-ED84-EFD1076A2DA8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D869568-FE86-8B59-6A0E-B2F0FEA0806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1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8400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16E7611-52C6-FB59-A197-379ABCCC314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F3DA024-33AF-53A1-652D-8B4FE84D49B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7A6D-54A9-C27A-0D16-A20AF27E7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194FE30-2978-760F-01E3-94CB00F9B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39" y="1292253"/>
            <a:ext cx="6621119" cy="4273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8552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EFEC-D4D3-8FE2-C944-D2322C29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B20B3B-4D3A-684B-0762-89286E89975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340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, 手紙&#10;&#10;自動的に生成された説明">
            <a:extLst>
              <a:ext uri="{FF2B5EF4-FFF2-40B4-BE49-F238E27FC236}">
                <a16:creationId xmlns:a16="http://schemas.microsoft.com/office/drawing/2014/main" id="{43BFE931-F631-EAB9-52C0-C11E9040E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8256737" y="187884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 6" descr="テキスト, 手紙&#10;&#10;自動的に生成された説明">
            <a:extLst>
              <a:ext uri="{FF2B5EF4-FFF2-40B4-BE49-F238E27FC236}">
                <a16:creationId xmlns:a16="http://schemas.microsoft.com/office/drawing/2014/main" id="{0F1AB98B-03F7-621F-F952-EFB0C2645E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185687" y="4251099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928D61B-8F13-42C9-C39B-26C741E2BC05}"/>
              </a:ext>
            </a:extLst>
          </p:cNvPr>
          <p:cNvSpPr/>
          <p:nvPr/>
        </p:nvSpPr>
        <p:spPr>
          <a:xfrm>
            <a:off x="4509200" y="4559808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B9F8B1C-B148-B873-2FA8-EDC3C65C8AE0}"/>
              </a:ext>
            </a:extLst>
          </p:cNvPr>
          <p:cNvSpPr/>
          <p:nvPr/>
        </p:nvSpPr>
        <p:spPr>
          <a:xfrm>
            <a:off x="8605712" y="215798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5A835C5-3000-CF6B-007C-DA7683F232E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56666" y="4614008"/>
            <a:ext cx="159222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833848B-1A4A-5A8A-2F45-7617A99C08A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404799" y="2329353"/>
            <a:ext cx="8519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 descr="テキスト, 手紙&#10;&#10;自動的に生成された説明">
            <a:extLst>
              <a:ext uri="{FF2B5EF4-FFF2-40B4-BE49-F238E27FC236}">
                <a16:creationId xmlns:a16="http://schemas.microsoft.com/office/drawing/2014/main" id="{38A41875-F412-643B-4567-A6135FE40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564" y="346745"/>
            <a:ext cx="2008662" cy="6164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885038A1-8B95-FA06-0CC7-4DF77DEB6438}"/>
              </a:ext>
            </a:extLst>
          </p:cNvPr>
          <p:cNvSpPr/>
          <p:nvPr/>
        </p:nvSpPr>
        <p:spPr>
          <a:xfrm>
            <a:off x="3709298" y="4445357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9B52D2-7B89-44D8-8055-3880E73B6870}"/>
              </a:ext>
            </a:extLst>
          </p:cNvPr>
          <p:cNvSpPr/>
          <p:nvPr/>
        </p:nvSpPr>
        <p:spPr>
          <a:xfrm>
            <a:off x="9277560" y="216916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910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30C77B9-D961-AFB6-F676-0C7B3FCDD9DA}"/>
              </a:ext>
            </a:extLst>
          </p:cNvPr>
          <p:cNvSpPr/>
          <p:nvPr/>
        </p:nvSpPr>
        <p:spPr>
          <a:xfrm>
            <a:off x="6032204" y="1850538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CC7C17F-B527-50D1-6976-4E1EAFFD9D14}"/>
              </a:ext>
            </a:extLst>
          </p:cNvPr>
          <p:cNvGrpSpPr/>
          <p:nvPr/>
        </p:nvGrpSpPr>
        <p:grpSpPr>
          <a:xfrm rot="10800000">
            <a:off x="5599459" y="1993319"/>
            <a:ext cx="952223" cy="580546"/>
            <a:chOff x="5619888" y="722048"/>
            <a:chExt cx="952223" cy="58054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8CDE8C0F-A5D5-937B-F57C-E117BD974198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F58C6C9-11E6-1B8D-A747-F5F4ED223ADE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A7E01BF3-1A1B-741D-79E3-3DA3D261A799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4D97F93A-56C9-73C4-A790-69767363786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E079291F-B726-E656-780F-B39EA93F56D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252EC035-7A8A-C60B-D722-A8BEA9C30899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47245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1FBC87A7-0621-05C9-1B43-EFABF7CFE88F}"/>
              </a:ext>
            </a:extLst>
          </p:cNvPr>
          <p:cNvSpPr/>
          <p:nvPr/>
        </p:nvSpPr>
        <p:spPr>
          <a:xfrm>
            <a:off x="2009554" y="1448689"/>
            <a:ext cx="1711842" cy="5151476"/>
          </a:xfrm>
          <a:prstGeom prst="flowChartMagneticDisk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EEF551F1-42F3-0900-3748-D61D07C16296}"/>
              </a:ext>
            </a:extLst>
          </p:cNvPr>
          <p:cNvSpPr/>
          <p:nvPr/>
        </p:nvSpPr>
        <p:spPr>
          <a:xfrm>
            <a:off x="5197549" y="1448689"/>
            <a:ext cx="1754372" cy="515147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F82FE17-837B-FE5C-60BF-7FE7AEF5C752}"/>
              </a:ext>
            </a:extLst>
          </p:cNvPr>
          <p:cNvSpPr/>
          <p:nvPr/>
        </p:nvSpPr>
        <p:spPr>
          <a:xfrm>
            <a:off x="8428074" y="1663999"/>
            <a:ext cx="1754372" cy="47208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C4657B8-0E64-BD33-2211-F975808924B3}"/>
              </a:ext>
            </a:extLst>
          </p:cNvPr>
          <p:cNvSpPr/>
          <p:nvPr/>
        </p:nvSpPr>
        <p:spPr>
          <a:xfrm>
            <a:off x="9315576" y="1448689"/>
            <a:ext cx="1754372" cy="430619"/>
          </a:xfrm>
          <a:prstGeom prst="ellipse">
            <a:avLst/>
          </a:prstGeom>
          <a:solidFill>
            <a:srgbClr val="66A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D2C1FD0-F435-32EC-0081-00795E5C95E0}"/>
              </a:ext>
            </a:extLst>
          </p:cNvPr>
          <p:cNvSpPr/>
          <p:nvPr/>
        </p:nvSpPr>
        <p:spPr>
          <a:xfrm>
            <a:off x="9315576" y="6169546"/>
            <a:ext cx="1754372" cy="43061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FC2F3F2-6C9A-4289-67A2-B9492528D997}"/>
              </a:ext>
            </a:extLst>
          </p:cNvPr>
          <p:cNvSpPr/>
          <p:nvPr/>
        </p:nvSpPr>
        <p:spPr>
          <a:xfrm>
            <a:off x="269682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5906084" y="660166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A94DA9-8966-0B25-23CC-677D70E677FD}"/>
              </a:ext>
            </a:extLst>
          </p:cNvPr>
          <p:cNvGrpSpPr/>
          <p:nvPr/>
        </p:nvGrpSpPr>
        <p:grpSpPr>
          <a:xfrm>
            <a:off x="8573083" y="613507"/>
            <a:ext cx="1464354" cy="430619"/>
            <a:chOff x="8594348" y="695106"/>
            <a:chExt cx="1464354" cy="43061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22116C99-07E7-9AB7-8D84-E746CEDED661}"/>
                </a:ext>
              </a:extLst>
            </p:cNvPr>
            <p:cNvSpPr/>
            <p:nvPr/>
          </p:nvSpPr>
          <p:spPr>
            <a:xfrm>
              <a:off x="8594348" y="695106"/>
              <a:ext cx="520996" cy="43061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7000DC92-5DBD-6FA1-F2F4-7580E9450397}"/>
                </a:ext>
              </a:extLst>
            </p:cNvPr>
            <p:cNvSpPr/>
            <p:nvPr/>
          </p:nvSpPr>
          <p:spPr>
            <a:xfrm>
              <a:off x="9537706" y="695106"/>
              <a:ext cx="520996" cy="43061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加算記号 12">
              <a:extLst>
                <a:ext uri="{FF2B5EF4-FFF2-40B4-BE49-F238E27FC236}">
                  <a16:creationId xmlns:a16="http://schemas.microsoft.com/office/drawing/2014/main" id="{2863FC11-21C0-E546-A555-92E001EC8CE5}"/>
                </a:ext>
              </a:extLst>
            </p:cNvPr>
            <p:cNvSpPr/>
            <p:nvPr/>
          </p:nvSpPr>
          <p:spPr>
            <a:xfrm>
              <a:off x="9157874" y="741763"/>
              <a:ext cx="337302" cy="337302"/>
            </a:xfrm>
            <a:prstGeom prst="mathPlus">
              <a:avLst>
                <a:gd name="adj1" fmla="val 906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69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1275</Words>
  <Application>Microsoft Office PowerPoint</Application>
  <PresentationFormat>ワイド画面</PresentationFormat>
  <Paragraphs>751</Paragraphs>
  <Slides>126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126</vt:i4>
      </vt:variant>
    </vt:vector>
  </HeadingPairs>
  <TitlesOfParts>
    <vt:vector size="13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114</cp:revision>
  <dcterms:created xsi:type="dcterms:W3CDTF">2017-10-22T07:01:33Z</dcterms:created>
  <dcterms:modified xsi:type="dcterms:W3CDTF">2024-03-31T05:49:36Z</dcterms:modified>
</cp:coreProperties>
</file>