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66" r:id="rId3"/>
    <p:sldId id="267" r:id="rId4"/>
    <p:sldId id="268" r:id="rId5"/>
    <p:sldId id="269" r:id="rId6"/>
    <p:sldId id="278" r:id="rId7"/>
    <p:sldId id="279" r:id="rId8"/>
    <p:sldId id="270" r:id="rId9"/>
    <p:sldId id="265" r:id="rId10"/>
    <p:sldId id="264" r:id="rId11"/>
    <p:sldId id="263" r:id="rId12"/>
    <p:sldId id="274" r:id="rId13"/>
    <p:sldId id="262" r:id="rId14"/>
    <p:sldId id="271" r:id="rId15"/>
    <p:sldId id="280" r:id="rId16"/>
    <p:sldId id="281" r:id="rId17"/>
    <p:sldId id="282" r:id="rId18"/>
    <p:sldId id="284" r:id="rId19"/>
    <p:sldId id="285" r:id="rId20"/>
    <p:sldId id="286" r:id="rId2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357" autoAdjust="0"/>
  </p:normalViewPr>
  <p:slideViewPr>
    <p:cSldViewPr snapToGrid="0">
      <p:cViewPr>
        <p:scale>
          <a:sx n="214" d="100"/>
          <a:sy n="214" d="100"/>
        </p:scale>
        <p:origin x="-3414" y="-1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46FE5-4C54-49A0-A728-7E280FF13932}" type="datetimeFigureOut">
              <a:rPr kumimoji="1" lang="ja-JP" altLang="en-US" smtClean="0"/>
              <a:t>2023/2/28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FBD6-08CC-4D7F-95BE-2C95C5EB72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4848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46FE5-4C54-49A0-A728-7E280FF13932}" type="datetimeFigureOut">
              <a:rPr kumimoji="1" lang="ja-JP" altLang="en-US" smtClean="0"/>
              <a:t>2023/2/28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FBD6-08CC-4D7F-95BE-2C95C5EB72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8598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46FE5-4C54-49A0-A728-7E280FF13932}" type="datetimeFigureOut">
              <a:rPr kumimoji="1" lang="ja-JP" altLang="en-US" smtClean="0"/>
              <a:t>2023/2/28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1FBD6-08CC-4D7F-95BE-2C95C5EB72B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テキスト ボックス 6"/>
          <p:cNvSpPr txBox="1"/>
          <p:nvPr userDrawn="1"/>
        </p:nvSpPr>
        <p:spPr>
          <a:xfrm>
            <a:off x="11353800" y="6356350"/>
            <a:ext cx="752129" cy="4001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000" b="1">
                <a:solidFill>
                  <a:schemeClr val="bg1"/>
                </a:solidFill>
              </a:rPr>
              <a:t>internal</a:t>
            </a:r>
          </a:p>
          <a:p>
            <a:r>
              <a:rPr kumimoji="1" lang="en-US" altLang="ja-JP" sz="1000" b="1">
                <a:solidFill>
                  <a:schemeClr val="bg1"/>
                </a:solidFill>
              </a:rPr>
              <a:t>use only</a:t>
            </a:r>
            <a:endParaRPr kumimoji="1" lang="ja-JP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224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7C67A7-42D4-7297-FD56-2337FDB593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五角形の重心</a:t>
            </a:r>
          </a:p>
        </p:txBody>
      </p:sp>
    </p:spTree>
    <p:extLst>
      <p:ext uri="{BB962C8B-B14F-4D97-AF65-F5344CB8AC3E}">
        <p14:creationId xmlns:p14="http://schemas.microsoft.com/office/powerpoint/2010/main" val="1337277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16A1CF18-5473-141C-B9F1-3F7A5AF4DD89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DC42164-EB1F-7712-DD08-88C8DB4F9A00}"/>
              </a:ext>
            </a:extLst>
          </p:cNvPr>
          <p:cNvCxnSpPr>
            <a:stCxn id="2" idx="0"/>
            <a:endCxn id="2" idx="3"/>
          </p:cNvCxnSpPr>
          <p:nvPr/>
        </p:nvCxnSpPr>
        <p:spPr>
          <a:xfrm>
            <a:off x="6096000" y="1382790"/>
            <a:ext cx="0" cy="4092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A384F84A-24E4-5BB4-436F-1A41BDA02E88}"/>
              </a:ext>
            </a:extLst>
          </p:cNvPr>
          <p:cNvCxnSpPr>
            <a:cxnSpLocks/>
            <a:stCxn id="2" idx="2"/>
            <a:endCxn id="2" idx="5"/>
          </p:cNvCxnSpPr>
          <p:nvPr/>
        </p:nvCxnSpPr>
        <p:spPr>
          <a:xfrm flipV="1">
            <a:off x="4768144" y="2945951"/>
            <a:ext cx="3476371" cy="2529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26A62D1-26FA-6A59-276B-1FBDE1FF2FBC}"/>
              </a:ext>
            </a:extLst>
          </p:cNvPr>
          <p:cNvSpPr txBox="1"/>
          <p:nvPr/>
        </p:nvSpPr>
        <p:spPr>
          <a:xfrm>
            <a:off x="269716" y="243402"/>
            <a:ext cx="43524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ついで斜め線（頂点なので吸着します）</a:t>
            </a: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938DB9FA-60BC-2DF2-85FA-31DA5A7B87A0}"/>
              </a:ext>
            </a:extLst>
          </p:cNvPr>
          <p:cNvSpPr/>
          <p:nvPr/>
        </p:nvSpPr>
        <p:spPr>
          <a:xfrm>
            <a:off x="4719371" y="5426436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2652282F-8646-DA0C-B27E-0B8844096DA8}"/>
              </a:ext>
            </a:extLst>
          </p:cNvPr>
          <p:cNvSpPr/>
          <p:nvPr/>
        </p:nvSpPr>
        <p:spPr>
          <a:xfrm>
            <a:off x="8195752" y="2897188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9546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16A1CF18-5473-141C-B9F1-3F7A5AF4DD89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DC42164-EB1F-7712-DD08-88C8DB4F9A00}"/>
              </a:ext>
            </a:extLst>
          </p:cNvPr>
          <p:cNvCxnSpPr>
            <a:stCxn id="2" idx="0"/>
            <a:endCxn id="2" idx="3"/>
          </p:cNvCxnSpPr>
          <p:nvPr/>
        </p:nvCxnSpPr>
        <p:spPr>
          <a:xfrm>
            <a:off x="6096000" y="1382790"/>
            <a:ext cx="0" cy="4092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ECA01E0E-3A53-3013-AFAD-2F91B10FD861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6096000" y="1382790"/>
            <a:ext cx="1327856" cy="4092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A384F84A-24E4-5BB4-436F-1A41BDA02E88}"/>
              </a:ext>
            </a:extLst>
          </p:cNvPr>
          <p:cNvCxnSpPr>
            <a:cxnSpLocks/>
            <a:stCxn id="2" idx="2"/>
            <a:endCxn id="2" idx="5"/>
          </p:cNvCxnSpPr>
          <p:nvPr/>
        </p:nvCxnSpPr>
        <p:spPr>
          <a:xfrm flipV="1">
            <a:off x="4768144" y="2945951"/>
            <a:ext cx="3476371" cy="2529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F61D044-AD7E-1E5E-C214-2F95C73535AE}"/>
              </a:ext>
            </a:extLst>
          </p:cNvPr>
          <p:cNvSpPr txBox="1"/>
          <p:nvPr/>
        </p:nvSpPr>
        <p:spPr>
          <a:xfrm>
            <a:off x="269716" y="243402"/>
            <a:ext cx="4241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さらに斜め線（頂点なので吸着します）</a:t>
            </a: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90CE8058-F119-810B-0419-4BCB9F860C50}"/>
              </a:ext>
            </a:extLst>
          </p:cNvPr>
          <p:cNvSpPr/>
          <p:nvPr/>
        </p:nvSpPr>
        <p:spPr>
          <a:xfrm>
            <a:off x="7375088" y="5421923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79320BFB-9585-3AB5-E3AC-7A18DE361B82}"/>
              </a:ext>
            </a:extLst>
          </p:cNvPr>
          <p:cNvSpPr/>
          <p:nvPr/>
        </p:nvSpPr>
        <p:spPr>
          <a:xfrm>
            <a:off x="6047231" y="1338540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8279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16A1CF18-5473-141C-B9F1-3F7A5AF4DD89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DC42164-EB1F-7712-DD08-88C8DB4F9A00}"/>
              </a:ext>
            </a:extLst>
          </p:cNvPr>
          <p:cNvCxnSpPr>
            <a:stCxn id="2" idx="0"/>
            <a:endCxn id="2" idx="3"/>
          </p:cNvCxnSpPr>
          <p:nvPr/>
        </p:nvCxnSpPr>
        <p:spPr>
          <a:xfrm>
            <a:off x="6096000" y="1382790"/>
            <a:ext cx="0" cy="4092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ECA01E0E-3A53-3013-AFAD-2F91B10FD861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6096000" y="1382790"/>
            <a:ext cx="1327856" cy="4092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A384F84A-24E4-5BB4-436F-1A41BDA02E88}"/>
              </a:ext>
            </a:extLst>
          </p:cNvPr>
          <p:cNvCxnSpPr>
            <a:cxnSpLocks/>
            <a:stCxn id="2" idx="2"/>
            <a:endCxn id="2" idx="5"/>
          </p:cNvCxnSpPr>
          <p:nvPr/>
        </p:nvCxnSpPr>
        <p:spPr>
          <a:xfrm flipV="1">
            <a:off x="4768144" y="2945951"/>
            <a:ext cx="3476371" cy="2529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6660B26-A12A-0CD7-53A7-9DDCAD5FB288}"/>
              </a:ext>
            </a:extLst>
          </p:cNvPr>
          <p:cNvSpPr txBox="1"/>
          <p:nvPr/>
        </p:nvSpPr>
        <p:spPr>
          <a:xfrm>
            <a:off x="269716" y="243402"/>
            <a:ext cx="8743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交点に向けて線を引く（交点には吸着しないので長めに引いて目分量で交差調整）</a:t>
            </a:r>
            <a:endParaRPr kumimoji="1" lang="ja-JP" altLang="en-US" sz="2000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BA00A2B3-FC45-A5CE-750C-94254D8841CA}"/>
              </a:ext>
            </a:extLst>
          </p:cNvPr>
          <p:cNvCxnSpPr>
            <a:cxnSpLocks/>
            <a:stCxn id="2" idx="1"/>
          </p:cNvCxnSpPr>
          <p:nvPr/>
        </p:nvCxnSpPr>
        <p:spPr>
          <a:xfrm>
            <a:off x="3947485" y="2945951"/>
            <a:ext cx="6268285" cy="225463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84945928-CD06-61C9-6A89-9D9EFB58BA8F}"/>
              </a:ext>
            </a:extLst>
          </p:cNvPr>
          <p:cNvCxnSpPr>
            <a:cxnSpLocks/>
            <a:stCxn id="2" idx="1"/>
          </p:cNvCxnSpPr>
          <p:nvPr/>
        </p:nvCxnSpPr>
        <p:spPr>
          <a:xfrm>
            <a:off x="3947485" y="2945951"/>
            <a:ext cx="6415944" cy="181801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30642E74-5D30-7D90-3F23-32D2B8503433}"/>
              </a:ext>
            </a:extLst>
          </p:cNvPr>
          <p:cNvCxnSpPr>
            <a:cxnSpLocks/>
            <a:stCxn id="2" idx="1"/>
          </p:cNvCxnSpPr>
          <p:nvPr/>
        </p:nvCxnSpPr>
        <p:spPr>
          <a:xfrm>
            <a:off x="3947485" y="2945951"/>
            <a:ext cx="6339264" cy="20433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矢印: 上下 40">
            <a:extLst>
              <a:ext uri="{FF2B5EF4-FFF2-40B4-BE49-F238E27FC236}">
                <a16:creationId xmlns:a16="http://schemas.microsoft.com/office/drawing/2014/main" id="{B6B803F9-6F3A-F221-715C-21DDEE96DE4F}"/>
              </a:ext>
            </a:extLst>
          </p:cNvPr>
          <p:cNvSpPr/>
          <p:nvPr/>
        </p:nvSpPr>
        <p:spPr>
          <a:xfrm rot="1053087">
            <a:off x="9656839" y="4517033"/>
            <a:ext cx="280416" cy="603498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05164E5D-2369-EB4E-BB42-2A61EA048A87}"/>
              </a:ext>
            </a:extLst>
          </p:cNvPr>
          <p:cNvSpPr/>
          <p:nvPr/>
        </p:nvSpPr>
        <p:spPr>
          <a:xfrm>
            <a:off x="3898712" y="2897183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1188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16A1CF18-5473-141C-B9F1-3F7A5AF4DD89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DC42164-EB1F-7712-DD08-88C8DB4F9A00}"/>
              </a:ext>
            </a:extLst>
          </p:cNvPr>
          <p:cNvCxnSpPr>
            <a:stCxn id="2" idx="0"/>
            <a:endCxn id="2" idx="3"/>
          </p:cNvCxnSpPr>
          <p:nvPr/>
        </p:nvCxnSpPr>
        <p:spPr>
          <a:xfrm>
            <a:off x="6096000" y="1382790"/>
            <a:ext cx="0" cy="4092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ECA01E0E-3A53-3013-AFAD-2F91B10FD861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6096000" y="1382790"/>
            <a:ext cx="1327856" cy="4092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A384F84A-24E4-5BB4-436F-1A41BDA02E88}"/>
              </a:ext>
            </a:extLst>
          </p:cNvPr>
          <p:cNvCxnSpPr>
            <a:cxnSpLocks/>
            <a:stCxn id="2" idx="2"/>
            <a:endCxn id="2" idx="5"/>
          </p:cNvCxnSpPr>
          <p:nvPr/>
        </p:nvCxnSpPr>
        <p:spPr>
          <a:xfrm flipV="1">
            <a:off x="4768144" y="2945951"/>
            <a:ext cx="3476371" cy="2529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楕円 30">
            <a:extLst>
              <a:ext uri="{FF2B5EF4-FFF2-40B4-BE49-F238E27FC236}">
                <a16:creationId xmlns:a16="http://schemas.microsoft.com/office/drawing/2014/main" id="{9A9EBA1E-9C7F-1FE5-A1DB-6A8EA5007C8D}"/>
              </a:ext>
            </a:extLst>
          </p:cNvPr>
          <p:cNvSpPr/>
          <p:nvPr/>
        </p:nvSpPr>
        <p:spPr>
          <a:xfrm>
            <a:off x="5813789" y="3357294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6660B26-A12A-0CD7-53A7-9DDCAD5FB288}"/>
              </a:ext>
            </a:extLst>
          </p:cNvPr>
          <p:cNvSpPr txBox="1"/>
          <p:nvPr/>
        </p:nvSpPr>
        <p:spPr>
          <a:xfrm>
            <a:off x="269716" y="243402"/>
            <a:ext cx="17876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そう、ここが重心</a:t>
            </a:r>
            <a:endParaRPr kumimoji="1" lang="ja-JP" altLang="en-US" sz="2000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B08995CC-E0BA-4A75-8A33-3A95AA8DAC70}"/>
              </a:ext>
            </a:extLst>
          </p:cNvPr>
          <p:cNvCxnSpPr>
            <a:cxnSpLocks/>
          </p:cNvCxnSpPr>
          <p:nvPr/>
        </p:nvCxnSpPr>
        <p:spPr>
          <a:xfrm>
            <a:off x="3947485" y="2945951"/>
            <a:ext cx="6334581" cy="20470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234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16A1CF18-5473-141C-B9F1-3F7A5AF4DD89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DC42164-EB1F-7712-DD08-88C8DB4F9A00}"/>
              </a:ext>
            </a:extLst>
          </p:cNvPr>
          <p:cNvCxnSpPr>
            <a:stCxn id="2" idx="0"/>
            <a:endCxn id="2" idx="3"/>
          </p:cNvCxnSpPr>
          <p:nvPr/>
        </p:nvCxnSpPr>
        <p:spPr>
          <a:xfrm>
            <a:off x="6096000" y="1382790"/>
            <a:ext cx="0" cy="4092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ECA01E0E-3A53-3013-AFAD-2F91B10FD861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6096000" y="1382790"/>
            <a:ext cx="1327856" cy="4092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A384F84A-24E4-5BB4-436F-1A41BDA02E88}"/>
              </a:ext>
            </a:extLst>
          </p:cNvPr>
          <p:cNvCxnSpPr>
            <a:cxnSpLocks/>
            <a:stCxn id="2" idx="2"/>
            <a:endCxn id="2" idx="5"/>
          </p:cNvCxnSpPr>
          <p:nvPr/>
        </p:nvCxnSpPr>
        <p:spPr>
          <a:xfrm flipV="1">
            <a:off x="4768144" y="2945951"/>
            <a:ext cx="3476371" cy="2529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楕円 30">
            <a:extLst>
              <a:ext uri="{FF2B5EF4-FFF2-40B4-BE49-F238E27FC236}">
                <a16:creationId xmlns:a16="http://schemas.microsoft.com/office/drawing/2014/main" id="{9A9EBA1E-9C7F-1FE5-A1DB-6A8EA5007C8D}"/>
              </a:ext>
            </a:extLst>
          </p:cNvPr>
          <p:cNvSpPr/>
          <p:nvPr/>
        </p:nvSpPr>
        <p:spPr>
          <a:xfrm>
            <a:off x="5813789" y="3357294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54F67DAA-491E-96A3-3EA4-02B1E481F18D}"/>
              </a:ext>
            </a:extLst>
          </p:cNvPr>
          <p:cNvSpPr/>
          <p:nvPr/>
        </p:nvSpPr>
        <p:spPr>
          <a:xfrm>
            <a:off x="3658691" y="2654504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E4ED67B9-6457-B310-6182-AC917A2D0DDD}"/>
              </a:ext>
            </a:extLst>
          </p:cNvPr>
          <p:cNvSpPr/>
          <p:nvPr/>
        </p:nvSpPr>
        <p:spPr>
          <a:xfrm>
            <a:off x="4468932" y="5186420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B5828896-8F4C-D415-A733-55CD78D531DC}"/>
              </a:ext>
            </a:extLst>
          </p:cNvPr>
          <p:cNvSpPr/>
          <p:nvPr/>
        </p:nvSpPr>
        <p:spPr>
          <a:xfrm>
            <a:off x="7145492" y="5186420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5712F0B5-0B12-921A-2DB1-972CE0F6D2F5}"/>
              </a:ext>
            </a:extLst>
          </p:cNvPr>
          <p:cNvSpPr/>
          <p:nvPr/>
        </p:nvSpPr>
        <p:spPr>
          <a:xfrm>
            <a:off x="7955731" y="2654504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C4B81EBE-E049-61A4-C205-7E5EEAB818EC}"/>
              </a:ext>
            </a:extLst>
          </p:cNvPr>
          <p:cNvSpPr/>
          <p:nvPr/>
        </p:nvSpPr>
        <p:spPr>
          <a:xfrm>
            <a:off x="5807211" y="1115711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D85E627-2106-6400-91D9-699369A9FB55}"/>
              </a:ext>
            </a:extLst>
          </p:cNvPr>
          <p:cNvSpPr txBox="1"/>
          <p:nvPr/>
        </p:nvSpPr>
        <p:spPr>
          <a:xfrm>
            <a:off x="269716" y="243402"/>
            <a:ext cx="35958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これでこそバランスのとれたスター型</a:t>
            </a: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2376344-B529-FA6E-4AFB-F21041F1E3F3}"/>
              </a:ext>
            </a:extLst>
          </p:cNvPr>
          <p:cNvCxnSpPr>
            <a:cxnSpLocks/>
          </p:cNvCxnSpPr>
          <p:nvPr/>
        </p:nvCxnSpPr>
        <p:spPr>
          <a:xfrm>
            <a:off x="3947485" y="2945951"/>
            <a:ext cx="6334581" cy="20470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311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52CF2130-B6FF-56DC-490C-61CA6A52AF9D}"/>
              </a:ext>
            </a:extLst>
          </p:cNvPr>
          <p:cNvGrpSpPr/>
          <p:nvPr/>
        </p:nvGrpSpPr>
        <p:grpSpPr>
          <a:xfrm>
            <a:off x="3658691" y="1115711"/>
            <a:ext cx="4874618" cy="4648287"/>
            <a:chOff x="3658691" y="1115711"/>
            <a:chExt cx="4874618" cy="4648287"/>
          </a:xfrm>
        </p:grpSpPr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9DC42164-EB1F-7712-DD08-88C8DB4F9A00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ECA01E0E-3A53-3013-AFAD-2F91B10FD861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A384F84A-24E4-5BB4-436F-1A41BDA02E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30642E74-5D30-7D90-3F23-32D2B8503433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9A9EBA1E-9C7F-1FE5-A1DB-6A8EA5007C8D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54F67DAA-491E-96A3-3EA4-02B1E481F18D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E4ED67B9-6457-B310-6182-AC917A2D0DDD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B5828896-8F4C-D415-A733-55CD78D531DC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5712F0B5-0B12-921A-2DB1-972CE0F6D2F5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C4B81EBE-E049-61A4-C205-7E5EEAB818EC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A0E4F097-0AC5-C9E3-F8FD-8D10D2B6B7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C8D762A-333D-F008-6523-BDB16C4AEC9F}"/>
              </a:ext>
            </a:extLst>
          </p:cNvPr>
          <p:cNvSpPr txBox="1"/>
          <p:nvPr/>
        </p:nvSpPr>
        <p:spPr>
          <a:xfrm>
            <a:off x="269716" y="243402"/>
            <a:ext cx="1649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いいね、いいね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2772117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52CF2130-B6FF-56DC-490C-61CA6A52AF9D}"/>
              </a:ext>
            </a:extLst>
          </p:cNvPr>
          <p:cNvGrpSpPr/>
          <p:nvPr/>
        </p:nvGrpSpPr>
        <p:grpSpPr>
          <a:xfrm>
            <a:off x="3658691" y="1115711"/>
            <a:ext cx="4874618" cy="4648287"/>
            <a:chOff x="3658691" y="1115711"/>
            <a:chExt cx="4874618" cy="4648287"/>
          </a:xfrm>
          <a:solidFill>
            <a:schemeClr val="bg1">
              <a:lumMod val="95000"/>
            </a:schemeClr>
          </a:solidFill>
        </p:grpSpPr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9DC42164-EB1F-7712-DD08-88C8DB4F9A00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ECA01E0E-3A53-3013-AFAD-2F91B10FD861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A384F84A-24E4-5BB4-436F-1A41BDA02E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30642E74-5D30-7D90-3F23-32D2B8503433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9A9EBA1E-9C7F-1FE5-A1DB-6A8EA5007C8D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54F67DAA-491E-96A3-3EA4-02B1E481F18D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E4ED67B9-6457-B310-6182-AC917A2D0DDD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B5828896-8F4C-D415-A733-55CD78D531DC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5712F0B5-0B12-921A-2DB1-972CE0F6D2F5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C4B81EBE-E049-61A4-C205-7E5EEAB818EC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A0E4F097-0AC5-C9E3-F8FD-8D10D2B6B7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C8D762A-333D-F008-6523-BDB16C4AEC9F}"/>
              </a:ext>
            </a:extLst>
          </p:cNvPr>
          <p:cNvSpPr txBox="1"/>
          <p:nvPr/>
        </p:nvSpPr>
        <p:spPr>
          <a:xfrm>
            <a:off x="269716" y="243402"/>
            <a:ext cx="1792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回転したって </a:t>
            </a:r>
            <a:r>
              <a:rPr lang="en-US" altLang="ja-JP" sz="2000"/>
              <a:t>…</a:t>
            </a:r>
            <a:endParaRPr kumimoji="1" lang="ja-JP" altLang="en-US" sz="2000"/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54B549AE-10E9-810D-D43D-C608FF65FC91}"/>
              </a:ext>
            </a:extLst>
          </p:cNvPr>
          <p:cNvGrpSpPr/>
          <p:nvPr/>
        </p:nvGrpSpPr>
        <p:grpSpPr>
          <a:xfrm rot="-300000">
            <a:off x="3645534" y="1111434"/>
            <a:ext cx="4874618" cy="4648287"/>
            <a:chOff x="3658691" y="1115711"/>
            <a:chExt cx="4874618" cy="4648287"/>
          </a:xfrm>
          <a:solidFill>
            <a:schemeClr val="bg1">
              <a:lumMod val="85000"/>
            </a:schemeClr>
          </a:solidFill>
        </p:grpSpPr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A15AF776-82D1-02C3-B869-F8B560CB09F4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DCB12037-BA7A-D8BA-AEFF-7470B7483E4B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C7A13058-7FF4-7102-BA97-1D4F246336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DA533D33-3191-310E-7935-4FD96C41551A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067F3E1F-1E38-2512-2418-93A36FDD523C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5D0DB1AF-A695-7832-55B9-C8558DB04110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9B6B00B5-80A0-C75F-7047-557CA33321F1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E3A6FDD8-9729-2214-DBF1-89401EE41E86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EA3DAE8F-22EC-A257-C020-898340955C16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85142304-5AAE-54F9-26A6-A2C4CF8E5813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5C22D8D2-3178-B4B6-26AF-FBE4136994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788A9DC2-10FF-1E27-19FC-BB08560E5403}"/>
              </a:ext>
            </a:extLst>
          </p:cNvPr>
          <p:cNvGrpSpPr/>
          <p:nvPr/>
        </p:nvGrpSpPr>
        <p:grpSpPr>
          <a:xfrm rot="-600000">
            <a:off x="3625800" y="1111434"/>
            <a:ext cx="4874618" cy="4648287"/>
            <a:chOff x="3658691" y="1115711"/>
            <a:chExt cx="4874618" cy="4648287"/>
          </a:xfrm>
          <a:solidFill>
            <a:schemeClr val="bg1">
              <a:lumMod val="75000"/>
            </a:schemeClr>
          </a:solidFill>
        </p:grpSpPr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B1AEA968-9393-9030-2B9B-B5D952BE872E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B7DC8333-35D6-1D19-FD0F-30B12D9AC40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7B6DD7E1-F51F-6B75-B720-B8552EFA1B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3804595C-45E5-C08E-F107-3D2697B60D7B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1FEAB05E-7958-A4D4-7AFA-C7359077163B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9E212BBB-9504-4CB8-5787-008D2C24BA7D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C677EEE9-FF24-BEA5-CBE1-5EBA135BD3DE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1224F034-B726-A464-7249-AD8235E82C4B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B365CA9F-D5E1-DA94-0EBC-C310003EAFEF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楕円 48">
              <a:extLst>
                <a:ext uri="{FF2B5EF4-FFF2-40B4-BE49-F238E27FC236}">
                  <a16:creationId xmlns:a16="http://schemas.microsoft.com/office/drawing/2014/main" id="{7C3A5511-EF83-7278-B7B1-BEA4234F0F66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7A3727E8-8343-E5B7-43D5-A02D6E6AD9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BCDC82DE-CFA5-52EC-1DAC-7B3CD60AAFB9}"/>
              </a:ext>
            </a:extLst>
          </p:cNvPr>
          <p:cNvGrpSpPr/>
          <p:nvPr/>
        </p:nvGrpSpPr>
        <p:grpSpPr>
          <a:xfrm rot="-900000">
            <a:off x="3606067" y="1116877"/>
            <a:ext cx="4874618" cy="4648287"/>
            <a:chOff x="3658691" y="1115711"/>
            <a:chExt cx="4874618" cy="4648287"/>
          </a:xfrm>
          <a:solidFill>
            <a:schemeClr val="bg1">
              <a:lumMod val="65000"/>
            </a:schemeClr>
          </a:solidFill>
        </p:grpSpPr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92430FBE-B443-E383-EA28-312ECFA31C70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コネクタ 52">
              <a:extLst>
                <a:ext uri="{FF2B5EF4-FFF2-40B4-BE49-F238E27FC236}">
                  <a16:creationId xmlns:a16="http://schemas.microsoft.com/office/drawing/2014/main" id="{C3B665D2-4D1E-7636-2AFC-8FEE57BE4288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E5804679-FC47-6087-074E-8A5D1B53DA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>
              <a:extLst>
                <a:ext uri="{FF2B5EF4-FFF2-40B4-BE49-F238E27FC236}">
                  <a16:creationId xmlns:a16="http://schemas.microsoft.com/office/drawing/2014/main" id="{FF3FE024-93BC-1E3A-7379-BC3CEF44692A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楕円 55">
              <a:extLst>
                <a:ext uri="{FF2B5EF4-FFF2-40B4-BE49-F238E27FC236}">
                  <a16:creationId xmlns:a16="http://schemas.microsoft.com/office/drawing/2014/main" id="{81727770-1176-3D26-07A6-9F4BDF9FA30F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楕円 56">
              <a:extLst>
                <a:ext uri="{FF2B5EF4-FFF2-40B4-BE49-F238E27FC236}">
                  <a16:creationId xmlns:a16="http://schemas.microsoft.com/office/drawing/2014/main" id="{535EB26F-89C6-20D4-43BB-18008F54698A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B0A1D171-A400-8D2D-23BF-99C3B7A821C9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楕円 58">
              <a:extLst>
                <a:ext uri="{FF2B5EF4-FFF2-40B4-BE49-F238E27FC236}">
                  <a16:creationId xmlns:a16="http://schemas.microsoft.com/office/drawing/2014/main" id="{D064D9C4-EA47-5022-7A39-94025D5D30FF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楕円 59">
              <a:extLst>
                <a:ext uri="{FF2B5EF4-FFF2-40B4-BE49-F238E27FC236}">
                  <a16:creationId xmlns:a16="http://schemas.microsoft.com/office/drawing/2014/main" id="{FCF905EF-F07F-AF34-39E0-3CA214C6FA50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楕円 60">
              <a:extLst>
                <a:ext uri="{FF2B5EF4-FFF2-40B4-BE49-F238E27FC236}">
                  <a16:creationId xmlns:a16="http://schemas.microsoft.com/office/drawing/2014/main" id="{16C46A7C-7E95-8FA0-72C4-6F4913E03A49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3BA4FE7B-B133-15D3-ABE0-4F9D42E2E9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23AE85D0-560E-7D51-6703-1455A5BD10A3}"/>
              </a:ext>
            </a:extLst>
          </p:cNvPr>
          <p:cNvGrpSpPr/>
          <p:nvPr/>
        </p:nvGrpSpPr>
        <p:grpSpPr>
          <a:xfrm rot="-1200000">
            <a:off x="3587430" y="1124554"/>
            <a:ext cx="4874618" cy="4648287"/>
            <a:chOff x="3658691" y="1115711"/>
            <a:chExt cx="4874618" cy="4648287"/>
          </a:xfrm>
          <a:solidFill>
            <a:schemeClr val="bg1">
              <a:lumMod val="50000"/>
            </a:schemeClr>
          </a:solidFill>
        </p:grpSpPr>
        <p:cxnSp>
          <p:nvCxnSpPr>
            <p:cNvPr id="64" name="直線コネクタ 63">
              <a:extLst>
                <a:ext uri="{FF2B5EF4-FFF2-40B4-BE49-F238E27FC236}">
                  <a16:creationId xmlns:a16="http://schemas.microsoft.com/office/drawing/2014/main" id="{AB286630-3456-07F7-FD00-680DC10E76EC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コネクタ 64">
              <a:extLst>
                <a:ext uri="{FF2B5EF4-FFF2-40B4-BE49-F238E27FC236}">
                  <a16:creationId xmlns:a16="http://schemas.microsoft.com/office/drawing/2014/main" id="{3BCA350A-DE68-C0E0-7407-E3024CF5196B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コネクタ 65">
              <a:extLst>
                <a:ext uri="{FF2B5EF4-FFF2-40B4-BE49-F238E27FC236}">
                  <a16:creationId xmlns:a16="http://schemas.microsoft.com/office/drawing/2014/main" id="{6E191EDD-A997-78FF-0438-9BFC108E36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コネクタ 66">
              <a:extLst>
                <a:ext uri="{FF2B5EF4-FFF2-40B4-BE49-F238E27FC236}">
                  <a16:creationId xmlns:a16="http://schemas.microsoft.com/office/drawing/2014/main" id="{9E34448E-6725-96FE-CEEF-8F518AF4DB16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楕円 67">
              <a:extLst>
                <a:ext uri="{FF2B5EF4-FFF2-40B4-BE49-F238E27FC236}">
                  <a16:creationId xmlns:a16="http://schemas.microsoft.com/office/drawing/2014/main" id="{BD78DB92-1231-92F1-3200-B1A0495B1E76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楕円 68">
              <a:extLst>
                <a:ext uri="{FF2B5EF4-FFF2-40B4-BE49-F238E27FC236}">
                  <a16:creationId xmlns:a16="http://schemas.microsoft.com/office/drawing/2014/main" id="{EE1C972F-940B-129B-88D7-C2E5DEF538C3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楕円 69">
              <a:extLst>
                <a:ext uri="{FF2B5EF4-FFF2-40B4-BE49-F238E27FC236}">
                  <a16:creationId xmlns:a16="http://schemas.microsoft.com/office/drawing/2014/main" id="{7502EE8C-5C7D-3E05-44EA-4711FC0154A9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楕円 70">
              <a:extLst>
                <a:ext uri="{FF2B5EF4-FFF2-40B4-BE49-F238E27FC236}">
                  <a16:creationId xmlns:a16="http://schemas.microsoft.com/office/drawing/2014/main" id="{BBFE6946-FEDC-8059-A97A-9EBA36D03CD9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楕円 71">
              <a:extLst>
                <a:ext uri="{FF2B5EF4-FFF2-40B4-BE49-F238E27FC236}">
                  <a16:creationId xmlns:a16="http://schemas.microsoft.com/office/drawing/2014/main" id="{2CD6D8A3-3095-AB35-FFFA-AC5F5D68B20A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楕円 72">
              <a:extLst>
                <a:ext uri="{FF2B5EF4-FFF2-40B4-BE49-F238E27FC236}">
                  <a16:creationId xmlns:a16="http://schemas.microsoft.com/office/drawing/2014/main" id="{964F0709-2CE9-D5C2-981C-3B8DEA1548F3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4" name="直線コネクタ 73">
              <a:extLst>
                <a:ext uri="{FF2B5EF4-FFF2-40B4-BE49-F238E27FC236}">
                  <a16:creationId xmlns:a16="http://schemas.microsoft.com/office/drawing/2014/main" id="{19118E69-A599-91D3-7C4A-09A1A6526C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グループ化 74">
            <a:extLst>
              <a:ext uri="{FF2B5EF4-FFF2-40B4-BE49-F238E27FC236}">
                <a16:creationId xmlns:a16="http://schemas.microsoft.com/office/drawing/2014/main" id="{A3F2B6A5-F665-A1EF-ECE1-FC26A7BDAB23}"/>
              </a:ext>
            </a:extLst>
          </p:cNvPr>
          <p:cNvGrpSpPr/>
          <p:nvPr/>
        </p:nvGrpSpPr>
        <p:grpSpPr>
          <a:xfrm rot="-1500000">
            <a:off x="3576174" y="1132544"/>
            <a:ext cx="4874618" cy="4648287"/>
            <a:chOff x="3658691" y="1115711"/>
            <a:chExt cx="4874618" cy="4648287"/>
          </a:xfrm>
          <a:solidFill>
            <a:schemeClr val="tx1">
              <a:lumMod val="65000"/>
              <a:lumOff val="35000"/>
            </a:schemeClr>
          </a:solidFill>
        </p:grpSpPr>
        <p:cxnSp>
          <p:nvCxnSpPr>
            <p:cNvPr id="76" name="直線コネクタ 75">
              <a:extLst>
                <a:ext uri="{FF2B5EF4-FFF2-40B4-BE49-F238E27FC236}">
                  <a16:creationId xmlns:a16="http://schemas.microsoft.com/office/drawing/2014/main" id="{593B35CE-CBA0-946B-5E4D-3C69C7B5C561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76">
              <a:extLst>
                <a:ext uri="{FF2B5EF4-FFF2-40B4-BE49-F238E27FC236}">
                  <a16:creationId xmlns:a16="http://schemas.microsoft.com/office/drawing/2014/main" id="{D67F6D61-D656-11C6-9598-B7B79C03F78D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コネクタ 77">
              <a:extLst>
                <a:ext uri="{FF2B5EF4-FFF2-40B4-BE49-F238E27FC236}">
                  <a16:creationId xmlns:a16="http://schemas.microsoft.com/office/drawing/2014/main" id="{12337079-0730-8855-8802-99193B19E7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コネクタ 78">
              <a:extLst>
                <a:ext uri="{FF2B5EF4-FFF2-40B4-BE49-F238E27FC236}">
                  <a16:creationId xmlns:a16="http://schemas.microsoft.com/office/drawing/2014/main" id="{7ECFC3B7-1CB3-C1D8-24B3-60B5A8FD03B6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楕円 79">
              <a:extLst>
                <a:ext uri="{FF2B5EF4-FFF2-40B4-BE49-F238E27FC236}">
                  <a16:creationId xmlns:a16="http://schemas.microsoft.com/office/drawing/2014/main" id="{855C8EF2-921F-00FD-ADB9-CD834E68F403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楕円 80">
              <a:extLst>
                <a:ext uri="{FF2B5EF4-FFF2-40B4-BE49-F238E27FC236}">
                  <a16:creationId xmlns:a16="http://schemas.microsoft.com/office/drawing/2014/main" id="{C1A3AAF2-35A3-D061-756F-C0A199CF3C61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楕円 81">
              <a:extLst>
                <a:ext uri="{FF2B5EF4-FFF2-40B4-BE49-F238E27FC236}">
                  <a16:creationId xmlns:a16="http://schemas.microsoft.com/office/drawing/2014/main" id="{03070888-C63B-CC40-F65B-F68642744EC7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楕円 82">
              <a:extLst>
                <a:ext uri="{FF2B5EF4-FFF2-40B4-BE49-F238E27FC236}">
                  <a16:creationId xmlns:a16="http://schemas.microsoft.com/office/drawing/2014/main" id="{9E82E95A-FD1F-82AF-3223-1991CB52C4AD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楕円 83">
              <a:extLst>
                <a:ext uri="{FF2B5EF4-FFF2-40B4-BE49-F238E27FC236}">
                  <a16:creationId xmlns:a16="http://schemas.microsoft.com/office/drawing/2014/main" id="{15FA1ADF-C740-CCDC-3A54-841E699842C6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楕円 84">
              <a:extLst>
                <a:ext uri="{FF2B5EF4-FFF2-40B4-BE49-F238E27FC236}">
                  <a16:creationId xmlns:a16="http://schemas.microsoft.com/office/drawing/2014/main" id="{8A1AD6DA-F17D-0F48-CF95-5BC2D9DD87C1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6" name="直線コネクタ 85">
              <a:extLst>
                <a:ext uri="{FF2B5EF4-FFF2-40B4-BE49-F238E27FC236}">
                  <a16:creationId xmlns:a16="http://schemas.microsoft.com/office/drawing/2014/main" id="{9A46D739-EAF2-9262-FED5-34BD395A65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グループ化 86">
            <a:extLst>
              <a:ext uri="{FF2B5EF4-FFF2-40B4-BE49-F238E27FC236}">
                <a16:creationId xmlns:a16="http://schemas.microsoft.com/office/drawing/2014/main" id="{64A782A8-C8D3-3F54-DF88-DFF732783171}"/>
              </a:ext>
            </a:extLst>
          </p:cNvPr>
          <p:cNvGrpSpPr/>
          <p:nvPr/>
        </p:nvGrpSpPr>
        <p:grpSpPr>
          <a:xfrm rot="-1800000">
            <a:off x="3556442" y="1139120"/>
            <a:ext cx="4874618" cy="4648287"/>
            <a:chOff x="3658691" y="1115711"/>
            <a:chExt cx="4874618" cy="4648287"/>
          </a:xfrm>
          <a:solidFill>
            <a:schemeClr val="tx1">
              <a:lumMod val="75000"/>
              <a:lumOff val="25000"/>
            </a:schemeClr>
          </a:solidFill>
        </p:grpSpPr>
        <p:cxnSp>
          <p:nvCxnSpPr>
            <p:cNvPr id="88" name="直線コネクタ 87">
              <a:extLst>
                <a:ext uri="{FF2B5EF4-FFF2-40B4-BE49-F238E27FC236}">
                  <a16:creationId xmlns:a16="http://schemas.microsoft.com/office/drawing/2014/main" id="{80B2941D-69E5-D8D2-8C9F-794FD2A87C03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コネクタ 88">
              <a:extLst>
                <a:ext uri="{FF2B5EF4-FFF2-40B4-BE49-F238E27FC236}">
                  <a16:creationId xmlns:a16="http://schemas.microsoft.com/office/drawing/2014/main" id="{0B238D93-D262-6C87-6641-78C9D4402D8B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>
              <a:extLst>
                <a:ext uri="{FF2B5EF4-FFF2-40B4-BE49-F238E27FC236}">
                  <a16:creationId xmlns:a16="http://schemas.microsoft.com/office/drawing/2014/main" id="{3EB78891-4E05-BE22-25BC-4750AA6A3E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コネクタ 90">
              <a:extLst>
                <a:ext uri="{FF2B5EF4-FFF2-40B4-BE49-F238E27FC236}">
                  <a16:creationId xmlns:a16="http://schemas.microsoft.com/office/drawing/2014/main" id="{4AB2B8AC-EBE3-6BE6-A288-3D11BA75C258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楕円 91">
              <a:extLst>
                <a:ext uri="{FF2B5EF4-FFF2-40B4-BE49-F238E27FC236}">
                  <a16:creationId xmlns:a16="http://schemas.microsoft.com/office/drawing/2014/main" id="{3A59CEB8-D859-7845-EF52-2A396566EC70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楕円 92">
              <a:extLst>
                <a:ext uri="{FF2B5EF4-FFF2-40B4-BE49-F238E27FC236}">
                  <a16:creationId xmlns:a16="http://schemas.microsoft.com/office/drawing/2014/main" id="{3069AB4F-2225-A905-FE96-F1399ACDFF9D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楕円 93">
              <a:extLst>
                <a:ext uri="{FF2B5EF4-FFF2-40B4-BE49-F238E27FC236}">
                  <a16:creationId xmlns:a16="http://schemas.microsoft.com/office/drawing/2014/main" id="{79EE4427-ECC1-2769-374F-2C5841682DF4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楕円 94">
              <a:extLst>
                <a:ext uri="{FF2B5EF4-FFF2-40B4-BE49-F238E27FC236}">
                  <a16:creationId xmlns:a16="http://schemas.microsoft.com/office/drawing/2014/main" id="{2797893E-059B-D398-4D7C-3A7D555784CA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楕円 95">
              <a:extLst>
                <a:ext uri="{FF2B5EF4-FFF2-40B4-BE49-F238E27FC236}">
                  <a16:creationId xmlns:a16="http://schemas.microsoft.com/office/drawing/2014/main" id="{306D8379-37F8-5535-F8DB-32C424D1DC9E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7" name="楕円 96">
              <a:extLst>
                <a:ext uri="{FF2B5EF4-FFF2-40B4-BE49-F238E27FC236}">
                  <a16:creationId xmlns:a16="http://schemas.microsoft.com/office/drawing/2014/main" id="{50A717CE-F055-A773-940F-86D9ED3CAD40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8" name="直線コネクタ 97">
              <a:extLst>
                <a:ext uri="{FF2B5EF4-FFF2-40B4-BE49-F238E27FC236}">
                  <a16:creationId xmlns:a16="http://schemas.microsoft.com/office/drawing/2014/main" id="{DC4C8237-51FA-A63F-E59C-74627D472B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グループ化 98">
            <a:extLst>
              <a:ext uri="{FF2B5EF4-FFF2-40B4-BE49-F238E27FC236}">
                <a16:creationId xmlns:a16="http://schemas.microsoft.com/office/drawing/2014/main" id="{3AAD6771-72F8-0DFC-0493-9B14F66C84E7}"/>
              </a:ext>
            </a:extLst>
          </p:cNvPr>
          <p:cNvGrpSpPr/>
          <p:nvPr/>
        </p:nvGrpSpPr>
        <p:grpSpPr>
          <a:xfrm rot="-2100000">
            <a:off x="3539802" y="1152277"/>
            <a:ext cx="4874618" cy="4648287"/>
            <a:chOff x="3658691" y="1115711"/>
            <a:chExt cx="4874618" cy="4648287"/>
          </a:xfrm>
          <a:solidFill>
            <a:schemeClr val="tx1">
              <a:lumMod val="85000"/>
              <a:lumOff val="15000"/>
            </a:schemeClr>
          </a:solidFill>
        </p:grpSpPr>
        <p:cxnSp>
          <p:nvCxnSpPr>
            <p:cNvPr id="100" name="直線コネクタ 99">
              <a:extLst>
                <a:ext uri="{FF2B5EF4-FFF2-40B4-BE49-F238E27FC236}">
                  <a16:creationId xmlns:a16="http://schemas.microsoft.com/office/drawing/2014/main" id="{D52683DF-92C9-C7F0-3A2E-B69F687289CE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>
              <a:extLst>
                <a:ext uri="{FF2B5EF4-FFF2-40B4-BE49-F238E27FC236}">
                  <a16:creationId xmlns:a16="http://schemas.microsoft.com/office/drawing/2014/main" id="{A25644DF-4081-6E19-631C-FBF53D7A2F37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コネクタ 101">
              <a:extLst>
                <a:ext uri="{FF2B5EF4-FFF2-40B4-BE49-F238E27FC236}">
                  <a16:creationId xmlns:a16="http://schemas.microsoft.com/office/drawing/2014/main" id="{A5B386DC-9438-3320-3E6F-8FE89D6C74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コネクタ 102">
              <a:extLst>
                <a:ext uri="{FF2B5EF4-FFF2-40B4-BE49-F238E27FC236}">
                  <a16:creationId xmlns:a16="http://schemas.microsoft.com/office/drawing/2014/main" id="{F748C609-67C4-E579-B593-7C2F0CD5EBE3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楕円 103">
              <a:extLst>
                <a:ext uri="{FF2B5EF4-FFF2-40B4-BE49-F238E27FC236}">
                  <a16:creationId xmlns:a16="http://schemas.microsoft.com/office/drawing/2014/main" id="{71BDC4FC-B2CB-D524-3AFB-1912939487A6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5" name="楕円 104">
              <a:extLst>
                <a:ext uri="{FF2B5EF4-FFF2-40B4-BE49-F238E27FC236}">
                  <a16:creationId xmlns:a16="http://schemas.microsoft.com/office/drawing/2014/main" id="{F573DB93-8C6A-7112-FE03-663A19696810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" name="楕円 105">
              <a:extLst>
                <a:ext uri="{FF2B5EF4-FFF2-40B4-BE49-F238E27FC236}">
                  <a16:creationId xmlns:a16="http://schemas.microsoft.com/office/drawing/2014/main" id="{82EADF11-BCD6-436A-A446-B09AF6C3E9A0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楕円 106">
              <a:extLst>
                <a:ext uri="{FF2B5EF4-FFF2-40B4-BE49-F238E27FC236}">
                  <a16:creationId xmlns:a16="http://schemas.microsoft.com/office/drawing/2014/main" id="{E73BCF65-0AD8-3855-BF52-7C4934764409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8" name="楕円 107">
              <a:extLst>
                <a:ext uri="{FF2B5EF4-FFF2-40B4-BE49-F238E27FC236}">
                  <a16:creationId xmlns:a16="http://schemas.microsoft.com/office/drawing/2014/main" id="{275433D0-1D65-671E-BC90-95B3A53779F6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" name="楕円 108">
              <a:extLst>
                <a:ext uri="{FF2B5EF4-FFF2-40B4-BE49-F238E27FC236}">
                  <a16:creationId xmlns:a16="http://schemas.microsoft.com/office/drawing/2014/main" id="{52CD0A46-0B34-E2A1-A684-A871DDE26ACC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0" name="直線コネクタ 109">
              <a:extLst>
                <a:ext uri="{FF2B5EF4-FFF2-40B4-BE49-F238E27FC236}">
                  <a16:creationId xmlns:a16="http://schemas.microsoft.com/office/drawing/2014/main" id="{E32384C4-C6AD-2DFB-5119-5F68749AE1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グループ化 110">
            <a:extLst>
              <a:ext uri="{FF2B5EF4-FFF2-40B4-BE49-F238E27FC236}">
                <a16:creationId xmlns:a16="http://schemas.microsoft.com/office/drawing/2014/main" id="{F134762A-CDC1-F9C8-50E8-F0290DFBFD9A}"/>
              </a:ext>
            </a:extLst>
          </p:cNvPr>
          <p:cNvGrpSpPr/>
          <p:nvPr/>
        </p:nvGrpSpPr>
        <p:grpSpPr>
          <a:xfrm rot="-2400000">
            <a:off x="3526646" y="1158856"/>
            <a:ext cx="4874618" cy="4648287"/>
            <a:chOff x="3658691" y="1115711"/>
            <a:chExt cx="4874618" cy="4648287"/>
          </a:xfrm>
          <a:solidFill>
            <a:schemeClr val="tx1">
              <a:lumMod val="95000"/>
              <a:lumOff val="5000"/>
            </a:schemeClr>
          </a:solidFill>
        </p:grpSpPr>
        <p:cxnSp>
          <p:nvCxnSpPr>
            <p:cNvPr id="112" name="直線コネクタ 111">
              <a:extLst>
                <a:ext uri="{FF2B5EF4-FFF2-40B4-BE49-F238E27FC236}">
                  <a16:creationId xmlns:a16="http://schemas.microsoft.com/office/drawing/2014/main" id="{6A74617F-BBD0-F94F-E2D8-D4BC38C4D5D8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コネクタ 112">
              <a:extLst>
                <a:ext uri="{FF2B5EF4-FFF2-40B4-BE49-F238E27FC236}">
                  <a16:creationId xmlns:a16="http://schemas.microsoft.com/office/drawing/2014/main" id="{B32C512E-0E03-D20D-BADD-D294605E2F6A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コネクタ 113">
              <a:extLst>
                <a:ext uri="{FF2B5EF4-FFF2-40B4-BE49-F238E27FC236}">
                  <a16:creationId xmlns:a16="http://schemas.microsoft.com/office/drawing/2014/main" id="{CC4F5683-86CC-C979-EAF5-AC158933C7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コネクタ 114">
              <a:extLst>
                <a:ext uri="{FF2B5EF4-FFF2-40B4-BE49-F238E27FC236}">
                  <a16:creationId xmlns:a16="http://schemas.microsoft.com/office/drawing/2014/main" id="{37FF1323-9BFF-465C-353C-3D6661563692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楕円 115">
              <a:extLst>
                <a:ext uri="{FF2B5EF4-FFF2-40B4-BE49-F238E27FC236}">
                  <a16:creationId xmlns:a16="http://schemas.microsoft.com/office/drawing/2014/main" id="{F5ADF535-33E0-A400-E302-A3AFDE84BAA4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楕円 116">
              <a:extLst>
                <a:ext uri="{FF2B5EF4-FFF2-40B4-BE49-F238E27FC236}">
                  <a16:creationId xmlns:a16="http://schemas.microsoft.com/office/drawing/2014/main" id="{DCC75FDE-629F-894F-E350-0A938B6EE347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8" name="楕円 117">
              <a:extLst>
                <a:ext uri="{FF2B5EF4-FFF2-40B4-BE49-F238E27FC236}">
                  <a16:creationId xmlns:a16="http://schemas.microsoft.com/office/drawing/2014/main" id="{0EC1496E-1E70-2384-ABD8-D938479A3FC0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楕円 118">
              <a:extLst>
                <a:ext uri="{FF2B5EF4-FFF2-40B4-BE49-F238E27FC236}">
                  <a16:creationId xmlns:a16="http://schemas.microsoft.com/office/drawing/2014/main" id="{8516D1A7-B38C-B821-3039-31195CE21B96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楕円 119">
              <a:extLst>
                <a:ext uri="{FF2B5EF4-FFF2-40B4-BE49-F238E27FC236}">
                  <a16:creationId xmlns:a16="http://schemas.microsoft.com/office/drawing/2014/main" id="{69673C8D-08CA-7DA5-C789-13D62D2C2FCF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1" name="楕円 120">
              <a:extLst>
                <a:ext uri="{FF2B5EF4-FFF2-40B4-BE49-F238E27FC236}">
                  <a16:creationId xmlns:a16="http://schemas.microsoft.com/office/drawing/2014/main" id="{DF7458AF-8A75-EA5C-1776-563332A4E35A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2" name="直線コネクタ 121">
              <a:extLst>
                <a:ext uri="{FF2B5EF4-FFF2-40B4-BE49-F238E27FC236}">
                  <a16:creationId xmlns:a16="http://schemas.microsoft.com/office/drawing/2014/main" id="{BF97F8DD-5250-E506-AF7E-CAAC1DB634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5825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C8D762A-333D-F008-6523-BDB16C4AEC9F}"/>
              </a:ext>
            </a:extLst>
          </p:cNvPr>
          <p:cNvSpPr txBox="1"/>
          <p:nvPr/>
        </p:nvSpPr>
        <p:spPr>
          <a:xfrm>
            <a:off x="269716" y="243402"/>
            <a:ext cx="3323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スマートな形じゃないかしら！？</a:t>
            </a:r>
            <a:endParaRPr kumimoji="1" lang="ja-JP" altLang="en-US" sz="2000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C963A502-1F8F-DD7F-D7FE-AC0B3F83FD94}"/>
              </a:ext>
            </a:extLst>
          </p:cNvPr>
          <p:cNvGrpSpPr/>
          <p:nvPr/>
        </p:nvGrpSpPr>
        <p:grpSpPr>
          <a:xfrm rot="-2400000">
            <a:off x="3526646" y="1158856"/>
            <a:ext cx="4874618" cy="4648287"/>
            <a:chOff x="3658691" y="1115711"/>
            <a:chExt cx="4874618" cy="4648287"/>
          </a:xfrm>
          <a:solidFill>
            <a:schemeClr val="tx1">
              <a:lumMod val="95000"/>
              <a:lumOff val="5000"/>
            </a:schemeClr>
          </a:solidFill>
        </p:grpSpPr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5588D786-593E-5AE7-9AAE-168E12B0B1CC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059A44A5-503A-4F4C-1713-260C2417223D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1848FCCD-5ED4-5E96-AC41-9107A5D21C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461179FF-CCA0-5D12-35D3-0024C8C46445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7AE07E71-491A-FB3C-6D47-C44DCF41FB5D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65D8EE5E-8E5B-A107-4E82-BAA063E827FB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1E682E12-A7A5-2861-1A00-1713F7A2DE21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0A401B1F-43AF-C75B-D4D9-204171DCA1CF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9109D189-84B8-C704-8BF8-FEDBCFA074B3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721ECDAE-F0FB-B073-8353-0DCD8113F0A3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A6BCA986-9823-D866-BC0C-4430482608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9304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グループ化 123">
            <a:extLst>
              <a:ext uri="{FF2B5EF4-FFF2-40B4-BE49-F238E27FC236}">
                <a16:creationId xmlns:a16="http://schemas.microsoft.com/office/drawing/2014/main" id="{F47FEBFD-5CD0-1484-58CF-C93D55E2E717}"/>
              </a:ext>
            </a:extLst>
          </p:cNvPr>
          <p:cNvGrpSpPr/>
          <p:nvPr/>
        </p:nvGrpSpPr>
        <p:grpSpPr>
          <a:xfrm rot="19195576">
            <a:off x="3426164" y="1195363"/>
            <a:ext cx="5006663" cy="4695709"/>
            <a:chOff x="3526646" y="1111434"/>
            <a:chExt cx="5006663" cy="4695709"/>
          </a:xfrm>
        </p:grpSpPr>
        <p:grpSp>
          <p:nvGrpSpPr>
            <p:cNvPr id="125" name="グループ化 124">
              <a:extLst>
                <a:ext uri="{FF2B5EF4-FFF2-40B4-BE49-F238E27FC236}">
                  <a16:creationId xmlns:a16="http://schemas.microsoft.com/office/drawing/2014/main" id="{633E58ED-210E-28B0-BAEA-E4E641B75DD2}"/>
                </a:ext>
              </a:extLst>
            </p:cNvPr>
            <p:cNvGrpSpPr/>
            <p:nvPr/>
          </p:nvGrpSpPr>
          <p:grpSpPr>
            <a:xfrm>
              <a:off x="3658691" y="1115711"/>
              <a:ext cx="4874618" cy="4648287"/>
              <a:chOff x="3658691" y="1115711"/>
              <a:chExt cx="4874618" cy="4648287"/>
            </a:xfrm>
            <a:solidFill>
              <a:schemeClr val="bg1">
                <a:lumMod val="95000"/>
              </a:schemeClr>
            </a:solidFill>
          </p:grpSpPr>
          <p:cxnSp>
            <p:nvCxnSpPr>
              <p:cNvPr id="222" name="直線コネクタ 221">
                <a:extLst>
                  <a:ext uri="{FF2B5EF4-FFF2-40B4-BE49-F238E27FC236}">
                    <a16:creationId xmlns:a16="http://schemas.microsoft.com/office/drawing/2014/main" id="{220F68FC-4E6D-24DF-9E0A-28F6D0D3D1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382790"/>
                <a:ext cx="0" cy="2255075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直線コネクタ 222">
                <a:extLst>
                  <a:ext uri="{FF2B5EF4-FFF2-40B4-BE49-F238E27FC236}">
                    <a16:creationId xmlns:a16="http://schemas.microsoft.com/office/drawing/2014/main" id="{4F384609-6F67-A383-D273-1C688AE8B4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直線コネクタ 223">
                <a:extLst>
                  <a:ext uri="{FF2B5EF4-FFF2-40B4-BE49-F238E27FC236}">
                    <a16:creationId xmlns:a16="http://schemas.microsoft.com/office/drawing/2014/main" id="{2DDA9333-3E31-3416-3C55-F2AB0A2BA4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44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直線コネクタ 224">
                <a:extLst>
                  <a:ext uri="{FF2B5EF4-FFF2-40B4-BE49-F238E27FC236}">
                    <a16:creationId xmlns:a16="http://schemas.microsoft.com/office/drawing/2014/main" id="{31B04D9D-AB7A-9BA8-5FEC-6D44C90252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485" y="2945951"/>
                <a:ext cx="2148515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6" name="楕円 225">
                <a:extLst>
                  <a:ext uri="{FF2B5EF4-FFF2-40B4-BE49-F238E27FC236}">
                    <a16:creationId xmlns:a16="http://schemas.microsoft.com/office/drawing/2014/main" id="{03478256-3F86-5347-1E87-4BDECFA19C68}"/>
                  </a:ext>
                </a:extLst>
              </p:cNvPr>
              <p:cNvSpPr/>
              <p:nvPr/>
            </p:nvSpPr>
            <p:spPr>
              <a:xfrm>
                <a:off x="5813789" y="335729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7" name="楕円 226">
                <a:extLst>
                  <a:ext uri="{FF2B5EF4-FFF2-40B4-BE49-F238E27FC236}">
                    <a16:creationId xmlns:a16="http://schemas.microsoft.com/office/drawing/2014/main" id="{05DF374B-DC8B-0C2E-4A96-2B3B7DFEE0DF}"/>
                  </a:ext>
                </a:extLst>
              </p:cNvPr>
              <p:cNvSpPr/>
              <p:nvPr/>
            </p:nvSpPr>
            <p:spPr>
              <a:xfrm>
                <a:off x="365869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8" name="楕円 227">
                <a:extLst>
                  <a:ext uri="{FF2B5EF4-FFF2-40B4-BE49-F238E27FC236}">
                    <a16:creationId xmlns:a16="http://schemas.microsoft.com/office/drawing/2014/main" id="{8B1BBE89-0B65-F1F1-B081-040399B0C2B0}"/>
                  </a:ext>
                </a:extLst>
              </p:cNvPr>
              <p:cNvSpPr/>
              <p:nvPr/>
            </p:nvSpPr>
            <p:spPr>
              <a:xfrm>
                <a:off x="446893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9" name="楕円 228">
                <a:extLst>
                  <a:ext uri="{FF2B5EF4-FFF2-40B4-BE49-F238E27FC236}">
                    <a16:creationId xmlns:a16="http://schemas.microsoft.com/office/drawing/2014/main" id="{68671D68-5F10-03EC-ACAE-B7E7145FA4A1}"/>
                  </a:ext>
                </a:extLst>
              </p:cNvPr>
              <p:cNvSpPr/>
              <p:nvPr/>
            </p:nvSpPr>
            <p:spPr>
              <a:xfrm>
                <a:off x="714549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0" name="楕円 229">
                <a:extLst>
                  <a:ext uri="{FF2B5EF4-FFF2-40B4-BE49-F238E27FC236}">
                    <a16:creationId xmlns:a16="http://schemas.microsoft.com/office/drawing/2014/main" id="{4FF5E7B7-6E07-4E36-F851-666B6C49B83C}"/>
                  </a:ext>
                </a:extLst>
              </p:cNvPr>
              <p:cNvSpPr/>
              <p:nvPr/>
            </p:nvSpPr>
            <p:spPr>
              <a:xfrm>
                <a:off x="795573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1" name="楕円 230">
                <a:extLst>
                  <a:ext uri="{FF2B5EF4-FFF2-40B4-BE49-F238E27FC236}">
                    <a16:creationId xmlns:a16="http://schemas.microsoft.com/office/drawing/2014/main" id="{BBA45185-8934-3F72-AE50-5DF39A167BCC}"/>
                  </a:ext>
                </a:extLst>
              </p:cNvPr>
              <p:cNvSpPr/>
              <p:nvPr/>
            </p:nvSpPr>
            <p:spPr>
              <a:xfrm>
                <a:off x="5807211" y="1115711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32" name="直線コネクタ 231">
                <a:extLst>
                  <a:ext uri="{FF2B5EF4-FFF2-40B4-BE49-F238E27FC236}">
                    <a16:creationId xmlns:a16="http://schemas.microsoft.com/office/drawing/2014/main" id="{EE527E30-ACC0-BAC8-6EDF-31FF580BF0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945951"/>
                <a:ext cx="2146757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6" name="グループ化 125">
              <a:extLst>
                <a:ext uri="{FF2B5EF4-FFF2-40B4-BE49-F238E27FC236}">
                  <a16:creationId xmlns:a16="http://schemas.microsoft.com/office/drawing/2014/main" id="{510206DC-EDEF-F68D-14CA-00835DC74265}"/>
                </a:ext>
              </a:extLst>
            </p:cNvPr>
            <p:cNvGrpSpPr/>
            <p:nvPr/>
          </p:nvGrpSpPr>
          <p:grpSpPr>
            <a:xfrm rot="-300000">
              <a:off x="3645534" y="1111434"/>
              <a:ext cx="4874618" cy="4648287"/>
              <a:chOff x="3658691" y="1115711"/>
              <a:chExt cx="4874618" cy="4648287"/>
            </a:xfrm>
            <a:solidFill>
              <a:schemeClr val="bg1">
                <a:lumMod val="85000"/>
              </a:schemeClr>
            </a:solidFill>
          </p:grpSpPr>
          <p:cxnSp>
            <p:nvCxnSpPr>
              <p:cNvPr id="211" name="直線コネクタ 210">
                <a:extLst>
                  <a:ext uri="{FF2B5EF4-FFF2-40B4-BE49-F238E27FC236}">
                    <a16:creationId xmlns:a16="http://schemas.microsoft.com/office/drawing/2014/main" id="{4C295619-70F6-C86D-D864-EC2881C4AF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382790"/>
                <a:ext cx="0" cy="2255075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直線コネクタ 211">
                <a:extLst>
                  <a:ext uri="{FF2B5EF4-FFF2-40B4-BE49-F238E27FC236}">
                    <a16:creationId xmlns:a16="http://schemas.microsoft.com/office/drawing/2014/main" id="{FC7F635A-A8D1-1FD0-62EE-8B13CC3B24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直線コネクタ 212">
                <a:extLst>
                  <a:ext uri="{FF2B5EF4-FFF2-40B4-BE49-F238E27FC236}">
                    <a16:creationId xmlns:a16="http://schemas.microsoft.com/office/drawing/2014/main" id="{929C6493-6DF9-A700-6C5D-E9EEF16B37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44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直線コネクタ 213">
                <a:extLst>
                  <a:ext uri="{FF2B5EF4-FFF2-40B4-BE49-F238E27FC236}">
                    <a16:creationId xmlns:a16="http://schemas.microsoft.com/office/drawing/2014/main" id="{6238A9D3-86A6-F67A-0D72-ABAF0A4621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485" y="2945951"/>
                <a:ext cx="2148515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" name="楕円 214">
                <a:extLst>
                  <a:ext uri="{FF2B5EF4-FFF2-40B4-BE49-F238E27FC236}">
                    <a16:creationId xmlns:a16="http://schemas.microsoft.com/office/drawing/2014/main" id="{2AA30CC6-FECF-69BD-0524-E97217445E71}"/>
                  </a:ext>
                </a:extLst>
              </p:cNvPr>
              <p:cNvSpPr/>
              <p:nvPr/>
            </p:nvSpPr>
            <p:spPr>
              <a:xfrm>
                <a:off x="5813789" y="335729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6" name="楕円 215">
                <a:extLst>
                  <a:ext uri="{FF2B5EF4-FFF2-40B4-BE49-F238E27FC236}">
                    <a16:creationId xmlns:a16="http://schemas.microsoft.com/office/drawing/2014/main" id="{5460249E-EF31-2608-B7B4-6AF748CA63BB}"/>
                  </a:ext>
                </a:extLst>
              </p:cNvPr>
              <p:cNvSpPr/>
              <p:nvPr/>
            </p:nvSpPr>
            <p:spPr>
              <a:xfrm>
                <a:off x="365869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7" name="楕円 216">
                <a:extLst>
                  <a:ext uri="{FF2B5EF4-FFF2-40B4-BE49-F238E27FC236}">
                    <a16:creationId xmlns:a16="http://schemas.microsoft.com/office/drawing/2014/main" id="{5604A739-EBB2-1890-4AF9-7D77CE7D0E3C}"/>
                  </a:ext>
                </a:extLst>
              </p:cNvPr>
              <p:cNvSpPr/>
              <p:nvPr/>
            </p:nvSpPr>
            <p:spPr>
              <a:xfrm>
                <a:off x="446893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8" name="楕円 217">
                <a:extLst>
                  <a:ext uri="{FF2B5EF4-FFF2-40B4-BE49-F238E27FC236}">
                    <a16:creationId xmlns:a16="http://schemas.microsoft.com/office/drawing/2014/main" id="{DE0859A8-B1A6-8B86-E2B1-B63DB4CE56C6}"/>
                  </a:ext>
                </a:extLst>
              </p:cNvPr>
              <p:cNvSpPr/>
              <p:nvPr/>
            </p:nvSpPr>
            <p:spPr>
              <a:xfrm>
                <a:off x="714549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9" name="楕円 218">
                <a:extLst>
                  <a:ext uri="{FF2B5EF4-FFF2-40B4-BE49-F238E27FC236}">
                    <a16:creationId xmlns:a16="http://schemas.microsoft.com/office/drawing/2014/main" id="{5F424DBE-38B9-C4CB-D7DE-314132C91412}"/>
                  </a:ext>
                </a:extLst>
              </p:cNvPr>
              <p:cNvSpPr/>
              <p:nvPr/>
            </p:nvSpPr>
            <p:spPr>
              <a:xfrm>
                <a:off x="795573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0" name="楕円 219">
                <a:extLst>
                  <a:ext uri="{FF2B5EF4-FFF2-40B4-BE49-F238E27FC236}">
                    <a16:creationId xmlns:a16="http://schemas.microsoft.com/office/drawing/2014/main" id="{850193FD-7A16-9B6D-0E71-915DCF3502E4}"/>
                  </a:ext>
                </a:extLst>
              </p:cNvPr>
              <p:cNvSpPr/>
              <p:nvPr/>
            </p:nvSpPr>
            <p:spPr>
              <a:xfrm>
                <a:off x="5807211" y="1115711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21" name="直線コネクタ 220">
                <a:extLst>
                  <a:ext uri="{FF2B5EF4-FFF2-40B4-BE49-F238E27FC236}">
                    <a16:creationId xmlns:a16="http://schemas.microsoft.com/office/drawing/2014/main" id="{F854A53A-A206-DF66-F13B-00EA0D56E3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945951"/>
                <a:ext cx="2146757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7" name="グループ化 126">
              <a:extLst>
                <a:ext uri="{FF2B5EF4-FFF2-40B4-BE49-F238E27FC236}">
                  <a16:creationId xmlns:a16="http://schemas.microsoft.com/office/drawing/2014/main" id="{D164FB62-E10B-43E0-4A55-8D85CC6B754D}"/>
                </a:ext>
              </a:extLst>
            </p:cNvPr>
            <p:cNvGrpSpPr/>
            <p:nvPr/>
          </p:nvGrpSpPr>
          <p:grpSpPr>
            <a:xfrm rot="-600000">
              <a:off x="3625800" y="1111434"/>
              <a:ext cx="4874618" cy="4648287"/>
              <a:chOff x="3658691" y="1115711"/>
              <a:chExt cx="4874618" cy="4648287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200" name="直線コネクタ 199">
                <a:extLst>
                  <a:ext uri="{FF2B5EF4-FFF2-40B4-BE49-F238E27FC236}">
                    <a16:creationId xmlns:a16="http://schemas.microsoft.com/office/drawing/2014/main" id="{25999DDD-CDE0-81AD-6960-8A7C72897E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382790"/>
                <a:ext cx="0" cy="2255075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直線コネクタ 200">
                <a:extLst>
                  <a:ext uri="{FF2B5EF4-FFF2-40B4-BE49-F238E27FC236}">
                    <a16:creationId xmlns:a16="http://schemas.microsoft.com/office/drawing/2014/main" id="{5AD2D0DC-01F0-9CBE-7FC7-E4741E5EA3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直線コネクタ 201">
                <a:extLst>
                  <a:ext uri="{FF2B5EF4-FFF2-40B4-BE49-F238E27FC236}">
                    <a16:creationId xmlns:a16="http://schemas.microsoft.com/office/drawing/2014/main" id="{60C10A03-F41C-1CFE-2E02-50A8A84074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44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線コネクタ 202">
                <a:extLst>
                  <a:ext uri="{FF2B5EF4-FFF2-40B4-BE49-F238E27FC236}">
                    <a16:creationId xmlns:a16="http://schemas.microsoft.com/office/drawing/2014/main" id="{E110FBB9-3402-D434-9E65-C06D8D6E5C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485" y="2945951"/>
                <a:ext cx="2148515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4" name="楕円 203">
                <a:extLst>
                  <a:ext uri="{FF2B5EF4-FFF2-40B4-BE49-F238E27FC236}">
                    <a16:creationId xmlns:a16="http://schemas.microsoft.com/office/drawing/2014/main" id="{1F40A5F2-6ABB-5B9B-EC5D-8FEA2028F62C}"/>
                  </a:ext>
                </a:extLst>
              </p:cNvPr>
              <p:cNvSpPr/>
              <p:nvPr/>
            </p:nvSpPr>
            <p:spPr>
              <a:xfrm>
                <a:off x="5813789" y="335729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5" name="楕円 204">
                <a:extLst>
                  <a:ext uri="{FF2B5EF4-FFF2-40B4-BE49-F238E27FC236}">
                    <a16:creationId xmlns:a16="http://schemas.microsoft.com/office/drawing/2014/main" id="{3AF4EE2B-E922-1B82-F270-CBC9F5FAC80E}"/>
                  </a:ext>
                </a:extLst>
              </p:cNvPr>
              <p:cNvSpPr/>
              <p:nvPr/>
            </p:nvSpPr>
            <p:spPr>
              <a:xfrm>
                <a:off x="365869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6" name="楕円 205">
                <a:extLst>
                  <a:ext uri="{FF2B5EF4-FFF2-40B4-BE49-F238E27FC236}">
                    <a16:creationId xmlns:a16="http://schemas.microsoft.com/office/drawing/2014/main" id="{AA5234CB-5CA7-7232-3A01-DE06D7E3B09C}"/>
                  </a:ext>
                </a:extLst>
              </p:cNvPr>
              <p:cNvSpPr/>
              <p:nvPr/>
            </p:nvSpPr>
            <p:spPr>
              <a:xfrm>
                <a:off x="446893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7" name="楕円 206">
                <a:extLst>
                  <a:ext uri="{FF2B5EF4-FFF2-40B4-BE49-F238E27FC236}">
                    <a16:creationId xmlns:a16="http://schemas.microsoft.com/office/drawing/2014/main" id="{3F1B5434-D70C-5FE1-1E6F-FA993A5383BC}"/>
                  </a:ext>
                </a:extLst>
              </p:cNvPr>
              <p:cNvSpPr/>
              <p:nvPr/>
            </p:nvSpPr>
            <p:spPr>
              <a:xfrm>
                <a:off x="714549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8" name="楕円 207">
                <a:extLst>
                  <a:ext uri="{FF2B5EF4-FFF2-40B4-BE49-F238E27FC236}">
                    <a16:creationId xmlns:a16="http://schemas.microsoft.com/office/drawing/2014/main" id="{0AB42DD2-7E5B-A843-C354-AE3B57C8FDD1}"/>
                  </a:ext>
                </a:extLst>
              </p:cNvPr>
              <p:cNvSpPr/>
              <p:nvPr/>
            </p:nvSpPr>
            <p:spPr>
              <a:xfrm>
                <a:off x="795573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9" name="楕円 208">
                <a:extLst>
                  <a:ext uri="{FF2B5EF4-FFF2-40B4-BE49-F238E27FC236}">
                    <a16:creationId xmlns:a16="http://schemas.microsoft.com/office/drawing/2014/main" id="{97F26BB2-A98E-5AB7-7B2D-F684B9D30DDF}"/>
                  </a:ext>
                </a:extLst>
              </p:cNvPr>
              <p:cNvSpPr/>
              <p:nvPr/>
            </p:nvSpPr>
            <p:spPr>
              <a:xfrm>
                <a:off x="5807211" y="1115711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10" name="直線コネクタ 209">
                <a:extLst>
                  <a:ext uri="{FF2B5EF4-FFF2-40B4-BE49-F238E27FC236}">
                    <a16:creationId xmlns:a16="http://schemas.microsoft.com/office/drawing/2014/main" id="{B678B3FF-B6B6-0A61-5BC5-68F97C6415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945951"/>
                <a:ext cx="2146757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8" name="グループ化 127">
              <a:extLst>
                <a:ext uri="{FF2B5EF4-FFF2-40B4-BE49-F238E27FC236}">
                  <a16:creationId xmlns:a16="http://schemas.microsoft.com/office/drawing/2014/main" id="{AB203E60-ED71-8C11-1D3C-601DD9EEF5D6}"/>
                </a:ext>
              </a:extLst>
            </p:cNvPr>
            <p:cNvGrpSpPr/>
            <p:nvPr/>
          </p:nvGrpSpPr>
          <p:grpSpPr>
            <a:xfrm rot="-900000">
              <a:off x="3606067" y="1116877"/>
              <a:ext cx="4874618" cy="4648287"/>
              <a:chOff x="3658691" y="1115711"/>
              <a:chExt cx="4874618" cy="4648287"/>
            </a:xfrm>
            <a:solidFill>
              <a:schemeClr val="bg1">
                <a:lumMod val="65000"/>
              </a:schemeClr>
            </a:solidFill>
          </p:grpSpPr>
          <p:cxnSp>
            <p:nvCxnSpPr>
              <p:cNvPr id="189" name="直線コネクタ 188">
                <a:extLst>
                  <a:ext uri="{FF2B5EF4-FFF2-40B4-BE49-F238E27FC236}">
                    <a16:creationId xmlns:a16="http://schemas.microsoft.com/office/drawing/2014/main" id="{A38D6C98-5695-EDCF-1982-F622987579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382790"/>
                <a:ext cx="0" cy="2255075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線コネクタ 189">
                <a:extLst>
                  <a:ext uri="{FF2B5EF4-FFF2-40B4-BE49-F238E27FC236}">
                    <a16:creationId xmlns:a16="http://schemas.microsoft.com/office/drawing/2014/main" id="{BAD7C269-4F38-7394-3CEE-248D68806A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線コネクタ 190">
                <a:extLst>
                  <a:ext uri="{FF2B5EF4-FFF2-40B4-BE49-F238E27FC236}">
                    <a16:creationId xmlns:a16="http://schemas.microsoft.com/office/drawing/2014/main" id="{77DD784A-1721-67FB-69AB-CF5ACBAE01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44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線コネクタ 191">
                <a:extLst>
                  <a:ext uri="{FF2B5EF4-FFF2-40B4-BE49-F238E27FC236}">
                    <a16:creationId xmlns:a16="http://schemas.microsoft.com/office/drawing/2014/main" id="{57B880B9-92FE-E7B3-18DF-27A8FD2D0F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485" y="2945951"/>
                <a:ext cx="2148515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楕円 192">
                <a:extLst>
                  <a:ext uri="{FF2B5EF4-FFF2-40B4-BE49-F238E27FC236}">
                    <a16:creationId xmlns:a16="http://schemas.microsoft.com/office/drawing/2014/main" id="{16D5243D-3EB4-536C-E593-8502E0BF1B11}"/>
                  </a:ext>
                </a:extLst>
              </p:cNvPr>
              <p:cNvSpPr/>
              <p:nvPr/>
            </p:nvSpPr>
            <p:spPr>
              <a:xfrm>
                <a:off x="5813789" y="335729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4" name="楕円 193">
                <a:extLst>
                  <a:ext uri="{FF2B5EF4-FFF2-40B4-BE49-F238E27FC236}">
                    <a16:creationId xmlns:a16="http://schemas.microsoft.com/office/drawing/2014/main" id="{8AF46A0F-2391-EFBB-CFCD-E8668BB7890B}"/>
                  </a:ext>
                </a:extLst>
              </p:cNvPr>
              <p:cNvSpPr/>
              <p:nvPr/>
            </p:nvSpPr>
            <p:spPr>
              <a:xfrm>
                <a:off x="365869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5" name="楕円 194">
                <a:extLst>
                  <a:ext uri="{FF2B5EF4-FFF2-40B4-BE49-F238E27FC236}">
                    <a16:creationId xmlns:a16="http://schemas.microsoft.com/office/drawing/2014/main" id="{7E3F88F6-E141-C519-FD58-7528C6DD38BE}"/>
                  </a:ext>
                </a:extLst>
              </p:cNvPr>
              <p:cNvSpPr/>
              <p:nvPr/>
            </p:nvSpPr>
            <p:spPr>
              <a:xfrm>
                <a:off x="446893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6" name="楕円 195">
                <a:extLst>
                  <a:ext uri="{FF2B5EF4-FFF2-40B4-BE49-F238E27FC236}">
                    <a16:creationId xmlns:a16="http://schemas.microsoft.com/office/drawing/2014/main" id="{E87B2664-CA75-ED4C-F192-BFC2BB664B86}"/>
                  </a:ext>
                </a:extLst>
              </p:cNvPr>
              <p:cNvSpPr/>
              <p:nvPr/>
            </p:nvSpPr>
            <p:spPr>
              <a:xfrm>
                <a:off x="714549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7" name="楕円 196">
                <a:extLst>
                  <a:ext uri="{FF2B5EF4-FFF2-40B4-BE49-F238E27FC236}">
                    <a16:creationId xmlns:a16="http://schemas.microsoft.com/office/drawing/2014/main" id="{99317F86-F9CE-8DE1-B94D-1AC8B3DA2237}"/>
                  </a:ext>
                </a:extLst>
              </p:cNvPr>
              <p:cNvSpPr/>
              <p:nvPr/>
            </p:nvSpPr>
            <p:spPr>
              <a:xfrm>
                <a:off x="795573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8" name="楕円 197">
                <a:extLst>
                  <a:ext uri="{FF2B5EF4-FFF2-40B4-BE49-F238E27FC236}">
                    <a16:creationId xmlns:a16="http://schemas.microsoft.com/office/drawing/2014/main" id="{1BE5BF65-FA5E-0793-13E8-380AD8603D68}"/>
                  </a:ext>
                </a:extLst>
              </p:cNvPr>
              <p:cNvSpPr/>
              <p:nvPr/>
            </p:nvSpPr>
            <p:spPr>
              <a:xfrm>
                <a:off x="5807211" y="1115711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99" name="直線コネクタ 198">
                <a:extLst>
                  <a:ext uri="{FF2B5EF4-FFF2-40B4-BE49-F238E27FC236}">
                    <a16:creationId xmlns:a16="http://schemas.microsoft.com/office/drawing/2014/main" id="{A14987DF-EE29-3255-AF00-65FF3201DD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945951"/>
                <a:ext cx="2146757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グループ化 128">
              <a:extLst>
                <a:ext uri="{FF2B5EF4-FFF2-40B4-BE49-F238E27FC236}">
                  <a16:creationId xmlns:a16="http://schemas.microsoft.com/office/drawing/2014/main" id="{D550CEAC-9206-3A6E-9123-BCFC77C955A6}"/>
                </a:ext>
              </a:extLst>
            </p:cNvPr>
            <p:cNvGrpSpPr/>
            <p:nvPr/>
          </p:nvGrpSpPr>
          <p:grpSpPr>
            <a:xfrm rot="-1200000">
              <a:off x="3587430" y="1124554"/>
              <a:ext cx="4874618" cy="4648287"/>
              <a:chOff x="3658691" y="1115711"/>
              <a:chExt cx="4874618" cy="4648287"/>
            </a:xfrm>
            <a:solidFill>
              <a:schemeClr val="bg1">
                <a:lumMod val="50000"/>
              </a:schemeClr>
            </a:solidFill>
          </p:grpSpPr>
          <p:cxnSp>
            <p:nvCxnSpPr>
              <p:cNvPr id="178" name="直線コネクタ 177">
                <a:extLst>
                  <a:ext uri="{FF2B5EF4-FFF2-40B4-BE49-F238E27FC236}">
                    <a16:creationId xmlns:a16="http://schemas.microsoft.com/office/drawing/2014/main" id="{3BF40FD0-E2DB-4478-82FF-413BBB702B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382790"/>
                <a:ext cx="0" cy="2255075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線コネクタ 178">
                <a:extLst>
                  <a:ext uri="{FF2B5EF4-FFF2-40B4-BE49-F238E27FC236}">
                    <a16:creationId xmlns:a16="http://schemas.microsoft.com/office/drawing/2014/main" id="{A5ED4E79-A9AC-C581-A612-1A72B9B8AC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直線コネクタ 179">
                <a:extLst>
                  <a:ext uri="{FF2B5EF4-FFF2-40B4-BE49-F238E27FC236}">
                    <a16:creationId xmlns:a16="http://schemas.microsoft.com/office/drawing/2014/main" id="{49EB5FE8-CDB1-2079-6BFC-BCBE928BB04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44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線コネクタ 180">
                <a:extLst>
                  <a:ext uri="{FF2B5EF4-FFF2-40B4-BE49-F238E27FC236}">
                    <a16:creationId xmlns:a16="http://schemas.microsoft.com/office/drawing/2014/main" id="{04837ACD-ACE0-87A3-1337-A47577EA70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485" y="2945951"/>
                <a:ext cx="2148515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楕円 181">
                <a:extLst>
                  <a:ext uri="{FF2B5EF4-FFF2-40B4-BE49-F238E27FC236}">
                    <a16:creationId xmlns:a16="http://schemas.microsoft.com/office/drawing/2014/main" id="{C9461E54-3C5B-6623-E7B9-169868F4F91A}"/>
                  </a:ext>
                </a:extLst>
              </p:cNvPr>
              <p:cNvSpPr/>
              <p:nvPr/>
            </p:nvSpPr>
            <p:spPr>
              <a:xfrm>
                <a:off x="5813789" y="335729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3" name="楕円 182">
                <a:extLst>
                  <a:ext uri="{FF2B5EF4-FFF2-40B4-BE49-F238E27FC236}">
                    <a16:creationId xmlns:a16="http://schemas.microsoft.com/office/drawing/2014/main" id="{216331E9-A85F-450F-5BB8-0D3232D7FCBE}"/>
                  </a:ext>
                </a:extLst>
              </p:cNvPr>
              <p:cNvSpPr/>
              <p:nvPr/>
            </p:nvSpPr>
            <p:spPr>
              <a:xfrm>
                <a:off x="365869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4" name="楕円 183">
                <a:extLst>
                  <a:ext uri="{FF2B5EF4-FFF2-40B4-BE49-F238E27FC236}">
                    <a16:creationId xmlns:a16="http://schemas.microsoft.com/office/drawing/2014/main" id="{BB1E5AAB-6DEF-D6B0-10BF-8A47855B5FE6}"/>
                  </a:ext>
                </a:extLst>
              </p:cNvPr>
              <p:cNvSpPr/>
              <p:nvPr/>
            </p:nvSpPr>
            <p:spPr>
              <a:xfrm>
                <a:off x="446893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5" name="楕円 184">
                <a:extLst>
                  <a:ext uri="{FF2B5EF4-FFF2-40B4-BE49-F238E27FC236}">
                    <a16:creationId xmlns:a16="http://schemas.microsoft.com/office/drawing/2014/main" id="{34C4CA2F-691A-9F38-B931-A0AB09FF4B28}"/>
                  </a:ext>
                </a:extLst>
              </p:cNvPr>
              <p:cNvSpPr/>
              <p:nvPr/>
            </p:nvSpPr>
            <p:spPr>
              <a:xfrm>
                <a:off x="714549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6" name="楕円 185">
                <a:extLst>
                  <a:ext uri="{FF2B5EF4-FFF2-40B4-BE49-F238E27FC236}">
                    <a16:creationId xmlns:a16="http://schemas.microsoft.com/office/drawing/2014/main" id="{7B514731-A1BB-E590-4C87-4AF82E6A607D}"/>
                  </a:ext>
                </a:extLst>
              </p:cNvPr>
              <p:cNvSpPr/>
              <p:nvPr/>
            </p:nvSpPr>
            <p:spPr>
              <a:xfrm>
                <a:off x="795573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7" name="楕円 186">
                <a:extLst>
                  <a:ext uri="{FF2B5EF4-FFF2-40B4-BE49-F238E27FC236}">
                    <a16:creationId xmlns:a16="http://schemas.microsoft.com/office/drawing/2014/main" id="{17E02A9A-18B0-DB1D-9CF4-42000EFAAE9A}"/>
                  </a:ext>
                </a:extLst>
              </p:cNvPr>
              <p:cNvSpPr/>
              <p:nvPr/>
            </p:nvSpPr>
            <p:spPr>
              <a:xfrm>
                <a:off x="5807211" y="1115711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88" name="直線コネクタ 187">
                <a:extLst>
                  <a:ext uri="{FF2B5EF4-FFF2-40B4-BE49-F238E27FC236}">
                    <a16:creationId xmlns:a16="http://schemas.microsoft.com/office/drawing/2014/main" id="{436A0B19-2F39-A744-C9F4-D45ED081C1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945951"/>
                <a:ext cx="2146757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0" name="グループ化 129">
              <a:extLst>
                <a:ext uri="{FF2B5EF4-FFF2-40B4-BE49-F238E27FC236}">
                  <a16:creationId xmlns:a16="http://schemas.microsoft.com/office/drawing/2014/main" id="{A8D2B329-AA37-8092-3FD1-85BB0DD294CC}"/>
                </a:ext>
              </a:extLst>
            </p:cNvPr>
            <p:cNvGrpSpPr/>
            <p:nvPr/>
          </p:nvGrpSpPr>
          <p:grpSpPr>
            <a:xfrm rot="-1500000">
              <a:off x="3576174" y="1132544"/>
              <a:ext cx="4874618" cy="4648287"/>
              <a:chOff x="3658691" y="1115711"/>
              <a:chExt cx="4874618" cy="4648287"/>
            </a:xfrm>
            <a:solidFill>
              <a:schemeClr val="tx1">
                <a:lumMod val="65000"/>
                <a:lumOff val="35000"/>
              </a:schemeClr>
            </a:solidFill>
          </p:grpSpPr>
          <p:cxnSp>
            <p:nvCxnSpPr>
              <p:cNvPr id="167" name="直線コネクタ 166">
                <a:extLst>
                  <a:ext uri="{FF2B5EF4-FFF2-40B4-BE49-F238E27FC236}">
                    <a16:creationId xmlns:a16="http://schemas.microsoft.com/office/drawing/2014/main" id="{FB77DA4A-7FB4-AF73-9403-469C6EA528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382790"/>
                <a:ext cx="0" cy="2255075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線コネクタ 167">
                <a:extLst>
                  <a:ext uri="{FF2B5EF4-FFF2-40B4-BE49-F238E27FC236}">
                    <a16:creationId xmlns:a16="http://schemas.microsoft.com/office/drawing/2014/main" id="{FB5747CD-8F89-5A68-4090-013151610D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線コネクタ 168">
                <a:extLst>
                  <a:ext uri="{FF2B5EF4-FFF2-40B4-BE49-F238E27FC236}">
                    <a16:creationId xmlns:a16="http://schemas.microsoft.com/office/drawing/2014/main" id="{89CB875C-A34D-563E-2F23-730F2D88C4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44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直線コネクタ 169">
                <a:extLst>
                  <a:ext uri="{FF2B5EF4-FFF2-40B4-BE49-F238E27FC236}">
                    <a16:creationId xmlns:a16="http://schemas.microsoft.com/office/drawing/2014/main" id="{FAEF61FE-C98D-C954-9795-F1AEE2D141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485" y="2945951"/>
                <a:ext cx="2148515" cy="69191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1" name="楕円 170">
                <a:extLst>
                  <a:ext uri="{FF2B5EF4-FFF2-40B4-BE49-F238E27FC236}">
                    <a16:creationId xmlns:a16="http://schemas.microsoft.com/office/drawing/2014/main" id="{23B58037-CDAC-EDE8-7112-24AAB31B6F70}"/>
                  </a:ext>
                </a:extLst>
              </p:cNvPr>
              <p:cNvSpPr/>
              <p:nvPr/>
            </p:nvSpPr>
            <p:spPr>
              <a:xfrm>
                <a:off x="5813789" y="335729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2" name="楕円 171">
                <a:extLst>
                  <a:ext uri="{FF2B5EF4-FFF2-40B4-BE49-F238E27FC236}">
                    <a16:creationId xmlns:a16="http://schemas.microsoft.com/office/drawing/2014/main" id="{7349B49E-C909-D4DB-C39C-07A3B737501C}"/>
                  </a:ext>
                </a:extLst>
              </p:cNvPr>
              <p:cNvSpPr/>
              <p:nvPr/>
            </p:nvSpPr>
            <p:spPr>
              <a:xfrm>
                <a:off x="365869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3" name="楕円 172">
                <a:extLst>
                  <a:ext uri="{FF2B5EF4-FFF2-40B4-BE49-F238E27FC236}">
                    <a16:creationId xmlns:a16="http://schemas.microsoft.com/office/drawing/2014/main" id="{3455F761-D075-A960-2BB2-2E44DFBA161B}"/>
                  </a:ext>
                </a:extLst>
              </p:cNvPr>
              <p:cNvSpPr/>
              <p:nvPr/>
            </p:nvSpPr>
            <p:spPr>
              <a:xfrm>
                <a:off x="446893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4" name="楕円 173">
                <a:extLst>
                  <a:ext uri="{FF2B5EF4-FFF2-40B4-BE49-F238E27FC236}">
                    <a16:creationId xmlns:a16="http://schemas.microsoft.com/office/drawing/2014/main" id="{11D89B18-0B4A-C2F1-39FB-CF8616755103}"/>
                  </a:ext>
                </a:extLst>
              </p:cNvPr>
              <p:cNvSpPr/>
              <p:nvPr/>
            </p:nvSpPr>
            <p:spPr>
              <a:xfrm>
                <a:off x="714549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5" name="楕円 174">
                <a:extLst>
                  <a:ext uri="{FF2B5EF4-FFF2-40B4-BE49-F238E27FC236}">
                    <a16:creationId xmlns:a16="http://schemas.microsoft.com/office/drawing/2014/main" id="{3C1BF8A5-6B61-B3EB-0F3E-5E2704946EB8}"/>
                  </a:ext>
                </a:extLst>
              </p:cNvPr>
              <p:cNvSpPr/>
              <p:nvPr/>
            </p:nvSpPr>
            <p:spPr>
              <a:xfrm>
                <a:off x="795573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6" name="楕円 175">
                <a:extLst>
                  <a:ext uri="{FF2B5EF4-FFF2-40B4-BE49-F238E27FC236}">
                    <a16:creationId xmlns:a16="http://schemas.microsoft.com/office/drawing/2014/main" id="{0631052F-E6CD-1FE5-BE4B-9447C2C24A77}"/>
                  </a:ext>
                </a:extLst>
              </p:cNvPr>
              <p:cNvSpPr/>
              <p:nvPr/>
            </p:nvSpPr>
            <p:spPr>
              <a:xfrm>
                <a:off x="5807211" y="1115711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77" name="直線コネクタ 176">
                <a:extLst>
                  <a:ext uri="{FF2B5EF4-FFF2-40B4-BE49-F238E27FC236}">
                    <a16:creationId xmlns:a16="http://schemas.microsoft.com/office/drawing/2014/main" id="{85D97024-0058-9FBB-DC26-8A7716476B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945951"/>
                <a:ext cx="2146757" cy="69191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1" name="グループ化 130">
              <a:extLst>
                <a:ext uri="{FF2B5EF4-FFF2-40B4-BE49-F238E27FC236}">
                  <a16:creationId xmlns:a16="http://schemas.microsoft.com/office/drawing/2014/main" id="{2E39547A-FD9A-6499-CE0C-C13E06295551}"/>
                </a:ext>
              </a:extLst>
            </p:cNvPr>
            <p:cNvGrpSpPr/>
            <p:nvPr/>
          </p:nvGrpSpPr>
          <p:grpSpPr>
            <a:xfrm rot="-1800000">
              <a:off x="3556442" y="1139120"/>
              <a:ext cx="4874618" cy="4648287"/>
              <a:chOff x="3658691" y="1115711"/>
              <a:chExt cx="4874618" cy="4648287"/>
            </a:xfrm>
            <a:solidFill>
              <a:schemeClr val="tx1">
                <a:lumMod val="75000"/>
                <a:lumOff val="25000"/>
              </a:schemeClr>
            </a:solidFill>
          </p:grpSpPr>
          <p:cxnSp>
            <p:nvCxnSpPr>
              <p:cNvPr id="156" name="直線コネクタ 155">
                <a:extLst>
                  <a:ext uri="{FF2B5EF4-FFF2-40B4-BE49-F238E27FC236}">
                    <a16:creationId xmlns:a16="http://schemas.microsoft.com/office/drawing/2014/main" id="{F766A780-C1C6-8528-2DBD-137BAE509B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382790"/>
                <a:ext cx="0" cy="2255075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線コネクタ 156">
                <a:extLst>
                  <a:ext uri="{FF2B5EF4-FFF2-40B4-BE49-F238E27FC236}">
                    <a16:creationId xmlns:a16="http://schemas.microsoft.com/office/drawing/2014/main" id="{6B8E18B6-7B41-D93A-B490-51C529E4F5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線コネクタ 157">
                <a:extLst>
                  <a:ext uri="{FF2B5EF4-FFF2-40B4-BE49-F238E27FC236}">
                    <a16:creationId xmlns:a16="http://schemas.microsoft.com/office/drawing/2014/main" id="{5AC0E032-5C15-6738-B272-0A1FA25374B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44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線コネクタ 158">
                <a:extLst>
                  <a:ext uri="{FF2B5EF4-FFF2-40B4-BE49-F238E27FC236}">
                    <a16:creationId xmlns:a16="http://schemas.microsoft.com/office/drawing/2014/main" id="{14D19AB6-DCF6-51AA-399F-AD12D70D64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485" y="2945951"/>
                <a:ext cx="2148515" cy="69191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楕円 159">
                <a:extLst>
                  <a:ext uri="{FF2B5EF4-FFF2-40B4-BE49-F238E27FC236}">
                    <a16:creationId xmlns:a16="http://schemas.microsoft.com/office/drawing/2014/main" id="{CB4AB01A-5C9D-6A1D-653C-A34FEB693DA6}"/>
                  </a:ext>
                </a:extLst>
              </p:cNvPr>
              <p:cNvSpPr/>
              <p:nvPr/>
            </p:nvSpPr>
            <p:spPr>
              <a:xfrm>
                <a:off x="5813789" y="335729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1" name="楕円 160">
                <a:extLst>
                  <a:ext uri="{FF2B5EF4-FFF2-40B4-BE49-F238E27FC236}">
                    <a16:creationId xmlns:a16="http://schemas.microsoft.com/office/drawing/2014/main" id="{9B558F88-0387-B40D-3005-B7EBAA2ECC71}"/>
                  </a:ext>
                </a:extLst>
              </p:cNvPr>
              <p:cNvSpPr/>
              <p:nvPr/>
            </p:nvSpPr>
            <p:spPr>
              <a:xfrm>
                <a:off x="365869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2" name="楕円 161">
                <a:extLst>
                  <a:ext uri="{FF2B5EF4-FFF2-40B4-BE49-F238E27FC236}">
                    <a16:creationId xmlns:a16="http://schemas.microsoft.com/office/drawing/2014/main" id="{1EC7E7CA-251C-D5C2-7C32-637920B5349F}"/>
                  </a:ext>
                </a:extLst>
              </p:cNvPr>
              <p:cNvSpPr/>
              <p:nvPr/>
            </p:nvSpPr>
            <p:spPr>
              <a:xfrm>
                <a:off x="446893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3" name="楕円 162">
                <a:extLst>
                  <a:ext uri="{FF2B5EF4-FFF2-40B4-BE49-F238E27FC236}">
                    <a16:creationId xmlns:a16="http://schemas.microsoft.com/office/drawing/2014/main" id="{C8DEB525-0855-EF57-AE76-AE7AA8A4265B}"/>
                  </a:ext>
                </a:extLst>
              </p:cNvPr>
              <p:cNvSpPr/>
              <p:nvPr/>
            </p:nvSpPr>
            <p:spPr>
              <a:xfrm>
                <a:off x="714549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4" name="楕円 163">
                <a:extLst>
                  <a:ext uri="{FF2B5EF4-FFF2-40B4-BE49-F238E27FC236}">
                    <a16:creationId xmlns:a16="http://schemas.microsoft.com/office/drawing/2014/main" id="{EDBD9335-705A-2B27-9FC5-FBA332A43E95}"/>
                  </a:ext>
                </a:extLst>
              </p:cNvPr>
              <p:cNvSpPr/>
              <p:nvPr/>
            </p:nvSpPr>
            <p:spPr>
              <a:xfrm>
                <a:off x="795573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5" name="楕円 164">
                <a:extLst>
                  <a:ext uri="{FF2B5EF4-FFF2-40B4-BE49-F238E27FC236}">
                    <a16:creationId xmlns:a16="http://schemas.microsoft.com/office/drawing/2014/main" id="{B5566AAC-3D19-720E-9D7A-C367E23B334C}"/>
                  </a:ext>
                </a:extLst>
              </p:cNvPr>
              <p:cNvSpPr/>
              <p:nvPr/>
            </p:nvSpPr>
            <p:spPr>
              <a:xfrm>
                <a:off x="5807211" y="1115711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66" name="直線コネクタ 165">
                <a:extLst>
                  <a:ext uri="{FF2B5EF4-FFF2-40B4-BE49-F238E27FC236}">
                    <a16:creationId xmlns:a16="http://schemas.microsoft.com/office/drawing/2014/main" id="{FDB672C0-F550-87E1-A5AF-A134788E17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945951"/>
                <a:ext cx="2146757" cy="69191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グループ化 131">
              <a:extLst>
                <a:ext uri="{FF2B5EF4-FFF2-40B4-BE49-F238E27FC236}">
                  <a16:creationId xmlns:a16="http://schemas.microsoft.com/office/drawing/2014/main" id="{41D85499-33FB-809E-81C9-78A51813BEFD}"/>
                </a:ext>
              </a:extLst>
            </p:cNvPr>
            <p:cNvGrpSpPr/>
            <p:nvPr/>
          </p:nvGrpSpPr>
          <p:grpSpPr>
            <a:xfrm rot="-2100000">
              <a:off x="3539802" y="1152277"/>
              <a:ext cx="4874618" cy="4648287"/>
              <a:chOff x="3658691" y="1115711"/>
              <a:chExt cx="4874618" cy="4648287"/>
            </a:xfrm>
            <a:solidFill>
              <a:schemeClr val="tx1">
                <a:lumMod val="85000"/>
                <a:lumOff val="15000"/>
              </a:schemeClr>
            </a:solidFill>
          </p:grpSpPr>
          <p:cxnSp>
            <p:nvCxnSpPr>
              <p:cNvPr id="145" name="直線コネクタ 144">
                <a:extLst>
                  <a:ext uri="{FF2B5EF4-FFF2-40B4-BE49-F238E27FC236}">
                    <a16:creationId xmlns:a16="http://schemas.microsoft.com/office/drawing/2014/main" id="{C6A2788B-996A-6B67-CB72-67B2302CF6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382790"/>
                <a:ext cx="0" cy="2255075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線コネクタ 145">
                <a:extLst>
                  <a:ext uri="{FF2B5EF4-FFF2-40B4-BE49-F238E27FC236}">
                    <a16:creationId xmlns:a16="http://schemas.microsoft.com/office/drawing/2014/main" id="{10FBAB39-4A87-14CC-2E87-803535DCAC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線コネクタ 146">
                <a:extLst>
                  <a:ext uri="{FF2B5EF4-FFF2-40B4-BE49-F238E27FC236}">
                    <a16:creationId xmlns:a16="http://schemas.microsoft.com/office/drawing/2014/main" id="{6A70EA83-356C-9ADC-778E-692FDAD1AF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44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直線コネクタ 147">
                <a:extLst>
                  <a:ext uri="{FF2B5EF4-FFF2-40B4-BE49-F238E27FC236}">
                    <a16:creationId xmlns:a16="http://schemas.microsoft.com/office/drawing/2014/main" id="{ED212249-090E-6F05-ED77-91D04C4B5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485" y="2945951"/>
                <a:ext cx="2148515" cy="69191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楕円 148">
                <a:extLst>
                  <a:ext uri="{FF2B5EF4-FFF2-40B4-BE49-F238E27FC236}">
                    <a16:creationId xmlns:a16="http://schemas.microsoft.com/office/drawing/2014/main" id="{35E62C77-6EBE-A98E-477F-64E9CD658012}"/>
                  </a:ext>
                </a:extLst>
              </p:cNvPr>
              <p:cNvSpPr/>
              <p:nvPr/>
            </p:nvSpPr>
            <p:spPr>
              <a:xfrm>
                <a:off x="5813789" y="335729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0" name="楕円 149">
                <a:extLst>
                  <a:ext uri="{FF2B5EF4-FFF2-40B4-BE49-F238E27FC236}">
                    <a16:creationId xmlns:a16="http://schemas.microsoft.com/office/drawing/2014/main" id="{799AA6D2-E326-C509-9682-58914C3D8C91}"/>
                  </a:ext>
                </a:extLst>
              </p:cNvPr>
              <p:cNvSpPr/>
              <p:nvPr/>
            </p:nvSpPr>
            <p:spPr>
              <a:xfrm>
                <a:off x="365869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1" name="楕円 150">
                <a:extLst>
                  <a:ext uri="{FF2B5EF4-FFF2-40B4-BE49-F238E27FC236}">
                    <a16:creationId xmlns:a16="http://schemas.microsoft.com/office/drawing/2014/main" id="{81149D3F-1D5F-CAF0-288C-45364D9B5104}"/>
                  </a:ext>
                </a:extLst>
              </p:cNvPr>
              <p:cNvSpPr/>
              <p:nvPr/>
            </p:nvSpPr>
            <p:spPr>
              <a:xfrm>
                <a:off x="446893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2" name="楕円 151">
                <a:extLst>
                  <a:ext uri="{FF2B5EF4-FFF2-40B4-BE49-F238E27FC236}">
                    <a16:creationId xmlns:a16="http://schemas.microsoft.com/office/drawing/2014/main" id="{9FAB1408-CEB5-FCF6-9EF5-FFB5D9420FFB}"/>
                  </a:ext>
                </a:extLst>
              </p:cNvPr>
              <p:cNvSpPr/>
              <p:nvPr/>
            </p:nvSpPr>
            <p:spPr>
              <a:xfrm>
                <a:off x="714549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3" name="楕円 152">
                <a:extLst>
                  <a:ext uri="{FF2B5EF4-FFF2-40B4-BE49-F238E27FC236}">
                    <a16:creationId xmlns:a16="http://schemas.microsoft.com/office/drawing/2014/main" id="{FB96D522-3E31-8073-6F0D-AA6B3CCBAC50}"/>
                  </a:ext>
                </a:extLst>
              </p:cNvPr>
              <p:cNvSpPr/>
              <p:nvPr/>
            </p:nvSpPr>
            <p:spPr>
              <a:xfrm>
                <a:off x="795573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4" name="楕円 153">
                <a:extLst>
                  <a:ext uri="{FF2B5EF4-FFF2-40B4-BE49-F238E27FC236}">
                    <a16:creationId xmlns:a16="http://schemas.microsoft.com/office/drawing/2014/main" id="{F23E5668-25AF-7031-BF34-51F734EFD820}"/>
                  </a:ext>
                </a:extLst>
              </p:cNvPr>
              <p:cNvSpPr/>
              <p:nvPr/>
            </p:nvSpPr>
            <p:spPr>
              <a:xfrm>
                <a:off x="5807211" y="1115711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55" name="直線コネクタ 154">
                <a:extLst>
                  <a:ext uri="{FF2B5EF4-FFF2-40B4-BE49-F238E27FC236}">
                    <a16:creationId xmlns:a16="http://schemas.microsoft.com/office/drawing/2014/main" id="{22A883E1-8706-8E66-280D-09FFE17133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945951"/>
                <a:ext cx="2146757" cy="69191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3" name="グループ化 132">
              <a:extLst>
                <a:ext uri="{FF2B5EF4-FFF2-40B4-BE49-F238E27FC236}">
                  <a16:creationId xmlns:a16="http://schemas.microsoft.com/office/drawing/2014/main" id="{C7DDB4A0-5440-6796-5375-40B76E9150E4}"/>
                </a:ext>
              </a:extLst>
            </p:cNvPr>
            <p:cNvGrpSpPr/>
            <p:nvPr/>
          </p:nvGrpSpPr>
          <p:grpSpPr>
            <a:xfrm rot="-2400000">
              <a:off x="3526646" y="1158856"/>
              <a:ext cx="4874618" cy="4648287"/>
              <a:chOff x="3658691" y="1115711"/>
              <a:chExt cx="4874618" cy="4648287"/>
            </a:xfrm>
            <a:solidFill>
              <a:schemeClr val="tx1">
                <a:lumMod val="95000"/>
                <a:lumOff val="5000"/>
              </a:schemeClr>
            </a:solidFill>
          </p:grpSpPr>
          <p:cxnSp>
            <p:nvCxnSpPr>
              <p:cNvPr id="134" name="直線コネクタ 133">
                <a:extLst>
                  <a:ext uri="{FF2B5EF4-FFF2-40B4-BE49-F238E27FC236}">
                    <a16:creationId xmlns:a16="http://schemas.microsoft.com/office/drawing/2014/main" id="{E8C276C7-2042-79A6-04AC-51EAE646B2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382790"/>
                <a:ext cx="0" cy="2255075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線コネクタ 134">
                <a:extLst>
                  <a:ext uri="{FF2B5EF4-FFF2-40B4-BE49-F238E27FC236}">
                    <a16:creationId xmlns:a16="http://schemas.microsoft.com/office/drawing/2014/main" id="{EAD27C1E-342F-BB88-878A-4643A0927E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線コネクタ 135">
                <a:extLst>
                  <a:ext uri="{FF2B5EF4-FFF2-40B4-BE49-F238E27FC236}">
                    <a16:creationId xmlns:a16="http://schemas.microsoft.com/office/drawing/2014/main" id="{3731C838-028F-FBEC-F218-0E92E85176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44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線コネクタ 136">
                <a:extLst>
                  <a:ext uri="{FF2B5EF4-FFF2-40B4-BE49-F238E27FC236}">
                    <a16:creationId xmlns:a16="http://schemas.microsoft.com/office/drawing/2014/main" id="{17DE486C-B7C7-7333-67EF-AA1014AD5C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485" y="2945951"/>
                <a:ext cx="2148515" cy="69191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楕円 137">
                <a:extLst>
                  <a:ext uri="{FF2B5EF4-FFF2-40B4-BE49-F238E27FC236}">
                    <a16:creationId xmlns:a16="http://schemas.microsoft.com/office/drawing/2014/main" id="{00A173A1-E149-5A68-3E7E-484163D12915}"/>
                  </a:ext>
                </a:extLst>
              </p:cNvPr>
              <p:cNvSpPr/>
              <p:nvPr/>
            </p:nvSpPr>
            <p:spPr>
              <a:xfrm>
                <a:off x="5813789" y="335729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9" name="楕円 138">
                <a:extLst>
                  <a:ext uri="{FF2B5EF4-FFF2-40B4-BE49-F238E27FC236}">
                    <a16:creationId xmlns:a16="http://schemas.microsoft.com/office/drawing/2014/main" id="{92735E9B-29DB-FB1C-2FC3-E72FF31B57A0}"/>
                  </a:ext>
                </a:extLst>
              </p:cNvPr>
              <p:cNvSpPr/>
              <p:nvPr/>
            </p:nvSpPr>
            <p:spPr>
              <a:xfrm>
                <a:off x="365869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0" name="楕円 139">
                <a:extLst>
                  <a:ext uri="{FF2B5EF4-FFF2-40B4-BE49-F238E27FC236}">
                    <a16:creationId xmlns:a16="http://schemas.microsoft.com/office/drawing/2014/main" id="{899A2475-2CCA-2B2B-C449-07ABF350713F}"/>
                  </a:ext>
                </a:extLst>
              </p:cNvPr>
              <p:cNvSpPr/>
              <p:nvPr/>
            </p:nvSpPr>
            <p:spPr>
              <a:xfrm>
                <a:off x="446893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1" name="楕円 140">
                <a:extLst>
                  <a:ext uri="{FF2B5EF4-FFF2-40B4-BE49-F238E27FC236}">
                    <a16:creationId xmlns:a16="http://schemas.microsoft.com/office/drawing/2014/main" id="{2821C708-ADDD-2090-0A5C-C3E9CF26B3F4}"/>
                  </a:ext>
                </a:extLst>
              </p:cNvPr>
              <p:cNvSpPr/>
              <p:nvPr/>
            </p:nvSpPr>
            <p:spPr>
              <a:xfrm>
                <a:off x="714549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2" name="楕円 141">
                <a:extLst>
                  <a:ext uri="{FF2B5EF4-FFF2-40B4-BE49-F238E27FC236}">
                    <a16:creationId xmlns:a16="http://schemas.microsoft.com/office/drawing/2014/main" id="{289416BA-2D55-7186-5190-1F53F46ED1DC}"/>
                  </a:ext>
                </a:extLst>
              </p:cNvPr>
              <p:cNvSpPr/>
              <p:nvPr/>
            </p:nvSpPr>
            <p:spPr>
              <a:xfrm>
                <a:off x="795573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3" name="楕円 142">
                <a:extLst>
                  <a:ext uri="{FF2B5EF4-FFF2-40B4-BE49-F238E27FC236}">
                    <a16:creationId xmlns:a16="http://schemas.microsoft.com/office/drawing/2014/main" id="{68145DBB-84BA-D1B4-3EBD-4EC7E7918440}"/>
                  </a:ext>
                </a:extLst>
              </p:cNvPr>
              <p:cNvSpPr/>
              <p:nvPr/>
            </p:nvSpPr>
            <p:spPr>
              <a:xfrm>
                <a:off x="5807211" y="1115711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44" name="直線コネクタ 143">
                <a:extLst>
                  <a:ext uri="{FF2B5EF4-FFF2-40B4-BE49-F238E27FC236}">
                    <a16:creationId xmlns:a16="http://schemas.microsoft.com/office/drawing/2014/main" id="{2D9DBFED-04B7-CAEC-20E5-7B790B0342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945951"/>
                <a:ext cx="2146757" cy="69191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C8D762A-333D-F008-6523-BDB16C4AEC9F}"/>
              </a:ext>
            </a:extLst>
          </p:cNvPr>
          <p:cNvSpPr txBox="1"/>
          <p:nvPr/>
        </p:nvSpPr>
        <p:spPr>
          <a:xfrm>
            <a:off x="269716" y="243402"/>
            <a:ext cx="2404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さらに回転したって </a:t>
            </a:r>
            <a:r>
              <a:rPr lang="en-US" altLang="ja-JP" sz="2000"/>
              <a:t>…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3576875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グループ化 132">
            <a:extLst>
              <a:ext uri="{FF2B5EF4-FFF2-40B4-BE49-F238E27FC236}">
                <a16:creationId xmlns:a16="http://schemas.microsoft.com/office/drawing/2014/main" id="{C7DDB4A0-5440-6796-5375-40B76E9150E4}"/>
              </a:ext>
            </a:extLst>
          </p:cNvPr>
          <p:cNvGrpSpPr/>
          <p:nvPr/>
        </p:nvGrpSpPr>
        <p:grpSpPr>
          <a:xfrm rot="16795576">
            <a:off x="3456929" y="1279722"/>
            <a:ext cx="4874618" cy="4648287"/>
            <a:chOff x="3658691" y="1115711"/>
            <a:chExt cx="4874618" cy="4648287"/>
          </a:xfrm>
          <a:solidFill>
            <a:schemeClr val="tx1">
              <a:lumMod val="95000"/>
              <a:lumOff val="5000"/>
            </a:schemeClr>
          </a:solidFill>
        </p:grpSpPr>
        <p:cxnSp>
          <p:nvCxnSpPr>
            <p:cNvPr id="134" name="直線コネクタ 133">
              <a:extLst>
                <a:ext uri="{FF2B5EF4-FFF2-40B4-BE49-F238E27FC236}">
                  <a16:creationId xmlns:a16="http://schemas.microsoft.com/office/drawing/2014/main" id="{E8C276C7-2042-79A6-04AC-51EAE646B24A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コネクタ 134">
              <a:extLst>
                <a:ext uri="{FF2B5EF4-FFF2-40B4-BE49-F238E27FC236}">
                  <a16:creationId xmlns:a16="http://schemas.microsoft.com/office/drawing/2014/main" id="{EAD27C1E-342F-BB88-878A-4643A0927E89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コネクタ 135">
              <a:extLst>
                <a:ext uri="{FF2B5EF4-FFF2-40B4-BE49-F238E27FC236}">
                  <a16:creationId xmlns:a16="http://schemas.microsoft.com/office/drawing/2014/main" id="{3731C838-028F-FBEC-F218-0E92E85176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コネクタ 136">
              <a:extLst>
                <a:ext uri="{FF2B5EF4-FFF2-40B4-BE49-F238E27FC236}">
                  <a16:creationId xmlns:a16="http://schemas.microsoft.com/office/drawing/2014/main" id="{17DE486C-B7C7-7333-67EF-AA1014AD5CB1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楕円 137">
              <a:extLst>
                <a:ext uri="{FF2B5EF4-FFF2-40B4-BE49-F238E27FC236}">
                  <a16:creationId xmlns:a16="http://schemas.microsoft.com/office/drawing/2014/main" id="{00A173A1-E149-5A68-3E7E-484163D12915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9" name="楕円 138">
              <a:extLst>
                <a:ext uri="{FF2B5EF4-FFF2-40B4-BE49-F238E27FC236}">
                  <a16:creationId xmlns:a16="http://schemas.microsoft.com/office/drawing/2014/main" id="{92735E9B-29DB-FB1C-2FC3-E72FF31B57A0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0" name="楕円 139">
              <a:extLst>
                <a:ext uri="{FF2B5EF4-FFF2-40B4-BE49-F238E27FC236}">
                  <a16:creationId xmlns:a16="http://schemas.microsoft.com/office/drawing/2014/main" id="{899A2475-2CCA-2B2B-C449-07ABF350713F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1" name="楕円 140">
              <a:extLst>
                <a:ext uri="{FF2B5EF4-FFF2-40B4-BE49-F238E27FC236}">
                  <a16:creationId xmlns:a16="http://schemas.microsoft.com/office/drawing/2014/main" id="{2821C708-ADDD-2090-0A5C-C3E9CF26B3F4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2" name="楕円 141">
              <a:extLst>
                <a:ext uri="{FF2B5EF4-FFF2-40B4-BE49-F238E27FC236}">
                  <a16:creationId xmlns:a16="http://schemas.microsoft.com/office/drawing/2014/main" id="{289416BA-2D55-7186-5190-1F53F46ED1DC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3" name="楕円 142">
              <a:extLst>
                <a:ext uri="{FF2B5EF4-FFF2-40B4-BE49-F238E27FC236}">
                  <a16:creationId xmlns:a16="http://schemas.microsoft.com/office/drawing/2014/main" id="{68145DBB-84BA-D1B4-3EBD-4EC7E7918440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4" name="直線コネクタ 143">
              <a:extLst>
                <a:ext uri="{FF2B5EF4-FFF2-40B4-BE49-F238E27FC236}">
                  <a16:creationId xmlns:a16="http://schemas.microsoft.com/office/drawing/2014/main" id="{2D9DBFED-04B7-CAEC-20E5-7B790B0342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C8D762A-333D-F008-6523-BDB16C4AEC9F}"/>
              </a:ext>
            </a:extLst>
          </p:cNvPr>
          <p:cNvSpPr txBox="1"/>
          <p:nvPr/>
        </p:nvSpPr>
        <p:spPr>
          <a:xfrm>
            <a:off x="269716" y="243402"/>
            <a:ext cx="2989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スマートな形を維持してる！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1248431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16A1CF18-5473-141C-B9F1-3F7A5AF4DD89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0AC9CCCE-674E-72A7-525A-99E83026FAFA}"/>
              </a:ext>
            </a:extLst>
          </p:cNvPr>
          <p:cNvCxnSpPr/>
          <p:nvPr/>
        </p:nvCxnSpPr>
        <p:spPr>
          <a:xfrm>
            <a:off x="0" y="342899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0D4E79A3-5179-DBF5-33CA-262BE461B191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C09B9AB-9985-C454-49FE-547468BBE26D}"/>
              </a:ext>
            </a:extLst>
          </p:cNvPr>
          <p:cNvSpPr txBox="1"/>
          <p:nvPr/>
        </p:nvSpPr>
        <p:spPr>
          <a:xfrm>
            <a:off x="269716" y="243402"/>
            <a:ext cx="3296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パワポのガイドは重心のやや上</a:t>
            </a:r>
          </a:p>
        </p:txBody>
      </p:sp>
    </p:spTree>
    <p:extLst>
      <p:ext uri="{BB962C8B-B14F-4D97-AF65-F5344CB8AC3E}">
        <p14:creationId xmlns:p14="http://schemas.microsoft.com/office/powerpoint/2010/main" val="3889281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グループ化 132">
            <a:extLst>
              <a:ext uri="{FF2B5EF4-FFF2-40B4-BE49-F238E27FC236}">
                <a16:creationId xmlns:a16="http://schemas.microsoft.com/office/drawing/2014/main" id="{C7DDB4A0-5440-6796-5375-40B76E9150E4}"/>
              </a:ext>
            </a:extLst>
          </p:cNvPr>
          <p:cNvGrpSpPr/>
          <p:nvPr/>
        </p:nvGrpSpPr>
        <p:grpSpPr>
          <a:xfrm rot="16795576">
            <a:off x="3456929" y="1279722"/>
            <a:ext cx="4874618" cy="4648287"/>
            <a:chOff x="3658691" y="1115711"/>
            <a:chExt cx="4874618" cy="4648287"/>
          </a:xfrm>
          <a:solidFill>
            <a:schemeClr val="tx1">
              <a:lumMod val="95000"/>
              <a:lumOff val="5000"/>
            </a:schemeClr>
          </a:solidFill>
        </p:grpSpPr>
        <p:cxnSp>
          <p:nvCxnSpPr>
            <p:cNvPr id="134" name="直線コネクタ 133">
              <a:extLst>
                <a:ext uri="{FF2B5EF4-FFF2-40B4-BE49-F238E27FC236}">
                  <a16:creationId xmlns:a16="http://schemas.microsoft.com/office/drawing/2014/main" id="{E8C276C7-2042-79A6-04AC-51EAE646B24A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コネクタ 134">
              <a:extLst>
                <a:ext uri="{FF2B5EF4-FFF2-40B4-BE49-F238E27FC236}">
                  <a16:creationId xmlns:a16="http://schemas.microsoft.com/office/drawing/2014/main" id="{EAD27C1E-342F-BB88-878A-4643A0927E89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コネクタ 135">
              <a:extLst>
                <a:ext uri="{FF2B5EF4-FFF2-40B4-BE49-F238E27FC236}">
                  <a16:creationId xmlns:a16="http://schemas.microsoft.com/office/drawing/2014/main" id="{3731C838-028F-FBEC-F218-0E92E85176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コネクタ 136">
              <a:extLst>
                <a:ext uri="{FF2B5EF4-FFF2-40B4-BE49-F238E27FC236}">
                  <a16:creationId xmlns:a16="http://schemas.microsoft.com/office/drawing/2014/main" id="{17DE486C-B7C7-7333-67EF-AA1014AD5CB1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楕円 137">
              <a:extLst>
                <a:ext uri="{FF2B5EF4-FFF2-40B4-BE49-F238E27FC236}">
                  <a16:creationId xmlns:a16="http://schemas.microsoft.com/office/drawing/2014/main" id="{00A173A1-E149-5A68-3E7E-484163D12915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9" name="楕円 138">
              <a:extLst>
                <a:ext uri="{FF2B5EF4-FFF2-40B4-BE49-F238E27FC236}">
                  <a16:creationId xmlns:a16="http://schemas.microsoft.com/office/drawing/2014/main" id="{92735E9B-29DB-FB1C-2FC3-E72FF31B57A0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0" name="楕円 139">
              <a:extLst>
                <a:ext uri="{FF2B5EF4-FFF2-40B4-BE49-F238E27FC236}">
                  <a16:creationId xmlns:a16="http://schemas.microsoft.com/office/drawing/2014/main" id="{899A2475-2CCA-2B2B-C449-07ABF350713F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1" name="楕円 140">
              <a:extLst>
                <a:ext uri="{FF2B5EF4-FFF2-40B4-BE49-F238E27FC236}">
                  <a16:creationId xmlns:a16="http://schemas.microsoft.com/office/drawing/2014/main" id="{2821C708-ADDD-2090-0A5C-C3E9CF26B3F4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2" name="楕円 141">
              <a:extLst>
                <a:ext uri="{FF2B5EF4-FFF2-40B4-BE49-F238E27FC236}">
                  <a16:creationId xmlns:a16="http://schemas.microsoft.com/office/drawing/2014/main" id="{289416BA-2D55-7186-5190-1F53F46ED1DC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3" name="楕円 142">
              <a:extLst>
                <a:ext uri="{FF2B5EF4-FFF2-40B4-BE49-F238E27FC236}">
                  <a16:creationId xmlns:a16="http://schemas.microsoft.com/office/drawing/2014/main" id="{68145DBB-84BA-D1B4-3EBD-4EC7E7918440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4" name="直線コネクタ 143">
              <a:extLst>
                <a:ext uri="{FF2B5EF4-FFF2-40B4-BE49-F238E27FC236}">
                  <a16:creationId xmlns:a16="http://schemas.microsoft.com/office/drawing/2014/main" id="{2D9DBFED-04B7-CAEC-20E5-7B790B0342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C8D762A-333D-F008-6523-BDB16C4AEC9F}"/>
              </a:ext>
            </a:extLst>
          </p:cNvPr>
          <p:cNvSpPr txBox="1"/>
          <p:nvPr/>
        </p:nvSpPr>
        <p:spPr>
          <a:xfrm>
            <a:off x="269716" y="243402"/>
            <a:ext cx="6186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（紹介手法よりもっと簡単な方法があったら教えてください）</a:t>
            </a:r>
          </a:p>
        </p:txBody>
      </p:sp>
    </p:spTree>
    <p:extLst>
      <p:ext uri="{BB962C8B-B14F-4D97-AF65-F5344CB8AC3E}">
        <p14:creationId xmlns:p14="http://schemas.microsoft.com/office/powerpoint/2010/main" val="3091676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16A1CF18-5473-141C-B9F1-3F7A5AF4DD89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81C5A775-F00E-9D96-A004-CA8FE12D08B2}"/>
              </a:ext>
            </a:extLst>
          </p:cNvPr>
          <p:cNvSpPr/>
          <p:nvPr/>
        </p:nvSpPr>
        <p:spPr>
          <a:xfrm>
            <a:off x="5807211" y="3140210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B3583167-E33A-6631-B055-09B486F67D02}"/>
              </a:ext>
            </a:extLst>
          </p:cNvPr>
          <p:cNvCxnSpPr/>
          <p:nvPr/>
        </p:nvCxnSpPr>
        <p:spPr>
          <a:xfrm>
            <a:off x="0" y="342899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2DB0E55-6834-438A-EBC7-BB615A971838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E2360C0-20DD-76AD-D63E-F6EF4FF20E35}"/>
              </a:ext>
            </a:extLst>
          </p:cNvPr>
          <p:cNvSpPr txBox="1"/>
          <p:nvPr/>
        </p:nvSpPr>
        <p:spPr>
          <a:xfrm>
            <a:off x="269716" y="243402"/>
            <a:ext cx="2698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なのでそこに図形を置くと</a:t>
            </a:r>
          </a:p>
        </p:txBody>
      </p:sp>
    </p:spTree>
    <p:extLst>
      <p:ext uri="{BB962C8B-B14F-4D97-AF65-F5344CB8AC3E}">
        <p14:creationId xmlns:p14="http://schemas.microsoft.com/office/powerpoint/2010/main" val="4115497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16A1CF18-5473-141C-B9F1-3F7A5AF4DD89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81C5A775-F00E-9D96-A004-CA8FE12D08B2}"/>
              </a:ext>
            </a:extLst>
          </p:cNvPr>
          <p:cNvSpPr/>
          <p:nvPr/>
        </p:nvSpPr>
        <p:spPr>
          <a:xfrm>
            <a:off x="5807211" y="3140210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B3583167-E33A-6631-B055-09B486F67D02}"/>
              </a:ext>
            </a:extLst>
          </p:cNvPr>
          <p:cNvCxnSpPr/>
          <p:nvPr/>
        </p:nvCxnSpPr>
        <p:spPr>
          <a:xfrm>
            <a:off x="0" y="342899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2DB0E55-6834-438A-EBC7-BB615A971838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楕円 3">
            <a:extLst>
              <a:ext uri="{FF2B5EF4-FFF2-40B4-BE49-F238E27FC236}">
                <a16:creationId xmlns:a16="http://schemas.microsoft.com/office/drawing/2014/main" id="{977D0A3F-32FB-6163-7598-3D3C3B292643}"/>
              </a:ext>
            </a:extLst>
          </p:cNvPr>
          <p:cNvSpPr/>
          <p:nvPr/>
        </p:nvSpPr>
        <p:spPr>
          <a:xfrm>
            <a:off x="3658691" y="2654504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1C41DBCA-173E-6858-0646-28C503412C34}"/>
              </a:ext>
            </a:extLst>
          </p:cNvPr>
          <p:cNvSpPr/>
          <p:nvPr/>
        </p:nvSpPr>
        <p:spPr>
          <a:xfrm>
            <a:off x="4468932" y="5186420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F800C632-BB26-24A4-1A70-46B09E1D062A}"/>
              </a:ext>
            </a:extLst>
          </p:cNvPr>
          <p:cNvSpPr/>
          <p:nvPr/>
        </p:nvSpPr>
        <p:spPr>
          <a:xfrm>
            <a:off x="7145492" y="5186420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7346FD7D-1585-2B5B-C81E-3D32D41D6995}"/>
              </a:ext>
            </a:extLst>
          </p:cNvPr>
          <p:cNvSpPr/>
          <p:nvPr/>
        </p:nvSpPr>
        <p:spPr>
          <a:xfrm>
            <a:off x="7955731" y="2654504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F9B51247-C26D-66D3-B0BA-6ADDD3950B91}"/>
              </a:ext>
            </a:extLst>
          </p:cNvPr>
          <p:cNvSpPr/>
          <p:nvPr/>
        </p:nvSpPr>
        <p:spPr>
          <a:xfrm>
            <a:off x="5807211" y="1115711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3D74BAF9-E4C6-4FCC-0812-861D93D80870}"/>
              </a:ext>
            </a:extLst>
          </p:cNvPr>
          <p:cNvCxnSpPr>
            <a:stCxn id="2" idx="1"/>
          </p:cNvCxnSpPr>
          <p:nvPr/>
        </p:nvCxnSpPr>
        <p:spPr>
          <a:xfrm>
            <a:off x="3947485" y="2945951"/>
            <a:ext cx="2148515" cy="483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5590F1C-118F-853F-F708-154F9AC02539}"/>
              </a:ext>
            </a:extLst>
          </p:cNvPr>
          <p:cNvCxnSpPr>
            <a:cxnSpLocks/>
            <a:stCxn id="2" idx="2"/>
          </p:cNvCxnSpPr>
          <p:nvPr/>
        </p:nvCxnSpPr>
        <p:spPr>
          <a:xfrm flipV="1">
            <a:off x="4768144" y="3428999"/>
            <a:ext cx="1327856" cy="204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EA478BC5-31E1-A505-3DFE-703B7D9BB17A}"/>
              </a:ext>
            </a:extLst>
          </p:cNvPr>
          <p:cNvCxnSpPr>
            <a:cxnSpLocks/>
            <a:stCxn id="2" idx="4"/>
          </p:cNvCxnSpPr>
          <p:nvPr/>
        </p:nvCxnSpPr>
        <p:spPr>
          <a:xfrm flipH="1" flipV="1">
            <a:off x="6096000" y="3428989"/>
            <a:ext cx="1327856" cy="2046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A63CDA6F-2002-C92F-1F98-28209D4F453A}"/>
              </a:ext>
            </a:extLst>
          </p:cNvPr>
          <p:cNvCxnSpPr>
            <a:cxnSpLocks/>
            <a:stCxn id="2" idx="5"/>
          </p:cNvCxnSpPr>
          <p:nvPr/>
        </p:nvCxnSpPr>
        <p:spPr>
          <a:xfrm flipH="1">
            <a:off x="6096000" y="2945951"/>
            <a:ext cx="2148515" cy="4830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A6798FD2-DEB5-072B-F31D-056F0AAD817A}"/>
              </a:ext>
            </a:extLst>
          </p:cNvPr>
          <p:cNvCxnSpPr>
            <a:cxnSpLocks/>
            <a:stCxn id="2" idx="0"/>
          </p:cNvCxnSpPr>
          <p:nvPr/>
        </p:nvCxnSpPr>
        <p:spPr>
          <a:xfrm flipH="1">
            <a:off x="6095995" y="1382790"/>
            <a:ext cx="5" cy="20435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4A8B78D-3EAF-6F82-B29F-0CDBE1BBDAA6}"/>
              </a:ext>
            </a:extLst>
          </p:cNvPr>
          <p:cNvSpPr txBox="1"/>
          <p:nvPr/>
        </p:nvSpPr>
        <p:spPr>
          <a:xfrm>
            <a:off x="269716" y="243402"/>
            <a:ext cx="42402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上下のバランスのとれないスター型になる</a:t>
            </a:r>
          </a:p>
        </p:txBody>
      </p:sp>
    </p:spTree>
    <p:extLst>
      <p:ext uri="{BB962C8B-B14F-4D97-AF65-F5344CB8AC3E}">
        <p14:creationId xmlns:p14="http://schemas.microsoft.com/office/powerpoint/2010/main" val="3146088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D2FC343-B78A-7648-6728-E04463114F22}"/>
              </a:ext>
            </a:extLst>
          </p:cNvPr>
          <p:cNvGrpSpPr/>
          <p:nvPr/>
        </p:nvGrpSpPr>
        <p:grpSpPr>
          <a:xfrm>
            <a:off x="3658691" y="1115711"/>
            <a:ext cx="4874618" cy="4648287"/>
            <a:chOff x="3658691" y="1115711"/>
            <a:chExt cx="4874618" cy="4648287"/>
          </a:xfrm>
        </p:grpSpPr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81C5A775-F00E-9D96-A004-CA8FE12D08B2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977D0A3F-32FB-6163-7598-3D3C3B292643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1C41DBCA-173E-6858-0646-28C503412C34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F800C632-BB26-24A4-1A70-46B09E1D062A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7346FD7D-1585-2B5B-C81E-3D32D41D6995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F9B51247-C26D-66D3-B0BA-6ADDD3950B91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3D74BAF9-E4C6-4FCC-0812-861D93D80870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B5590F1C-118F-853F-F708-154F9AC025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EA478BC5-31E1-A505-3DFE-703B7D9BB1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A63CDA6F-2002-C92F-1F98-28209D4F45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A6798FD2-DEB5-072B-F31D-056F0AAD81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8F398EA-160D-11E7-7060-AB4B92BC3E97}"/>
              </a:ext>
            </a:extLst>
          </p:cNvPr>
          <p:cNvSpPr txBox="1"/>
          <p:nvPr/>
        </p:nvSpPr>
        <p:spPr>
          <a:xfrm>
            <a:off x="269716" y="243402"/>
            <a:ext cx="46313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まあ、細かいこと気にしないならこれで十分？</a:t>
            </a:r>
          </a:p>
        </p:txBody>
      </p:sp>
    </p:spTree>
    <p:extLst>
      <p:ext uri="{BB962C8B-B14F-4D97-AF65-F5344CB8AC3E}">
        <p14:creationId xmlns:p14="http://schemas.microsoft.com/office/powerpoint/2010/main" val="1957856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D2FC343-B78A-7648-6728-E04463114F22}"/>
              </a:ext>
            </a:extLst>
          </p:cNvPr>
          <p:cNvGrpSpPr/>
          <p:nvPr/>
        </p:nvGrpSpPr>
        <p:grpSpPr>
          <a:xfrm>
            <a:off x="3658691" y="1115711"/>
            <a:ext cx="4874618" cy="4648287"/>
            <a:chOff x="3658691" y="1115711"/>
            <a:chExt cx="4874618" cy="4648287"/>
          </a:xfrm>
          <a:solidFill>
            <a:schemeClr val="bg1">
              <a:lumMod val="95000"/>
            </a:schemeClr>
          </a:solidFill>
        </p:grpSpPr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81C5A775-F00E-9D96-A004-CA8FE12D08B2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977D0A3F-32FB-6163-7598-3D3C3B292643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1C41DBCA-173E-6858-0646-28C503412C34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F800C632-BB26-24A4-1A70-46B09E1D062A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7346FD7D-1585-2B5B-C81E-3D32D41D6995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F9B51247-C26D-66D3-B0BA-6ADDD3950B91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3D74BAF9-E4C6-4FCC-0812-861D93D80870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B5590F1C-118F-853F-F708-154F9AC025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EA478BC5-31E1-A505-3DFE-703B7D9BB1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A63CDA6F-2002-C92F-1F98-28209D4F45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A6798FD2-DEB5-072B-F31D-056F0AAD81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8F398EA-160D-11E7-7060-AB4B92BC3E97}"/>
              </a:ext>
            </a:extLst>
          </p:cNvPr>
          <p:cNvSpPr txBox="1"/>
          <p:nvPr/>
        </p:nvSpPr>
        <p:spPr>
          <a:xfrm>
            <a:off x="269716" y="243402"/>
            <a:ext cx="27574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とはいえ、回転させると </a:t>
            </a:r>
            <a:r>
              <a:rPr lang="en-US" altLang="ja-JP" sz="2000"/>
              <a:t>…</a:t>
            </a:r>
            <a:endParaRPr kumimoji="1" lang="ja-JP" altLang="en-US" sz="2000"/>
          </a:p>
        </p:txBody>
      </p: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65CC98AB-4347-3578-2BCE-CC2E13EF31B2}"/>
              </a:ext>
            </a:extLst>
          </p:cNvPr>
          <p:cNvGrpSpPr/>
          <p:nvPr/>
        </p:nvGrpSpPr>
        <p:grpSpPr>
          <a:xfrm rot="-300000">
            <a:off x="3658686" y="1114898"/>
            <a:ext cx="4874618" cy="4648287"/>
            <a:chOff x="3658691" y="1115711"/>
            <a:chExt cx="4874618" cy="4648287"/>
          </a:xfrm>
          <a:solidFill>
            <a:schemeClr val="bg1">
              <a:lumMod val="85000"/>
            </a:schemeClr>
          </a:solidFill>
        </p:grpSpPr>
        <p:sp>
          <p:nvSpPr>
            <p:cNvPr id="52" name="楕円 51">
              <a:extLst>
                <a:ext uri="{FF2B5EF4-FFF2-40B4-BE49-F238E27FC236}">
                  <a16:creationId xmlns:a16="http://schemas.microsoft.com/office/drawing/2014/main" id="{A30359ED-936B-139D-74B4-44BEA53B7C8E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楕円 52">
              <a:extLst>
                <a:ext uri="{FF2B5EF4-FFF2-40B4-BE49-F238E27FC236}">
                  <a16:creationId xmlns:a16="http://schemas.microsoft.com/office/drawing/2014/main" id="{9D5242A9-64F8-0F79-7D6D-AF936BA40C44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楕円 53">
              <a:extLst>
                <a:ext uri="{FF2B5EF4-FFF2-40B4-BE49-F238E27FC236}">
                  <a16:creationId xmlns:a16="http://schemas.microsoft.com/office/drawing/2014/main" id="{12225D89-83A6-50E5-DF93-11E6DA825D90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楕円 54">
              <a:extLst>
                <a:ext uri="{FF2B5EF4-FFF2-40B4-BE49-F238E27FC236}">
                  <a16:creationId xmlns:a16="http://schemas.microsoft.com/office/drawing/2014/main" id="{A494CF95-C580-0219-F6EF-B40CED543397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楕円 55">
              <a:extLst>
                <a:ext uri="{FF2B5EF4-FFF2-40B4-BE49-F238E27FC236}">
                  <a16:creationId xmlns:a16="http://schemas.microsoft.com/office/drawing/2014/main" id="{53C1FC86-CCE3-C277-A039-DCE19D75EF28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楕円 56">
              <a:extLst>
                <a:ext uri="{FF2B5EF4-FFF2-40B4-BE49-F238E27FC236}">
                  <a16:creationId xmlns:a16="http://schemas.microsoft.com/office/drawing/2014/main" id="{5A37362C-EFB7-1619-BF4D-666E49091DB3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8" name="直線コネクタ 57">
              <a:extLst>
                <a:ext uri="{FF2B5EF4-FFF2-40B4-BE49-F238E27FC236}">
                  <a16:creationId xmlns:a16="http://schemas.microsoft.com/office/drawing/2014/main" id="{F4C77EE6-8193-9C4C-751D-FB5F824CE0D6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コネクタ 58">
              <a:extLst>
                <a:ext uri="{FF2B5EF4-FFF2-40B4-BE49-F238E27FC236}">
                  <a16:creationId xmlns:a16="http://schemas.microsoft.com/office/drawing/2014/main" id="{E494500C-6200-2A5A-E593-B348C53CEC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>
              <a:extLst>
                <a:ext uri="{FF2B5EF4-FFF2-40B4-BE49-F238E27FC236}">
                  <a16:creationId xmlns:a16="http://schemas.microsoft.com/office/drawing/2014/main" id="{6ECDFEAC-17BA-B70F-355A-880FB69900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8EBA2F9E-C18F-4138-6D42-E3ED1493A4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C3C0AE3C-E48C-C66D-AAF3-A9E9FDCCCB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F9FD92DF-0F1D-3A79-A106-831B54EC296E}"/>
              </a:ext>
            </a:extLst>
          </p:cNvPr>
          <p:cNvGrpSpPr/>
          <p:nvPr/>
        </p:nvGrpSpPr>
        <p:grpSpPr>
          <a:xfrm rot="-600000">
            <a:off x="3657509" y="1120342"/>
            <a:ext cx="4874618" cy="4648287"/>
            <a:chOff x="3658691" y="1115711"/>
            <a:chExt cx="4874618" cy="4648287"/>
          </a:xfrm>
          <a:solidFill>
            <a:schemeClr val="bg1">
              <a:lumMod val="75000"/>
            </a:schemeClr>
          </a:solidFill>
        </p:grpSpPr>
        <p:sp>
          <p:nvSpPr>
            <p:cNvPr id="64" name="楕円 63">
              <a:extLst>
                <a:ext uri="{FF2B5EF4-FFF2-40B4-BE49-F238E27FC236}">
                  <a16:creationId xmlns:a16="http://schemas.microsoft.com/office/drawing/2014/main" id="{6D7333EF-EA95-7C82-1469-BDB3BDDA0BCE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4F2A73BE-EC3E-5A72-D7E0-5DB4E33D7F42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楕円 65">
              <a:extLst>
                <a:ext uri="{FF2B5EF4-FFF2-40B4-BE49-F238E27FC236}">
                  <a16:creationId xmlns:a16="http://schemas.microsoft.com/office/drawing/2014/main" id="{17B07E2F-7CE3-1F20-6A3C-C6D30F75A151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楕円 66">
              <a:extLst>
                <a:ext uri="{FF2B5EF4-FFF2-40B4-BE49-F238E27FC236}">
                  <a16:creationId xmlns:a16="http://schemas.microsoft.com/office/drawing/2014/main" id="{4D75ADCA-07DB-3F27-4743-F5A60631B140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楕円 67">
              <a:extLst>
                <a:ext uri="{FF2B5EF4-FFF2-40B4-BE49-F238E27FC236}">
                  <a16:creationId xmlns:a16="http://schemas.microsoft.com/office/drawing/2014/main" id="{C4B761BF-DF56-7B9E-7DDD-AF64DE205274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楕円 68">
              <a:extLst>
                <a:ext uri="{FF2B5EF4-FFF2-40B4-BE49-F238E27FC236}">
                  <a16:creationId xmlns:a16="http://schemas.microsoft.com/office/drawing/2014/main" id="{C05260E2-05EB-F1D1-8C1D-38074E35DBD2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0" name="直線コネクタ 69">
              <a:extLst>
                <a:ext uri="{FF2B5EF4-FFF2-40B4-BE49-F238E27FC236}">
                  <a16:creationId xmlns:a16="http://schemas.microsoft.com/office/drawing/2014/main" id="{5AAD0107-8B6F-E313-4334-AEFBB184F492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コネクタ 70">
              <a:extLst>
                <a:ext uri="{FF2B5EF4-FFF2-40B4-BE49-F238E27FC236}">
                  <a16:creationId xmlns:a16="http://schemas.microsoft.com/office/drawing/2014/main" id="{0E69187C-49DE-D228-F42E-5F59086A3F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コネクタ 71">
              <a:extLst>
                <a:ext uri="{FF2B5EF4-FFF2-40B4-BE49-F238E27FC236}">
                  <a16:creationId xmlns:a16="http://schemas.microsoft.com/office/drawing/2014/main" id="{B7ACE04A-3862-0C4E-65D1-B81104A0507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B8873C3F-43B7-5D36-1B56-CBD094B4F4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コネクタ 73">
              <a:extLst>
                <a:ext uri="{FF2B5EF4-FFF2-40B4-BE49-F238E27FC236}">
                  <a16:creationId xmlns:a16="http://schemas.microsoft.com/office/drawing/2014/main" id="{10243051-55E0-C50D-C794-33D7AAD84F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グループ化 74">
            <a:extLst>
              <a:ext uri="{FF2B5EF4-FFF2-40B4-BE49-F238E27FC236}">
                <a16:creationId xmlns:a16="http://schemas.microsoft.com/office/drawing/2014/main" id="{AF055569-AA3B-288F-211F-87B694E471BD}"/>
              </a:ext>
            </a:extLst>
          </p:cNvPr>
          <p:cNvGrpSpPr/>
          <p:nvPr/>
        </p:nvGrpSpPr>
        <p:grpSpPr>
          <a:xfrm rot="-900000">
            <a:off x="3661742" y="1120340"/>
            <a:ext cx="4874618" cy="4648287"/>
            <a:chOff x="3658691" y="1115711"/>
            <a:chExt cx="4874618" cy="4648287"/>
          </a:xfrm>
          <a:solidFill>
            <a:schemeClr val="bg1">
              <a:lumMod val="65000"/>
            </a:schemeClr>
          </a:solidFill>
        </p:grpSpPr>
        <p:sp>
          <p:nvSpPr>
            <p:cNvPr id="76" name="楕円 75">
              <a:extLst>
                <a:ext uri="{FF2B5EF4-FFF2-40B4-BE49-F238E27FC236}">
                  <a16:creationId xmlns:a16="http://schemas.microsoft.com/office/drawing/2014/main" id="{F2B815ED-F1E0-F8FC-EA65-0C7906373652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楕円 76">
              <a:extLst>
                <a:ext uri="{FF2B5EF4-FFF2-40B4-BE49-F238E27FC236}">
                  <a16:creationId xmlns:a16="http://schemas.microsoft.com/office/drawing/2014/main" id="{86A2E471-65DC-D598-D4E8-08EE17672750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楕円 77">
              <a:extLst>
                <a:ext uri="{FF2B5EF4-FFF2-40B4-BE49-F238E27FC236}">
                  <a16:creationId xmlns:a16="http://schemas.microsoft.com/office/drawing/2014/main" id="{B9CB83D8-1316-8ADC-4327-C7145B0D1E78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楕円 78">
              <a:extLst>
                <a:ext uri="{FF2B5EF4-FFF2-40B4-BE49-F238E27FC236}">
                  <a16:creationId xmlns:a16="http://schemas.microsoft.com/office/drawing/2014/main" id="{1DB57A1D-8069-FA93-7CCC-5FA5735E1C2B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楕円 79">
              <a:extLst>
                <a:ext uri="{FF2B5EF4-FFF2-40B4-BE49-F238E27FC236}">
                  <a16:creationId xmlns:a16="http://schemas.microsoft.com/office/drawing/2014/main" id="{33FB4117-7389-DF22-B2A7-2527E7D8FB37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楕円 80">
              <a:extLst>
                <a:ext uri="{FF2B5EF4-FFF2-40B4-BE49-F238E27FC236}">
                  <a16:creationId xmlns:a16="http://schemas.microsoft.com/office/drawing/2014/main" id="{508C713D-CB6C-6764-806D-B956E6001177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2" name="直線コネクタ 81">
              <a:extLst>
                <a:ext uri="{FF2B5EF4-FFF2-40B4-BE49-F238E27FC236}">
                  <a16:creationId xmlns:a16="http://schemas.microsoft.com/office/drawing/2014/main" id="{D75EDFA8-E67A-C8BB-6665-6A4945104F53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コネクタ 82">
              <a:extLst>
                <a:ext uri="{FF2B5EF4-FFF2-40B4-BE49-F238E27FC236}">
                  <a16:creationId xmlns:a16="http://schemas.microsoft.com/office/drawing/2014/main" id="{EF078893-78A5-6C20-5BC2-28254CE463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>
              <a:extLst>
                <a:ext uri="{FF2B5EF4-FFF2-40B4-BE49-F238E27FC236}">
                  <a16:creationId xmlns:a16="http://schemas.microsoft.com/office/drawing/2014/main" id="{D86564BF-80B3-A3BD-4F28-AC8FC3066B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コネクタ 84">
              <a:extLst>
                <a:ext uri="{FF2B5EF4-FFF2-40B4-BE49-F238E27FC236}">
                  <a16:creationId xmlns:a16="http://schemas.microsoft.com/office/drawing/2014/main" id="{B65C1F90-DCCE-DB81-F4C3-D94C2C7F65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コネクタ 85">
              <a:extLst>
                <a:ext uri="{FF2B5EF4-FFF2-40B4-BE49-F238E27FC236}">
                  <a16:creationId xmlns:a16="http://schemas.microsoft.com/office/drawing/2014/main" id="{9B8AE86F-88D6-6EFD-49D4-1477CB9D9D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C86FC130-A41F-CD35-0527-34B3E6177654}"/>
              </a:ext>
            </a:extLst>
          </p:cNvPr>
          <p:cNvGrpSpPr/>
          <p:nvPr/>
        </p:nvGrpSpPr>
        <p:grpSpPr>
          <a:xfrm rot="-1200000">
            <a:off x="3655164" y="1121141"/>
            <a:ext cx="4874618" cy="4648287"/>
            <a:chOff x="3658691" y="1115711"/>
            <a:chExt cx="4874618" cy="4648287"/>
          </a:xfrm>
          <a:solidFill>
            <a:schemeClr val="bg1">
              <a:lumMod val="50000"/>
            </a:schemeClr>
          </a:solidFill>
        </p:grpSpPr>
        <p:sp>
          <p:nvSpPr>
            <p:cNvPr id="90" name="楕円 89">
              <a:extLst>
                <a:ext uri="{FF2B5EF4-FFF2-40B4-BE49-F238E27FC236}">
                  <a16:creationId xmlns:a16="http://schemas.microsoft.com/office/drawing/2014/main" id="{8AFB6D89-557E-B517-D577-73FC64CAC47C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楕円 90">
              <a:extLst>
                <a:ext uri="{FF2B5EF4-FFF2-40B4-BE49-F238E27FC236}">
                  <a16:creationId xmlns:a16="http://schemas.microsoft.com/office/drawing/2014/main" id="{6CB98113-11C3-0A18-E96E-46D18226FDFB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楕円 91">
              <a:extLst>
                <a:ext uri="{FF2B5EF4-FFF2-40B4-BE49-F238E27FC236}">
                  <a16:creationId xmlns:a16="http://schemas.microsoft.com/office/drawing/2014/main" id="{36010E13-703B-5DA8-13F8-97BFC49BBE64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楕円 92">
              <a:extLst>
                <a:ext uri="{FF2B5EF4-FFF2-40B4-BE49-F238E27FC236}">
                  <a16:creationId xmlns:a16="http://schemas.microsoft.com/office/drawing/2014/main" id="{203DD01C-AE6E-4D2A-2185-142B2C8B044A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楕円 93">
              <a:extLst>
                <a:ext uri="{FF2B5EF4-FFF2-40B4-BE49-F238E27FC236}">
                  <a16:creationId xmlns:a16="http://schemas.microsoft.com/office/drawing/2014/main" id="{D985DCD4-449C-604A-154E-19274A3E642D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楕円 94">
              <a:extLst>
                <a:ext uri="{FF2B5EF4-FFF2-40B4-BE49-F238E27FC236}">
                  <a16:creationId xmlns:a16="http://schemas.microsoft.com/office/drawing/2014/main" id="{AF26632E-F606-DD3C-2B5B-5F2E7469B370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6" name="直線コネクタ 95">
              <a:extLst>
                <a:ext uri="{FF2B5EF4-FFF2-40B4-BE49-F238E27FC236}">
                  <a16:creationId xmlns:a16="http://schemas.microsoft.com/office/drawing/2014/main" id="{3FBF4EF9-FADF-7D55-B1CC-700DC6BD1E48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コネクタ 96">
              <a:extLst>
                <a:ext uri="{FF2B5EF4-FFF2-40B4-BE49-F238E27FC236}">
                  <a16:creationId xmlns:a16="http://schemas.microsoft.com/office/drawing/2014/main" id="{BE2B84B2-05ED-097A-7DC0-33F30009AA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コネクタ 97">
              <a:extLst>
                <a:ext uri="{FF2B5EF4-FFF2-40B4-BE49-F238E27FC236}">
                  <a16:creationId xmlns:a16="http://schemas.microsoft.com/office/drawing/2014/main" id="{BBD6DD40-3765-A535-D5DA-264F96C81E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コネクタ 98">
              <a:extLst>
                <a:ext uri="{FF2B5EF4-FFF2-40B4-BE49-F238E27FC236}">
                  <a16:creationId xmlns:a16="http://schemas.microsoft.com/office/drawing/2014/main" id="{5D0ABA57-3CD4-B470-FF5A-78E0793C96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>
              <a:extLst>
                <a:ext uri="{FF2B5EF4-FFF2-40B4-BE49-F238E27FC236}">
                  <a16:creationId xmlns:a16="http://schemas.microsoft.com/office/drawing/2014/main" id="{0D04F13F-0A55-B806-7AEB-5F93FB3876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グループ化 100">
            <a:extLst>
              <a:ext uri="{FF2B5EF4-FFF2-40B4-BE49-F238E27FC236}">
                <a16:creationId xmlns:a16="http://schemas.microsoft.com/office/drawing/2014/main" id="{2D1DEDC1-8671-2C88-9D34-03A7D2538263}"/>
              </a:ext>
            </a:extLst>
          </p:cNvPr>
          <p:cNvGrpSpPr/>
          <p:nvPr/>
        </p:nvGrpSpPr>
        <p:grpSpPr>
          <a:xfrm rot="-1500000">
            <a:off x="3657509" y="1120340"/>
            <a:ext cx="4874618" cy="4648287"/>
            <a:chOff x="3658691" y="1115711"/>
            <a:chExt cx="4874618" cy="4648287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02" name="楕円 101">
              <a:extLst>
                <a:ext uri="{FF2B5EF4-FFF2-40B4-BE49-F238E27FC236}">
                  <a16:creationId xmlns:a16="http://schemas.microsoft.com/office/drawing/2014/main" id="{143F8C8B-AD91-2A8E-E2DC-3DABDAD6080A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" name="楕円 102">
              <a:extLst>
                <a:ext uri="{FF2B5EF4-FFF2-40B4-BE49-F238E27FC236}">
                  <a16:creationId xmlns:a16="http://schemas.microsoft.com/office/drawing/2014/main" id="{F5E3C069-6DB8-1648-0597-37726CFA5C70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楕円 103">
              <a:extLst>
                <a:ext uri="{FF2B5EF4-FFF2-40B4-BE49-F238E27FC236}">
                  <a16:creationId xmlns:a16="http://schemas.microsoft.com/office/drawing/2014/main" id="{D18C2A83-49A9-A6C5-3AA0-E5F3A1377FBC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5" name="楕円 104">
              <a:extLst>
                <a:ext uri="{FF2B5EF4-FFF2-40B4-BE49-F238E27FC236}">
                  <a16:creationId xmlns:a16="http://schemas.microsoft.com/office/drawing/2014/main" id="{DF67895B-96B0-7754-BDED-5928A94F3ABC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" name="楕円 105">
              <a:extLst>
                <a:ext uri="{FF2B5EF4-FFF2-40B4-BE49-F238E27FC236}">
                  <a16:creationId xmlns:a16="http://schemas.microsoft.com/office/drawing/2014/main" id="{E6102A52-F2AA-99AC-258B-74268BE9CABC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楕円 106">
              <a:extLst>
                <a:ext uri="{FF2B5EF4-FFF2-40B4-BE49-F238E27FC236}">
                  <a16:creationId xmlns:a16="http://schemas.microsoft.com/office/drawing/2014/main" id="{AD59F9D6-707A-7E2F-C79D-7F856C4A5E43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8" name="直線コネクタ 107">
              <a:extLst>
                <a:ext uri="{FF2B5EF4-FFF2-40B4-BE49-F238E27FC236}">
                  <a16:creationId xmlns:a16="http://schemas.microsoft.com/office/drawing/2014/main" id="{E99383E4-E52D-8182-59E9-BB215FEDB34D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コネクタ 108">
              <a:extLst>
                <a:ext uri="{FF2B5EF4-FFF2-40B4-BE49-F238E27FC236}">
                  <a16:creationId xmlns:a16="http://schemas.microsoft.com/office/drawing/2014/main" id="{AEE48F2E-A2E4-DC78-E5B1-9A15E6E058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コネクタ 109">
              <a:extLst>
                <a:ext uri="{FF2B5EF4-FFF2-40B4-BE49-F238E27FC236}">
                  <a16:creationId xmlns:a16="http://schemas.microsoft.com/office/drawing/2014/main" id="{485F1F1F-5E6D-8FBE-C8ED-E13479E39A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コネクタ 110">
              <a:extLst>
                <a:ext uri="{FF2B5EF4-FFF2-40B4-BE49-F238E27FC236}">
                  <a16:creationId xmlns:a16="http://schemas.microsoft.com/office/drawing/2014/main" id="{71C5C1CD-5600-C289-3237-F6CD894B09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コネクタ 111">
              <a:extLst>
                <a:ext uri="{FF2B5EF4-FFF2-40B4-BE49-F238E27FC236}">
                  <a16:creationId xmlns:a16="http://schemas.microsoft.com/office/drawing/2014/main" id="{32C35AB0-1516-9486-FD6F-E2F5F6CB43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グループ化 112">
            <a:extLst>
              <a:ext uri="{FF2B5EF4-FFF2-40B4-BE49-F238E27FC236}">
                <a16:creationId xmlns:a16="http://schemas.microsoft.com/office/drawing/2014/main" id="{D52D7335-5541-D7FB-A9A3-3B07E66ABDF7}"/>
              </a:ext>
            </a:extLst>
          </p:cNvPr>
          <p:cNvGrpSpPr/>
          <p:nvPr/>
        </p:nvGrpSpPr>
        <p:grpSpPr>
          <a:xfrm rot="-1800000">
            <a:off x="3657509" y="1120341"/>
            <a:ext cx="4874618" cy="4648287"/>
            <a:chOff x="3658691" y="1115711"/>
            <a:chExt cx="4874618" cy="4648287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14" name="楕円 113">
              <a:extLst>
                <a:ext uri="{FF2B5EF4-FFF2-40B4-BE49-F238E27FC236}">
                  <a16:creationId xmlns:a16="http://schemas.microsoft.com/office/drawing/2014/main" id="{A0BB684D-9E9A-D50B-3B84-123C32FE38AB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" name="楕円 114">
              <a:extLst>
                <a:ext uri="{FF2B5EF4-FFF2-40B4-BE49-F238E27FC236}">
                  <a16:creationId xmlns:a16="http://schemas.microsoft.com/office/drawing/2014/main" id="{09C448DD-CBD3-D8BC-80B9-046920065105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" name="楕円 115">
              <a:extLst>
                <a:ext uri="{FF2B5EF4-FFF2-40B4-BE49-F238E27FC236}">
                  <a16:creationId xmlns:a16="http://schemas.microsoft.com/office/drawing/2014/main" id="{6EFF9C44-BB2C-7B1C-70D8-52C8D63A2D33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楕円 116">
              <a:extLst>
                <a:ext uri="{FF2B5EF4-FFF2-40B4-BE49-F238E27FC236}">
                  <a16:creationId xmlns:a16="http://schemas.microsoft.com/office/drawing/2014/main" id="{7B13A3E2-A6DA-C6F0-2188-3BC3D9679B39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8" name="楕円 117">
              <a:extLst>
                <a:ext uri="{FF2B5EF4-FFF2-40B4-BE49-F238E27FC236}">
                  <a16:creationId xmlns:a16="http://schemas.microsoft.com/office/drawing/2014/main" id="{5221FE8E-2050-CB6E-D11D-AB14403BFF30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楕円 118">
              <a:extLst>
                <a:ext uri="{FF2B5EF4-FFF2-40B4-BE49-F238E27FC236}">
                  <a16:creationId xmlns:a16="http://schemas.microsoft.com/office/drawing/2014/main" id="{23BE37ED-269D-645B-487A-8F340AA54FD6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0" name="直線コネクタ 119">
              <a:extLst>
                <a:ext uri="{FF2B5EF4-FFF2-40B4-BE49-F238E27FC236}">
                  <a16:creationId xmlns:a16="http://schemas.microsoft.com/office/drawing/2014/main" id="{83F3CEB6-C05C-1F1F-C577-9A6F39CE244F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コネクタ 120">
              <a:extLst>
                <a:ext uri="{FF2B5EF4-FFF2-40B4-BE49-F238E27FC236}">
                  <a16:creationId xmlns:a16="http://schemas.microsoft.com/office/drawing/2014/main" id="{50DCD2D1-03F1-26CE-C357-83777A9F09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コネクタ 121">
              <a:extLst>
                <a:ext uri="{FF2B5EF4-FFF2-40B4-BE49-F238E27FC236}">
                  <a16:creationId xmlns:a16="http://schemas.microsoft.com/office/drawing/2014/main" id="{AEC62383-D08E-0142-C2C6-64294CB3C3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線コネクタ 122">
              <a:extLst>
                <a:ext uri="{FF2B5EF4-FFF2-40B4-BE49-F238E27FC236}">
                  <a16:creationId xmlns:a16="http://schemas.microsoft.com/office/drawing/2014/main" id="{A624E16B-6B1B-3F62-84C7-3E3C2D7A68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コネクタ 123">
              <a:extLst>
                <a:ext uri="{FF2B5EF4-FFF2-40B4-BE49-F238E27FC236}">
                  <a16:creationId xmlns:a16="http://schemas.microsoft.com/office/drawing/2014/main" id="{B6C6EE3A-7B49-42E2-9589-02F984568B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グループ化 124">
            <a:extLst>
              <a:ext uri="{FF2B5EF4-FFF2-40B4-BE49-F238E27FC236}">
                <a16:creationId xmlns:a16="http://schemas.microsoft.com/office/drawing/2014/main" id="{CFA5F886-414E-5B06-FA61-65B63F1E49E5}"/>
              </a:ext>
            </a:extLst>
          </p:cNvPr>
          <p:cNvGrpSpPr/>
          <p:nvPr/>
        </p:nvGrpSpPr>
        <p:grpSpPr>
          <a:xfrm rot="-2100000">
            <a:off x="3657509" y="1120341"/>
            <a:ext cx="4874618" cy="4648287"/>
            <a:chOff x="3658691" y="1115711"/>
            <a:chExt cx="4874618" cy="4648287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26" name="楕円 125">
              <a:extLst>
                <a:ext uri="{FF2B5EF4-FFF2-40B4-BE49-F238E27FC236}">
                  <a16:creationId xmlns:a16="http://schemas.microsoft.com/office/drawing/2014/main" id="{6C0D12DD-A050-D5CA-58DC-4353C0A8C2A8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7" name="楕円 126">
              <a:extLst>
                <a:ext uri="{FF2B5EF4-FFF2-40B4-BE49-F238E27FC236}">
                  <a16:creationId xmlns:a16="http://schemas.microsoft.com/office/drawing/2014/main" id="{BB02AC84-CB46-98F6-6614-237ABAB8D6DF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8" name="楕円 127">
              <a:extLst>
                <a:ext uri="{FF2B5EF4-FFF2-40B4-BE49-F238E27FC236}">
                  <a16:creationId xmlns:a16="http://schemas.microsoft.com/office/drawing/2014/main" id="{B6E1F3F5-F8E4-677C-E62C-CB6FB9692337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9" name="楕円 128">
              <a:extLst>
                <a:ext uri="{FF2B5EF4-FFF2-40B4-BE49-F238E27FC236}">
                  <a16:creationId xmlns:a16="http://schemas.microsoft.com/office/drawing/2014/main" id="{26E927EC-C148-4FC7-582F-7300BE3AB0BF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" name="楕円 129">
              <a:extLst>
                <a:ext uri="{FF2B5EF4-FFF2-40B4-BE49-F238E27FC236}">
                  <a16:creationId xmlns:a16="http://schemas.microsoft.com/office/drawing/2014/main" id="{43BAB4B8-C645-804C-6F46-D8984DF66FC2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1" name="楕円 130">
              <a:extLst>
                <a:ext uri="{FF2B5EF4-FFF2-40B4-BE49-F238E27FC236}">
                  <a16:creationId xmlns:a16="http://schemas.microsoft.com/office/drawing/2014/main" id="{9CDBE51E-171F-3BF1-5478-E5284C09AE9B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2" name="直線コネクタ 131">
              <a:extLst>
                <a:ext uri="{FF2B5EF4-FFF2-40B4-BE49-F238E27FC236}">
                  <a16:creationId xmlns:a16="http://schemas.microsoft.com/office/drawing/2014/main" id="{BD595BC4-01BD-3A7A-9023-3A3DF1600E26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コネクタ 132">
              <a:extLst>
                <a:ext uri="{FF2B5EF4-FFF2-40B4-BE49-F238E27FC236}">
                  <a16:creationId xmlns:a16="http://schemas.microsoft.com/office/drawing/2014/main" id="{75FE3CD5-145E-2FBD-76CD-604FB853A4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コネクタ 133">
              <a:extLst>
                <a:ext uri="{FF2B5EF4-FFF2-40B4-BE49-F238E27FC236}">
                  <a16:creationId xmlns:a16="http://schemas.microsoft.com/office/drawing/2014/main" id="{27D3AD34-323C-7667-022B-583D711E6E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コネクタ 134">
              <a:extLst>
                <a:ext uri="{FF2B5EF4-FFF2-40B4-BE49-F238E27FC236}">
                  <a16:creationId xmlns:a16="http://schemas.microsoft.com/office/drawing/2014/main" id="{0C5BB38C-74C5-6FC2-EAF0-EA32C44FBC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コネクタ 135">
              <a:extLst>
                <a:ext uri="{FF2B5EF4-FFF2-40B4-BE49-F238E27FC236}">
                  <a16:creationId xmlns:a16="http://schemas.microsoft.com/office/drawing/2014/main" id="{3BA2BBE9-A971-86D5-C86B-4CDEABE30E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グループ化 136">
            <a:extLst>
              <a:ext uri="{FF2B5EF4-FFF2-40B4-BE49-F238E27FC236}">
                <a16:creationId xmlns:a16="http://schemas.microsoft.com/office/drawing/2014/main" id="{BFF860B6-9E6D-8770-9BD0-A7FF4B7A1F81}"/>
              </a:ext>
            </a:extLst>
          </p:cNvPr>
          <p:cNvGrpSpPr/>
          <p:nvPr/>
        </p:nvGrpSpPr>
        <p:grpSpPr>
          <a:xfrm rot="-2400000">
            <a:off x="3657508" y="1120343"/>
            <a:ext cx="4874618" cy="4648287"/>
            <a:chOff x="3658691" y="1115711"/>
            <a:chExt cx="4874618" cy="4648287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138" name="楕円 137">
              <a:extLst>
                <a:ext uri="{FF2B5EF4-FFF2-40B4-BE49-F238E27FC236}">
                  <a16:creationId xmlns:a16="http://schemas.microsoft.com/office/drawing/2014/main" id="{89A45B84-F76A-D395-3AD0-7604696004E2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9" name="楕円 138">
              <a:extLst>
                <a:ext uri="{FF2B5EF4-FFF2-40B4-BE49-F238E27FC236}">
                  <a16:creationId xmlns:a16="http://schemas.microsoft.com/office/drawing/2014/main" id="{F11D59FE-04FA-F15C-5D0D-EA878D10C9FB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0" name="楕円 139">
              <a:extLst>
                <a:ext uri="{FF2B5EF4-FFF2-40B4-BE49-F238E27FC236}">
                  <a16:creationId xmlns:a16="http://schemas.microsoft.com/office/drawing/2014/main" id="{D879084C-1A4E-EB6C-01B0-7FE17E50BA95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1" name="楕円 140">
              <a:extLst>
                <a:ext uri="{FF2B5EF4-FFF2-40B4-BE49-F238E27FC236}">
                  <a16:creationId xmlns:a16="http://schemas.microsoft.com/office/drawing/2014/main" id="{279E6CF6-D6CF-3332-7CC8-69604E93A9F2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2" name="楕円 141">
              <a:extLst>
                <a:ext uri="{FF2B5EF4-FFF2-40B4-BE49-F238E27FC236}">
                  <a16:creationId xmlns:a16="http://schemas.microsoft.com/office/drawing/2014/main" id="{7B0847CA-2E93-D659-4D54-BF0ED3ABF8DE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3" name="楕円 142">
              <a:extLst>
                <a:ext uri="{FF2B5EF4-FFF2-40B4-BE49-F238E27FC236}">
                  <a16:creationId xmlns:a16="http://schemas.microsoft.com/office/drawing/2014/main" id="{4675416B-A074-21D3-2163-6A6C9073C790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4" name="直線コネクタ 143">
              <a:extLst>
                <a:ext uri="{FF2B5EF4-FFF2-40B4-BE49-F238E27FC236}">
                  <a16:creationId xmlns:a16="http://schemas.microsoft.com/office/drawing/2014/main" id="{88F6F5C1-ED86-C57F-4200-65A0C654FF83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コネクタ 144">
              <a:extLst>
                <a:ext uri="{FF2B5EF4-FFF2-40B4-BE49-F238E27FC236}">
                  <a16:creationId xmlns:a16="http://schemas.microsoft.com/office/drawing/2014/main" id="{58DA6E6A-E09E-67C5-75E1-47E0ABAF53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線コネクタ 145">
              <a:extLst>
                <a:ext uri="{FF2B5EF4-FFF2-40B4-BE49-F238E27FC236}">
                  <a16:creationId xmlns:a16="http://schemas.microsoft.com/office/drawing/2014/main" id="{864E44D3-3B77-676E-385D-050E49F485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線コネクタ 146">
              <a:extLst>
                <a:ext uri="{FF2B5EF4-FFF2-40B4-BE49-F238E27FC236}">
                  <a16:creationId xmlns:a16="http://schemas.microsoft.com/office/drawing/2014/main" id="{C2AEADA5-69F9-ECDE-362C-F65CD6FC80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線コネクタ 147">
              <a:extLst>
                <a:ext uri="{FF2B5EF4-FFF2-40B4-BE49-F238E27FC236}">
                  <a16:creationId xmlns:a16="http://schemas.microsoft.com/office/drawing/2014/main" id="{C4F2D66B-A0BF-461B-E1EB-4942D3FEF9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92254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8F398EA-160D-11E7-7060-AB4B92BC3E97}"/>
              </a:ext>
            </a:extLst>
          </p:cNvPr>
          <p:cNvSpPr txBox="1"/>
          <p:nvPr/>
        </p:nvSpPr>
        <p:spPr>
          <a:xfrm>
            <a:off x="269716" y="243402"/>
            <a:ext cx="43524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ちょっとイビツな感じにはなりますよね </a:t>
            </a:r>
            <a:r>
              <a:rPr lang="en-US" altLang="ja-JP" sz="2000"/>
              <a:t>^^;</a:t>
            </a:r>
            <a:endParaRPr kumimoji="1" lang="ja-JP" altLang="en-US" sz="200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7DF1BB39-C463-4E79-F4E8-02FC265E2E6D}"/>
              </a:ext>
            </a:extLst>
          </p:cNvPr>
          <p:cNvGrpSpPr/>
          <p:nvPr/>
        </p:nvGrpSpPr>
        <p:grpSpPr>
          <a:xfrm rot="-2400000">
            <a:off x="3657508" y="1120343"/>
            <a:ext cx="4874618" cy="4648287"/>
            <a:chOff x="3658691" y="1115711"/>
            <a:chExt cx="4874618" cy="4648287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C4A366E0-408F-1EF1-45DE-FA9BFFD2A229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D29870BE-ABEB-E021-7B25-A5BD7D556B67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6AF565A8-8C76-0D63-9C32-1541291287B5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369BCC4F-66F8-8C73-0002-668C9751E20B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A87AC6AC-65DA-0A1C-59C9-04C6D80F71B8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0F0D7256-9B87-57EE-66CB-78B7C7F83461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65A40431-5622-7CDD-A7EE-6155A9410616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4940CBC9-97A4-0D97-B740-93A40AEF31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8ED70C67-885D-6D78-038D-82EDC36739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043B6E50-4D5F-48A8-5BF0-C9359FF216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A46658E1-9E52-31EC-971C-B81571F0F6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36736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16A1CF18-5473-141C-B9F1-3F7A5AF4DD89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1D94D7C-78EC-5E2E-8EB2-82E85EE4E9BC}"/>
              </a:ext>
            </a:extLst>
          </p:cNvPr>
          <p:cNvSpPr txBox="1"/>
          <p:nvPr/>
        </p:nvSpPr>
        <p:spPr>
          <a:xfrm>
            <a:off x="269716" y="243402"/>
            <a:ext cx="37240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こだわるあなたは</a:t>
            </a:r>
            <a:r>
              <a:rPr kumimoji="1" lang="ja-JP" altLang="en-US" sz="2000"/>
              <a:t>ガイドに頼らないで</a:t>
            </a:r>
          </a:p>
        </p:txBody>
      </p:sp>
    </p:spTree>
    <p:extLst>
      <p:ext uri="{BB962C8B-B14F-4D97-AF65-F5344CB8AC3E}">
        <p14:creationId xmlns:p14="http://schemas.microsoft.com/office/powerpoint/2010/main" val="1964656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16A1CF18-5473-141C-B9F1-3F7A5AF4DD89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DC42164-EB1F-7712-DD08-88C8DB4F9A00}"/>
              </a:ext>
            </a:extLst>
          </p:cNvPr>
          <p:cNvCxnSpPr>
            <a:stCxn id="2" idx="0"/>
            <a:endCxn id="2" idx="3"/>
          </p:cNvCxnSpPr>
          <p:nvPr/>
        </p:nvCxnSpPr>
        <p:spPr>
          <a:xfrm>
            <a:off x="6096000" y="1382790"/>
            <a:ext cx="0" cy="4092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4818FE1-8C67-A2FF-11BE-4DE22FCF9E65}"/>
              </a:ext>
            </a:extLst>
          </p:cNvPr>
          <p:cNvSpPr txBox="1"/>
          <p:nvPr/>
        </p:nvSpPr>
        <p:spPr>
          <a:xfrm>
            <a:off x="269716" y="243402"/>
            <a:ext cx="47115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まずは縦線（線は底辺中央に吸着します）</a:t>
            </a: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3F2B7697-A89F-14DA-020B-311BE40406FF}"/>
              </a:ext>
            </a:extLst>
          </p:cNvPr>
          <p:cNvSpPr/>
          <p:nvPr/>
        </p:nvSpPr>
        <p:spPr>
          <a:xfrm>
            <a:off x="6053328" y="1334022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E2157A7C-D50E-5880-4A7F-FD6B85A4BEA5}"/>
              </a:ext>
            </a:extLst>
          </p:cNvPr>
          <p:cNvSpPr/>
          <p:nvPr/>
        </p:nvSpPr>
        <p:spPr>
          <a:xfrm>
            <a:off x="6053328" y="5426441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8057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166</Words>
  <Application>Microsoft Office PowerPoint</Application>
  <PresentationFormat>ワイド画面</PresentationFormat>
  <Paragraphs>20</Paragraphs>
  <Slides>20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3" baseType="lpstr">
      <vt:lpstr>Meiryo UI</vt:lpstr>
      <vt:lpstr>Arial</vt:lpstr>
      <vt:lpstr>Office テーマ</vt:lpstr>
      <vt:lpstr>五角形の重心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Yahoo! JAPAN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あああああああ</dc:title>
  <dc:creator>中山　一紀</dc:creator>
  <cp:lastModifiedBy>中山 一紀</cp:lastModifiedBy>
  <cp:revision>17</cp:revision>
  <dcterms:created xsi:type="dcterms:W3CDTF">2017-10-22T07:01:33Z</dcterms:created>
  <dcterms:modified xsi:type="dcterms:W3CDTF">2023-02-27T22:48:19Z</dcterms:modified>
</cp:coreProperties>
</file>