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903" r:id="rId4"/>
    <p:sldId id="898" r:id="rId5"/>
    <p:sldId id="904" r:id="rId6"/>
    <p:sldId id="902" r:id="rId7"/>
    <p:sldId id="905" r:id="rId8"/>
    <p:sldId id="901" r:id="rId9"/>
    <p:sldId id="906" r:id="rId10"/>
    <p:sldId id="908" r:id="rId11"/>
    <p:sldId id="900" r:id="rId12"/>
    <p:sldId id="909" r:id="rId13"/>
    <p:sldId id="911" r:id="rId14"/>
    <p:sldId id="910" r:id="rId15"/>
    <p:sldId id="913" r:id="rId16"/>
    <p:sldId id="912" r:id="rId17"/>
    <p:sldId id="914" r:id="rId18"/>
    <p:sldId id="915" r:id="rId19"/>
    <p:sldId id="287" r:id="rId20"/>
    <p:sldId id="266" r:id="rId21"/>
    <p:sldId id="267" r:id="rId22"/>
    <p:sldId id="268" r:id="rId23"/>
    <p:sldId id="269" r:id="rId24"/>
    <p:sldId id="278" r:id="rId25"/>
    <p:sldId id="279" r:id="rId26"/>
    <p:sldId id="270" r:id="rId27"/>
    <p:sldId id="265" r:id="rId28"/>
    <p:sldId id="264" r:id="rId29"/>
    <p:sldId id="263" r:id="rId30"/>
    <p:sldId id="274" r:id="rId31"/>
    <p:sldId id="262" r:id="rId32"/>
    <p:sldId id="271" r:id="rId33"/>
    <p:sldId id="280" r:id="rId34"/>
    <p:sldId id="281" r:id="rId35"/>
    <p:sldId id="282" r:id="rId36"/>
    <p:sldId id="284" r:id="rId37"/>
    <p:sldId id="285" r:id="rId38"/>
    <p:sldId id="288" r:id="rId39"/>
    <p:sldId id="916" r:id="rId40"/>
    <p:sldId id="917" r:id="rId41"/>
    <p:sldId id="923" r:id="rId42"/>
    <p:sldId id="919" r:id="rId43"/>
    <p:sldId id="920" r:id="rId44"/>
    <p:sldId id="918" r:id="rId45"/>
    <p:sldId id="922" r:id="rId46"/>
    <p:sldId id="921" r:id="rId47"/>
    <p:sldId id="926" r:id="rId48"/>
    <p:sldId id="930" r:id="rId49"/>
    <p:sldId id="928" r:id="rId50"/>
    <p:sldId id="927" r:id="rId51"/>
    <p:sldId id="929" r:id="rId52"/>
    <p:sldId id="289" r:id="rId53"/>
    <p:sldId id="939" r:id="rId54"/>
    <p:sldId id="940" r:id="rId55"/>
    <p:sldId id="932" r:id="rId56"/>
    <p:sldId id="931" r:id="rId57"/>
    <p:sldId id="941" r:id="rId58"/>
    <p:sldId id="291" r:id="rId59"/>
    <p:sldId id="290" r:id="rId60"/>
    <p:sldId id="946" r:id="rId61"/>
    <p:sldId id="944" r:id="rId62"/>
    <p:sldId id="945" r:id="rId63"/>
    <p:sldId id="943" r:id="rId64"/>
    <p:sldId id="942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8E8E8"/>
    <a:srgbClr val="FFFF00"/>
    <a:srgbClr val="66A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57" autoAdjust="0"/>
  </p:normalViewPr>
  <p:slideViewPr>
    <p:cSldViewPr snapToGrid="0">
      <p:cViewPr varScale="1">
        <p:scale>
          <a:sx n="157" d="100"/>
          <a:sy n="157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285" y="1122363"/>
            <a:ext cx="11614825" cy="4377484"/>
          </a:xfrm>
        </p:spPr>
        <p:txBody>
          <a:bodyPr anchor="ctr"/>
          <a:lstStyle/>
          <a:p>
            <a:r>
              <a:rPr kumimoji="1"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パワポマン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158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142D92-F9DA-966A-23DA-481BE3CD6285}"/>
              </a:ext>
            </a:extLst>
          </p:cNvPr>
          <p:cNvGrpSpPr/>
          <p:nvPr/>
        </p:nvGrpSpPr>
        <p:grpSpPr>
          <a:xfrm>
            <a:off x="3928846" y="2458632"/>
            <a:ext cx="4334308" cy="1940735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9416726-3335-1026-4CB9-9BB8656E2501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7" name="思考の吹き出し: 雲形 6">
                <a:extLst>
                  <a:ext uri="{FF2B5EF4-FFF2-40B4-BE49-F238E27FC236}">
                    <a16:creationId xmlns:a16="http://schemas.microsoft.com/office/drawing/2014/main" id="{3130A98D-B22E-F131-473E-07ADDF7E6935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D8C26A-05DC-0EFD-0B11-0A3618D22E1E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3D3E9BA-1EB1-82E0-A83E-E4A3354EAF75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AC144C7-9619-1282-6176-83E8A7723B54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4BD8577-AD91-DDD8-90FF-C4F9D86543D3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薄いグレートーンの背景に</a:t>
              </a:r>
              <a:endParaRPr kumimoji="1" lang="en-US" altLang="ja-JP">
                <a:solidFill>
                  <a:schemeClr val="tx1"/>
                </a:solidFill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元の絵を重ねて張り付ける</a:t>
              </a:r>
              <a:endParaRPr kumimoji="1" lang="en-US" altLang="ja-JP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34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59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142D92-F9DA-966A-23DA-481BE3CD6285}"/>
              </a:ext>
            </a:extLst>
          </p:cNvPr>
          <p:cNvGrpSpPr/>
          <p:nvPr/>
        </p:nvGrpSpPr>
        <p:grpSpPr>
          <a:xfrm>
            <a:off x="3928846" y="2458632"/>
            <a:ext cx="4334308" cy="1940735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9416726-3335-1026-4CB9-9BB8656E2501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7" name="思考の吹き出し: 雲形 6">
                <a:extLst>
                  <a:ext uri="{FF2B5EF4-FFF2-40B4-BE49-F238E27FC236}">
                    <a16:creationId xmlns:a16="http://schemas.microsoft.com/office/drawing/2014/main" id="{3130A98D-B22E-F131-473E-07ADDF7E6935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D8C26A-05DC-0EFD-0B11-0A3618D22E1E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3D3E9BA-1EB1-82E0-A83E-E4A3354EAF75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AC144C7-9619-1282-6176-83E8A7723B54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4BD8577-AD91-DDD8-90FF-C4F9D86543D3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説明に必要なページ数分コピーして</a:t>
              </a:r>
              <a:endParaRPr kumimoji="1" lang="en-US" altLang="ja-JP">
                <a:solidFill>
                  <a:schemeClr val="tx1"/>
                </a:solidFill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各ページ説明したい箇所以外削除</a:t>
              </a:r>
              <a:endParaRPr kumimoji="1" lang="en-US" altLang="ja-JP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0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142D92-F9DA-966A-23DA-481BE3CD6285}"/>
              </a:ext>
            </a:extLst>
          </p:cNvPr>
          <p:cNvGrpSpPr/>
          <p:nvPr/>
        </p:nvGrpSpPr>
        <p:grpSpPr>
          <a:xfrm>
            <a:off x="3928846" y="2458632"/>
            <a:ext cx="4334308" cy="1940735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9416726-3335-1026-4CB9-9BB8656E2501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7" name="思考の吹き出し: 雲形 6">
                <a:extLst>
                  <a:ext uri="{FF2B5EF4-FFF2-40B4-BE49-F238E27FC236}">
                    <a16:creationId xmlns:a16="http://schemas.microsoft.com/office/drawing/2014/main" id="{3130A98D-B22E-F131-473E-07ADDF7E6935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D8C26A-05DC-0EFD-0B11-0A3618D22E1E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3D3E9BA-1EB1-82E0-A83E-E4A3354EAF75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AC144C7-9619-1282-6176-83E8A7723B54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4BD8577-AD91-DDD8-90FF-C4F9D86543D3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説明箇所もわかりやすいし</a:t>
              </a:r>
              <a:endParaRPr lang="en-US" altLang="ja-JP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聞いている側も（多分）飽きない</a:t>
              </a:r>
              <a:endParaRPr kumimoji="1" lang="en-US" altLang="ja-JP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62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41488" y="1997839"/>
            <a:ext cx="690902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ここを見ろ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kumimoji="1" lang="ja-JP" altLang="en-US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五角形の重心</a:t>
            </a:r>
            <a:endParaRPr kumimoji="1" lang="en-US" altLang="ja-JP" sz="36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</a:t>
            </a:r>
            <a:r>
              <a:rPr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図形選びの失敗</a:t>
            </a:r>
            <a:endParaRPr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ダイヤとバッグ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便利だけどあまり使われない図形</a:t>
            </a:r>
            <a:endParaRPr kumimoji="1" lang="ja-JP" altLang="en-US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74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41488" y="1997839"/>
            <a:ext cx="690902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ここを見ろ</a:t>
            </a:r>
            <a:endParaRPr kumimoji="1" lang="en-US" altLang="ja-JP" sz="36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五角形の重心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</a:t>
            </a:r>
            <a:r>
              <a:rPr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図形選びの失敗</a:t>
            </a:r>
            <a:endParaRPr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ダイヤとバッグ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便利だけどあまり使われない図形</a:t>
            </a:r>
            <a:endParaRPr kumimoji="1" lang="ja-JP" altLang="en-US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31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AC9CCCE-674E-72A7-525A-99E83026FAF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4E79A3-5179-DBF5-33CA-262BE461B19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9302033-F538-3E31-7B04-2AF4DD9CB106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9402EEA-7C27-F1D8-C9B8-427DB1335118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5" name="思考の吹き出し: 雲形 14">
                <a:extLst>
                  <a:ext uri="{FF2B5EF4-FFF2-40B4-BE49-F238E27FC236}">
                    <a16:creationId xmlns:a16="http://schemas.microsoft.com/office/drawing/2014/main" id="{071A6703-C844-9944-388F-4F476E5C407D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9394549-BBDA-6010-8BFC-E6A04092FC73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317C7BA-31C6-DDA9-21C0-D2F2ED16242C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D5C3D949-551C-3819-B72F-21DF46E591BF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F0D9A8A-5A85-9E36-2342-C10B36156631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ガイドは重心のやや上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28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1C5A775-F00E-9D96-A004-CA8FE12D08B2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583167-E33A-6631-B055-09B486F67D0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DB0E55-6834-438A-EBC7-BB615A97183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5CA42D4-5D4A-D0C6-1B7B-AB2DA0B76A09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0202642-CAA4-DB7F-98F3-BA99565F23ED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6" name="思考の吹き出し: 雲形 15">
                <a:extLst>
                  <a:ext uri="{FF2B5EF4-FFF2-40B4-BE49-F238E27FC236}">
                    <a16:creationId xmlns:a16="http://schemas.microsoft.com/office/drawing/2014/main" id="{16353A86-3EA9-F377-E16C-2D75E60380AA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81A354-038D-5916-B18B-C5C75DA52D38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58F6344-5010-CA52-FFBC-85B70BAE0D24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F7C849A-E509-ABC6-C6B8-AA8DAEA8577E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BAE2BCA-C849-3AC7-3B7F-66FAECC027E6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なのでそこに図形を置くと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49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1C5A775-F00E-9D96-A004-CA8FE12D08B2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583167-E33A-6631-B055-09B486F67D0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DB0E55-6834-438A-EBC7-BB615A97183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977D0A3F-32FB-6163-7598-3D3C3B292643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C41DBCA-173E-6858-0646-28C503412C34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800C632-BB26-24A4-1A70-46B09E1D062A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346FD7D-1585-2B5B-C81E-3D32D41D6995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9B51247-C26D-66D3-B0BA-6ADDD3950B91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D74BAF9-E4C6-4FCC-0812-861D93D80870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5590F1C-118F-853F-F708-154F9AC02539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478BC5-31E1-A505-3DFE-703B7D9BB17A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3CDA6F-2002-C92F-1F98-28209D4F453A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6798FD2-DEB5-072B-F31D-056F0AAD817A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B274B3B-33E7-3443-B246-0E4DBB7B10BD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F1DD7696-6C24-D41E-D14C-8C9681B192EF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26" name="思考の吹き出し: 雲形 25">
                <a:extLst>
                  <a:ext uri="{FF2B5EF4-FFF2-40B4-BE49-F238E27FC236}">
                    <a16:creationId xmlns:a16="http://schemas.microsoft.com/office/drawing/2014/main" id="{18367B08-E25C-7F17-B8C8-87814DE544A6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0F6D016-0AF9-FFF7-6C3F-A803A0975BCD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708D427-E86D-025E-2824-22EDEE218950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1D45E341-79CE-3810-C911-E5C8D12E7027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8D498D8-A807-65A8-3E02-3192F1DF91D5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微妙なスター型？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8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D2FC343-B78A-7648-6728-E04463114F22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C5A775-F00E-9D96-A004-CA8FE12D08B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77D0A3F-32FB-6163-7598-3D3C3B29264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C41DBCA-173E-6858-0646-28C503412C3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800C632-BB26-24A4-1A70-46B09E1D062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46FD7D-1585-2B5B-C81E-3D32D41D699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9B51247-C26D-66D3-B0BA-6ADDD3950B9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D74BAF9-E4C6-4FCC-0812-861D93D8087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5590F1C-118F-853F-F708-154F9AC02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A478BC5-31E1-A505-3DFE-703B7D9BB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3CDA6F-2002-C92F-1F98-28209D4F4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6798FD2-DEB5-072B-F31D-056F0AAD8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3DFA9DA-9D87-2B88-E118-ACA64D73DB82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DA972A2-79A9-817C-5279-F84E9A159142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24" name="思考の吹き出し: 雲形 23">
                <a:extLst>
                  <a:ext uri="{FF2B5EF4-FFF2-40B4-BE49-F238E27FC236}">
                    <a16:creationId xmlns:a16="http://schemas.microsoft.com/office/drawing/2014/main" id="{2529946B-8932-3751-2A54-8AC70E69126F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AF38BEA-7807-F6E5-5F7C-4A54632F9B04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ED128C2D-4138-D5EB-E18B-87977C86CC73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BA168AA7-DD6A-20A9-AA02-721447E9AA48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E36B3B3-E442-7D73-DC9B-346185FDE501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細かいことは気にしない？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85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D2FC343-B78A-7648-6728-E04463114F22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C5A775-F00E-9D96-A004-CA8FE12D08B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77D0A3F-32FB-6163-7598-3D3C3B29264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C41DBCA-173E-6858-0646-28C503412C3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800C632-BB26-24A4-1A70-46B09E1D062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46FD7D-1585-2B5B-C81E-3D32D41D699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9B51247-C26D-66D3-B0BA-6ADDD3950B9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D74BAF9-E4C6-4FCC-0812-861D93D8087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5590F1C-118F-853F-F708-154F9AC02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A478BC5-31E1-A505-3DFE-703B7D9BB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3CDA6F-2002-C92F-1F98-28209D4F4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6798FD2-DEB5-072B-F31D-056F0AAD8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5CC98AB-4347-3578-2BCE-CC2E13EF31B2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A30359ED-936B-139D-74B4-44BEA53B7C8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9D5242A9-64F8-0F79-7D6D-AF936BA40C44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12225D89-83A6-50E5-DF93-11E6DA825D9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A494CF95-C580-0219-F6EF-B40CED54339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53C1FC86-CCE3-C277-A039-DCE19D75EF28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A37362C-EFB7-1619-BF4D-666E49091DB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4C77EE6-8193-9C4C-751D-FB5F824CE0D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E494500C-6200-2A5A-E593-B348C53CE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ECDFEAC-17BA-B70F-355A-880FB69900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BA2F9E-C18F-4138-6D42-E3ED1493A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C3C0AE3C-E48C-C66D-AAF3-A9E9FDCCC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9FD92DF-0F1D-3A79-A106-831B54EC296E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6D7333EF-EA95-7C82-1469-BDB3BDDA0BC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F2A73BE-EC3E-5A72-D7E0-5DB4E33D7F4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17B07E2F-7CE3-1F20-6A3C-C6D30F75A15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D75ADCA-07DB-3F27-4743-F5A60631B14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B761BF-DF56-7B9E-7DDD-AF64DE20527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05260E2-05EB-F1D1-8C1D-38074E35DBD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5AAD0107-8B6F-E313-4334-AEFBB184F49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E69187C-49DE-D228-F42E-5F59086A3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7ACE04A-3862-0C4E-65D1-B81104A05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8873C3F-43B7-5D36-1B56-CBD094B4F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0243051-55E0-C50D-C794-33D7AAD84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F055569-AA3B-288F-211F-87B694E471BD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2B815ED-F1E0-F8FC-EA65-0C790637365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86A2E471-65DC-D598-D4E8-08EE1767275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B9CB83D8-1316-8ADC-4327-C7145B0D1E78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DB57A1D-8069-FA93-7CCC-5FA5735E1C2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3FB4117-7389-DF22-B2A7-2527E7D8FB37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508C713D-CB6C-6764-806D-B956E600117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75EDFA8-E67A-C8BB-6665-6A4945104F5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EF078893-78A5-6C20-5BC2-28254CE46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D86564BF-80B3-A3BD-4F28-AC8FC3066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B65C1F90-DCCE-DB81-F4C3-D94C2C7F6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9B8AE86F-88D6-6EFD-49D4-1477CB9D9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86FC130-A41F-CD35-0527-34B3E6177654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8AFB6D89-557E-B517-D577-73FC64CAC47C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6CB98113-11C3-0A18-E96E-46D18226FD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6010E13-703B-5DA8-13F8-97BFC49BBE6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203DD01C-AE6E-4D2A-2185-142B2C8B044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D985DCD4-449C-604A-154E-19274A3E642D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AF26632E-F606-DD3C-2B5B-5F2E7469B3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FBF4EF9-FADF-7D55-B1CC-700DC6BD1E4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E2B84B2-05ED-097A-7DC0-33F30009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BBD6DD40-3765-A535-D5DA-264F96C81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5D0ABA57-3CD4-B470-FF5A-78E0793C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D04F13F-0A55-B806-7AEB-5F93FB387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2D1DEDC1-8671-2C88-9D34-03A7D2538263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143F8C8B-AD91-2A8E-E2DC-3DABDAD6080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F5E3C069-6DB8-1648-0597-37726CFA5C7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D18C2A83-49A9-A6C5-3AA0-E5F3A1377F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DF67895B-96B0-7754-BDED-5928A94F3AB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E6102A52-F2AA-99AC-258B-74268BE9CA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D59F9D6-707A-7E2F-C79D-7F856C4A5E4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E99383E4-E52D-8182-59E9-BB215FEDB3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EE48F2E-A2E4-DC78-E5B1-9A15E6E05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485F1F1F-5E6D-8FBE-C8ED-E13479E39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1C5C1CD-5600-C289-3237-F6CD894B0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32C35AB0-1516-9486-FD6F-E2F5F6CB4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52D7335-5541-D7FB-A9A3-3B07E66ABDF7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A0BB684D-9E9A-D50B-3B84-123C32FE38A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09C448DD-CBD3-D8BC-80B9-04692006510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6EFF9C44-BB2C-7B1C-70D8-52C8D63A2D3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7B13A3E2-A6DA-C6F0-2188-3BC3D9679B3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5221FE8E-2050-CB6E-D11D-AB14403BFF3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3BE37ED-269D-645B-487A-8F340AA54FD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83F3CEB6-C05C-1F1F-C577-9A6F39CE244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0DCD2D1-03F1-26CE-C357-83777A9F0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EC62383-D08E-0142-C2C6-64294CB3C3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A624E16B-6B1B-3F62-84C7-3E3C2D7A6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B6C6EE3A-7B49-42E2-9589-02F984568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CFA5F886-414E-5B06-FA61-65B63F1E49E5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C0D12DD-A050-D5CA-58DC-4353C0A8C2A8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B02AC84-CB46-98F6-6614-237ABAB8D6D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B6E1F3F5-F8E4-677C-E62C-CB6FB969233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26E927EC-C148-4FC7-582F-7300BE3AB0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43BAB4B8-C645-804C-6F46-D8984DF66FC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9CDBE51E-171F-3BF1-5478-E5284C09AE9B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BD595BC4-01BD-3A7A-9023-3A3DF1600E2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75FE3CD5-145E-2FBD-76CD-604FB853A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27D3AD34-323C-7667-022B-583D711E6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0C5BB38C-74C5-6FC2-EAF0-EA32C44F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3BA2BBE9-A971-86D5-C86B-4CDEABE30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BFF860B6-9E6D-8770-9BD0-A7FF4B7A1F81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89A45B84-F76A-D395-3AD0-7604696004E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F11D59FE-04FA-F15C-5D0D-EA878D10C9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D879084C-1A4E-EB6C-01B0-7FE17E50BA9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79E6CF6-D6CF-3332-7CC8-69604E93A9F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B0847CA-2E93-D659-4D54-BF0ED3ABF8D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4675416B-A074-21D3-2163-6A6C9073C79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88F6F5C1-ED86-C57F-4200-65A0C654FF8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58DA6E6A-E09E-67C5-75E1-47E0ABAF5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864E44D3-3B77-676E-385D-050E49F48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C2AEADA5-69F9-ECDE-362C-F65CD6FC8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C4F2D66B-A0BF-461B-E1EB-4942D3FEF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9F7B18C-8926-3E17-8266-ADFFA5B6D951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B86FB6C1-120D-9FF6-A38F-F12ED28AA645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24" name="思考の吹き出し: 雲形 23">
                <a:extLst>
                  <a:ext uri="{FF2B5EF4-FFF2-40B4-BE49-F238E27FC236}">
                    <a16:creationId xmlns:a16="http://schemas.microsoft.com/office/drawing/2014/main" id="{8D1CEAF9-C349-2BCF-A22E-9EDB8AE445F3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1ADE2C33-58F6-F97D-A9C6-1F539510B824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CC88B44A-6370-6162-9E63-46A4F5A80DAC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327FEDE-1701-C7C4-FE44-342FCC710C60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9682E1B-33A8-0D17-8398-C670698BDD62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とはいえ回転すると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5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DF1BB39-C463-4E79-F4E8-02FC265E2E6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4A366E0-408F-1EF1-45DE-FA9BFFD2A229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D29870BE-ABEB-E021-7B25-A5BD7D556B6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AF565A8-8C76-0D63-9C32-1541291287B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69BCC4F-66F8-8C73-0002-668C9751E2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87AC6AC-65DA-0A1C-59C9-04C6D80F71B8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F0D7256-9B87-57EE-66CB-78B7C7F8346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5A40431-5622-7CDD-A7EE-6155A941061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940CBC9-97A4-0D97-B740-93A40AEF3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ED70C67-885D-6D78-038D-82EDC36739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43B6E50-4D5F-48A8-5BF0-C9359FF21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46658E1-9E52-31EC-971C-B81571F0F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83F9194-F661-6CAD-FEE9-7E113992AAAF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9677F4D-495B-318E-139F-3E98CF742B34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6" name="思考の吹き出し: 雲形 15">
                <a:extLst>
                  <a:ext uri="{FF2B5EF4-FFF2-40B4-BE49-F238E27FC236}">
                    <a16:creationId xmlns:a16="http://schemas.microsoft.com/office/drawing/2014/main" id="{A856A7B1-4DFB-7C18-E4AA-045FC98215B1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325020F-7889-DF5B-4A8B-4A0E3B30B535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A5BC539-F92C-819E-D431-CC05282F611C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4B1906D7-2087-9DFD-5BD7-8E28B58EFA96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DC79B10-273A-4030-A302-9182CBA7A0A8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ちょっと微妙！？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73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22DAF78-E258-80F3-8073-FECD8D8AFECE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7A4E7E7-71A0-7EEA-AAFC-4B503FA931FB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3" name="思考の吹き出し: 雲形 12">
                <a:extLst>
                  <a:ext uri="{FF2B5EF4-FFF2-40B4-BE49-F238E27FC236}">
                    <a16:creationId xmlns:a16="http://schemas.microsoft.com/office/drawing/2014/main" id="{1EE10197-D143-F240-59CB-6CDB7B45B154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0F2B276-D61C-60A9-EBBD-39A7A98C17E6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030EF02-8D79-0CC3-E336-D761B08D086C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BBC855-385A-DCA0-6D54-5ED7AA37C887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BF6718E-E1E4-D5D0-5146-E84E04AF1F1B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こだわるパワポマンならば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656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3F2B7697-A89F-14DA-020B-311BE40406FF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2157A7C-D50E-5880-4A7F-FD6B85A4BEA5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AECA5F6-1BB4-8575-201F-7B162C07C8BB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C808788-2668-9FAD-D638-0CB4E2288FBC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F93FD9C0-1C16-32BD-A56A-BF765793924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DFFFD6A9-2A73-48C7-D070-83DD8BBAB9C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A08D324A-E2A4-E93C-224D-BE929A75220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D6F82F12-C9F3-3B12-634B-CCE627DCB409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AE952C46-8F9A-B3BE-4E96-072F6EB2D26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92D34A8-25C4-EC3E-5F3E-9EF80D0A49F0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56B343E1-42D3-9FA3-08CF-1EC7A9CEAB3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501C9C7-6FAE-B0A9-2140-99FB3221371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B90CD2D6-C9B3-3833-71D0-87E2A32F9058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EEAF69EA-AB35-DD58-2E71-E413E3019AE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9B7E4D3B-D613-71FD-83A6-A32B21E2E97A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E077D48C-66BB-8868-5464-9A2F4353B678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C4A5A8C1-2C2B-C668-0525-055A5A6424B4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587ADC84-4AFE-9ECD-F215-0D99A718C32D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84" name="思考の吹き出し: 雲形 83">
                <a:extLst>
                  <a:ext uri="{FF2B5EF4-FFF2-40B4-BE49-F238E27FC236}">
                    <a16:creationId xmlns:a16="http://schemas.microsoft.com/office/drawing/2014/main" id="{8DC74C92-7FE6-979A-B089-C486056368B1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FAC9E7D9-EFCB-F7C7-6594-517C290AF1D0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047B65BA-E720-A421-7529-0C48F922C32E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5EA96E8-BE84-006D-8BB2-CF90A99B6664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1047B18-ACE2-2275-B756-7A0E14F85E12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まず縦線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057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938DB9FA-60BC-2DF2-85FA-31DA5A7B87A0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652282F-8646-DA0C-B27E-0B8844096DA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FC770C72-408E-B89A-8119-9A6F5B3EF73D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CBFA8F32-5393-83F1-5647-6659955C3C14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8EB29680-A0DC-CB1C-2EFA-8EEB33F82A1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5C4CB164-DB50-39A9-3AC7-5E09C1D86D0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175186F3-8848-031B-E5B6-9B85B3B0438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A97AA195-ABC5-B949-E6D2-7BA6E529CB0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2482337A-D088-5626-EF59-F870F964062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95F4EC0-D8C6-FA8D-6B42-448CC12F371B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C5BD8C7-EA39-69E8-2DDC-0D49F558439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49D2CB20-967D-D54A-B637-D0311CAD697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36E1FA33-BEA3-DEC3-790C-556E24B2E62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4A136DB2-D642-DD6F-FC1F-DB7601F265D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1DD2A421-3FD3-379A-57C6-26E3D57217D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6F469DB-0DC8-BEB4-D124-75B5B75F050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D1CF086-302F-FF24-2E68-745BE7A8878F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D4F28B26-2EDC-3FB6-F7E2-1DBA6F5FDF96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57" name="思考の吹き出し: 雲形 56">
                <a:extLst>
                  <a:ext uri="{FF2B5EF4-FFF2-40B4-BE49-F238E27FC236}">
                    <a16:creationId xmlns:a16="http://schemas.microsoft.com/office/drawing/2014/main" id="{1A331A43-6BEC-6AE0-F5EB-046CB43C111B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A39B2224-59AA-6972-4670-F84D1598731C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BEFCB144-5918-7E25-2252-C85E58455A1F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737C854C-8D1A-DA28-B82D-4CF324E74C59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89CBB04-912F-51AF-4276-E60B7CE06AD1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つづいて斜め線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54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90CE8058-F119-810B-0419-4BCB9F860C50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9320BFB-9585-3AB5-E3AC-7A18DE361B82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CAE1A09D-5CA0-A392-EA41-7785B434DF7A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049095AE-930F-4BEB-FDAC-3A8B09FCE342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DEA9FA8-3F02-8268-784C-A84CF7094F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E756CDA4-D62D-64E1-BEDD-C8009081A5D6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F368E6EA-4582-24AD-4D12-547180DE8648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479B73BD-060A-8A46-4E53-AC15B5AD14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7C3214D9-D335-1FF8-A7B8-E38AEF2891B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8C72BFD-BCE4-8522-70D7-D7C998A3AF1B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AA62D82-130A-2C38-258C-959D5AEC3810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4B51E4B7-6387-6C91-FDEC-F683F22B7329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E869A7A1-38BC-99F5-9CD4-6DAAB3E2827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BE7FA047-9FCD-EE4B-FC9C-30EC6C4A84A7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CE29F889-B2A7-061C-3B12-0EF82C94B7F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4A827F5B-8456-5374-5416-109C66C6BAAA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F90B1CB-E676-35DC-E9E9-3DC815902C9D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5485D7CC-A708-4FBB-F88C-E3134D655624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65" name="思考の吹き出し: 雲形 64">
                <a:extLst>
                  <a:ext uri="{FF2B5EF4-FFF2-40B4-BE49-F238E27FC236}">
                    <a16:creationId xmlns:a16="http://schemas.microsoft.com/office/drawing/2014/main" id="{37320781-7421-012F-5E0D-9206DEAEF731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DEAEFB8B-F2AE-2FBC-AE79-096C3E019092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AEDF3BBC-D5E2-B513-8A77-F79E23CA9921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230F688-26C4-CCE0-F149-91961254C977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6E3D0CB5-8B1C-172B-6E65-34FB51AEB4F6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さらに</a:t>
              </a:r>
              <a:r>
                <a:rPr kumimoji="1" lang="ja-JP" altLang="en-US">
                  <a:solidFill>
                    <a:schemeClr val="tx1"/>
                  </a:solidFill>
                </a:rPr>
                <a:t>斜め線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27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142D92-F9DA-966A-23DA-481BE3CD6285}"/>
              </a:ext>
            </a:extLst>
          </p:cNvPr>
          <p:cNvGrpSpPr/>
          <p:nvPr/>
        </p:nvGrpSpPr>
        <p:grpSpPr>
          <a:xfrm>
            <a:off x="3928846" y="2458632"/>
            <a:ext cx="4334308" cy="1940735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9416726-3335-1026-4CB9-9BB8656E2501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7" name="思考の吹き出し: 雲形 6">
                <a:extLst>
                  <a:ext uri="{FF2B5EF4-FFF2-40B4-BE49-F238E27FC236}">
                    <a16:creationId xmlns:a16="http://schemas.microsoft.com/office/drawing/2014/main" id="{3130A98D-B22E-F131-473E-07ADDF7E6935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D8C26A-05DC-0EFD-0B11-0A3618D22E1E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3D3E9BA-1EB1-82E0-A83E-E4A3354EAF75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AC144C7-9619-1282-6176-83E8A7723B54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4BD8577-AD91-DDD8-90FF-C4F9D86543D3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同じ絵を見せ続けて説明すると</a:t>
              </a:r>
              <a:endParaRPr lang="en-US" altLang="ja-JP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どの部分かの説明も必要になるし</a:t>
              </a:r>
              <a:endParaRPr kumimoji="1" lang="en-US" altLang="ja-JP">
                <a:solidFill>
                  <a:schemeClr val="tx1"/>
                </a:solidFill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聞いている側も飽きてしまうので</a:t>
              </a:r>
              <a:endParaRPr kumimoji="1" lang="en-US" altLang="ja-JP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082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35825FD-55D8-11DA-7BD8-866BFFBDAD1B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789CA268-77C2-E28B-A595-ADABEFEDF987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49" name="思考の吹き出し: 雲形 48">
                <a:extLst>
                  <a:ext uri="{FF2B5EF4-FFF2-40B4-BE49-F238E27FC236}">
                    <a16:creationId xmlns:a16="http://schemas.microsoft.com/office/drawing/2014/main" id="{A75E8087-061C-1608-8224-4CECDA8BDCCF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171E9D18-FB8D-03A0-F68A-10BD723F833F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58F90F47-090C-175D-47C6-4C5BD3647FD6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63215744-09BE-6225-F0DE-C27CF183850E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6635DD-FB3C-55C2-9A8F-39DB6BE5D262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交点にかさなるように調整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A00A2B3-FC45-A5CE-750C-94254D8841C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4945928-CD06-61C9-6A89-9D9EFB58BA8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0642E74-5D30-7D90-3F23-32D2B850343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矢印: 上下 40">
            <a:extLst>
              <a:ext uri="{FF2B5EF4-FFF2-40B4-BE49-F238E27FC236}">
                <a16:creationId xmlns:a16="http://schemas.microsoft.com/office/drawing/2014/main" id="{B6B803F9-6F3A-F221-715C-21DDEE96DE4F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5164E5D-2369-EB4E-BB42-2A61EA048A87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CBA0568-A904-F8BD-62DF-8633B9B571E9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8589C-723B-E571-DD6E-B477C1BB4455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5B9BFDE-9121-60D1-C411-6B7AA270B46E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FB4B7CCC-577A-A69C-4C21-435ACB30020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3732A55D-4A8C-CC23-8717-4A1C5CE8D7E7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355062E8-89F8-92CC-4A29-D474E8B15F13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E4C82596-17A4-0E5E-84A3-2065BEC2FC72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658F6B4-6A5A-EC4C-8F8C-BD3251439EA2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933EB03-8F61-A259-7FB4-94FA45D7B764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20B1027E-AA18-24C8-C6DE-25EB605A5AE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8B682C35-C332-52D0-ABA7-B33495068E23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83A0365E-1D35-9BB5-6636-DCBA74A9BE02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7E1ACBB5-4923-0FB8-6AF7-5F92C1B227B3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F5A7DCF8-9E99-6F12-ABDC-0E5BB173CF7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18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A9EBA1E-9C7F-1FE5-A1DB-6A8EA5007C8D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08995CC-E0BA-4A75-8A33-3A95AA8DAC70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BF08A1E-95CB-8BA0-3B19-299987EF33D6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5A17E42-A4A7-7DC3-2056-5C6D7C88E00B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6" name="思考の吹き出し: 雲形 15">
                <a:extLst>
                  <a:ext uri="{FF2B5EF4-FFF2-40B4-BE49-F238E27FC236}">
                    <a16:creationId xmlns:a16="http://schemas.microsoft.com/office/drawing/2014/main" id="{2494E6EF-653F-AE3F-B575-058621C7D0BF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BFE20FB-474B-9967-AF4C-21965098826B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CC70049-7B18-52AC-0B3F-EA5C5EC459BB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D4F5C55-6CC7-1266-B5D4-C0C872DB1CDA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035595C-1C4E-3409-F49A-315333869196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ここが重心！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234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A9EBA1E-9C7F-1FE5-A1DB-6A8EA5007C8D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4F67DAA-491E-96A3-3EA4-02B1E481F18D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4ED67B9-6457-B310-6182-AC917A2D0DDD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828896-8F4C-D415-A733-55CD78D531DC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712F0B5-0B12-921A-2DB1-972CE0F6D2F5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4B81EBE-E049-61A4-C205-7E5EEAB818EC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2376344-B529-FA6E-4AFB-F21041F1E3F3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1784B8F-6907-B32F-8CEC-809496B61857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FDD2C350-453F-F2CD-E496-FECCCD245A44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22" name="思考の吹き出し: 雲形 21">
                <a:extLst>
                  <a:ext uri="{FF2B5EF4-FFF2-40B4-BE49-F238E27FC236}">
                    <a16:creationId xmlns:a16="http://schemas.microsoft.com/office/drawing/2014/main" id="{56CE339D-B680-5C5A-4F9E-49A23CC1AB70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BC5AAFF1-784E-CDDB-4D01-F9B8124CE00E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06352F9-C49F-2B4D-2942-90A8D731DD3C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4A95FBCD-6EAD-72C8-1C0C-21307F107F55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8611A0A-0080-E748-A45E-4D9824CCED72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スター型完全体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311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CF2130-B6FF-56DC-490C-61CA6A52AF9D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DC42164-EB1F-7712-DD08-88C8DB4F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A01E0E-3A53-3013-AFAD-2F91B10F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384F84A-24E4-5BB4-436F-1A41BDA02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0642E74-5D30-7D90-3F23-32D2B85034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A9EBA1E-9C7F-1FE5-A1DB-6A8EA5007C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4F67DAA-491E-96A3-3EA4-02B1E481F18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4ED67B9-6457-B310-6182-AC917A2D0DD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5828896-8F4C-D415-A733-55CD78D531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712F0B5-0B12-921A-2DB1-972CE0F6D2F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4B81EBE-E049-61A4-C205-7E5EEAB818E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0E4F097-0AC5-C9E3-F8FD-8D10D2B6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CA9E1A8-EB30-641C-D463-82025CF9070C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FFD5551-CDBB-ADE1-3790-B326800AD1C3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22" name="思考の吹き出し: 雲形 21">
                <a:extLst>
                  <a:ext uri="{FF2B5EF4-FFF2-40B4-BE49-F238E27FC236}">
                    <a16:creationId xmlns:a16="http://schemas.microsoft.com/office/drawing/2014/main" id="{21250C6A-E188-46D6-2573-80215F015683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FCA44A3-8655-6395-7D26-D7A5F2BCBE9B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E142AFF7-169F-E5A6-48BD-1B889EBEB297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6FB50E7-11D0-938B-0BA8-589419DD92D7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6BAD921-D2F1-8700-98F2-6BA8F35D6571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いいね、いいね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11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CF2130-B6FF-56DC-490C-61CA6A52AF9D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DC42164-EB1F-7712-DD08-88C8DB4F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A01E0E-3A53-3013-AFAD-2F91B10F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384F84A-24E4-5BB4-436F-1A41BDA02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0642E74-5D30-7D90-3F23-32D2B85034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A9EBA1E-9C7F-1FE5-A1DB-6A8EA5007C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4F67DAA-491E-96A3-3EA4-02B1E481F18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4ED67B9-6457-B310-6182-AC917A2D0DD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5828896-8F4C-D415-A733-55CD78D531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712F0B5-0B12-921A-2DB1-972CE0F6D2F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4B81EBE-E049-61A4-C205-7E5EEAB818E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0E4F097-0AC5-C9E3-F8FD-8D10D2B6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4B549AE-10E9-810D-D43D-C608FF65FC91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15AF776-82D1-02C3-B869-F8B560CB09F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CB12037-BA7A-D8BA-AEFF-7470B7483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7A13058-7FF4-7102-BA97-1D4F24633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A533D33-3191-310E-7935-4FD96C41551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67F3E1F-1E38-2512-2418-93A36FDD52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5D0DB1AF-A695-7832-55B9-C8558DB0411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9B6B00B5-80A0-C75F-7047-557CA33321F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E3A6FDD8-9729-2214-DBF1-89401EE41E8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EA3DAE8F-22EC-A257-C020-898340955C1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5142304-5AAE-54F9-26A6-A2C4CF8E581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22D8D2-3178-B4B6-26AF-FBE413699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88A9DC2-10FF-1E27-19FC-BB08560E5403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1AEA968-9393-9030-2B9B-B5D952BE872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B7DC8333-35D6-1D19-FD0F-30B12D9AC4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7B6DD7E1-F51F-6B75-B720-B8552EFA1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804595C-45E5-C08E-F107-3D2697B60D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FEAB05E-7958-A4D4-7AFA-C7359077163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E212BBB-9504-4CB8-5787-008D2C24BA7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C677EEE9-FF24-BEA5-CBE1-5EBA135BD3D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224F034-B726-A464-7249-AD8235E82C4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B365CA9F-D5E1-DA94-0EBC-C310003EAFE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7C3A5511-EF83-7278-B7B1-BEA4234F0F6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7A3727E8-8343-E5B7-43D5-A02D6E6AD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CDC82DE-CFA5-52EC-1DAC-7B3CD60AAFB9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2430FBE-B443-E383-EA28-312ECFA31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3B665D2-4D1E-7636-2AFC-8FEE57BE428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5804679-FC47-6087-074E-8A5D1B53D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FF3FE024-93BC-1E3A-7379-BC3CEF44692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81727770-1176-3D26-07A6-9F4BDF9FA30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35EB26F-89C6-20D4-43BB-18008F54698A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0A1D171-A400-8D2D-23BF-99C3B7A821C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D064D9C4-EA47-5022-7A39-94025D5D30F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CF905EF-F07F-AF34-39E0-3CA214C6FA5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16C46A7C-7E95-8FA0-72C4-6F4913E03A4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BA4FE7B-B133-15D3-ABE0-4F9D42E2E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3AE85D0-560E-7D51-6703-1455A5BD10A3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AB286630-3456-07F7-FD00-680DC10E76E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3BCA350A-DE68-C0E0-7407-E3024CF519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E191EDD-A997-78FF-0438-9BFC108E3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9E34448E-6725-96FE-CEEF-8F518AF4DB1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D78DB92-1231-92F1-3200-B1A0495B1E76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EE1C972F-940B-129B-88D7-C2E5DEF538C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502EE8C-5C7D-3E05-44EA-4711FC0154A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BFE6946-FEDC-8059-A97A-9EBA36D03CD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2CD6D8A3-3095-AB35-FFFA-AC5F5D68B2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964F0709-2CE9-D5C2-981C-3B8DEA1548F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9118E69-A599-91D3-7C4A-09A1A6526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3F2B6A5-F665-A1EF-ECE1-FC26A7BDAB23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593B35CE-CBA0-946B-5E4D-3C69C7B5C5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D67F6D61-D656-11C6-9598-B7B79C03F78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12337079-0730-8855-8802-99193B19E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7ECFC3B7-1CB3-C1D8-24B3-60B5A8FD03B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855C8EF2-921F-00FD-ADB9-CD834E68F40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C1A3AAF2-35A3-D061-756F-C0A199CF3C6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03070888-C63B-CC40-F65B-F68642744EC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E82E95A-FD1F-82AF-3223-1991CB52C4A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15FA1ADF-C740-CCDC-3A54-841E699842C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A1AD6DA-F17D-0F48-CF95-5BC2D9DD87C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9A46D739-EAF2-9262-FED5-34BD395A6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64A782A8-C8D3-3F54-DF88-DFF73278317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80B2941D-69E5-D8D2-8C9F-794FD2A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B238D93-D262-6C87-6641-78C9D4402D8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EB78891-4E05-BE22-25BC-4750AA6A3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AB2B8AC-EBE3-6BE6-A288-3D11BA75C25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A59CEB8-D859-7845-EF52-2A396566EC7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3069AB4F-2225-A905-FE96-F1399ACDFF9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79EE4427-ECC1-2769-374F-2C5841682DF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797893E-059B-D398-4D7C-3A7D555784C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06D8379-37F8-5535-F8DB-32C424D1DC9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50A717CE-F055-A773-940F-86D9ED3CAD4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DC4C8237-51FA-A63F-E59C-74627D472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AAD6771-72F8-0DFC-0493-9B14F66C84E7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D52683DF-92C9-C7F0-3A2E-B69F687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A25644DF-4081-6E19-631C-FBF53D7A2F3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A5B386DC-9438-3320-3E6F-8FE89D6C7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748C609-67C4-E579-B593-7C2F0CD5EBE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71BDC4FC-B2CB-D524-3AFB-1912939487A6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F573DB93-8C6A-7112-FE03-663A1969681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82EADF11-BCD6-436A-A446-B09AF6C3E9A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E73BCF65-0AD8-3855-BF52-7C493476440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275433D0-1D65-671E-BC90-95B3A53779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2CD0A46-0B34-E2A1-A684-A871DDE26AC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E32384C4-C6AD-2DFB-5119-5F68749AE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134762A-CDC1-F9C8-50E8-F0290DFBFD9A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A74617F-BBD0-F94F-E2D8-D4BC38C4D5D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B32C512E-0E03-D20D-BADD-D294605E2F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CC4F5683-86CC-C979-EAF5-AC158933C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37FF1323-9BFF-465C-353C-3D666156369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5ADF535-33E0-A400-E302-A3AFDE84BAA4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CC75FDE-629F-894F-E350-0A938B6EE3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EC1496E-1E70-2384-ABD8-D938479A3FC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8516D1A7-B38C-B821-3039-31195CE21B9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69673C8D-08CA-7DA5-C789-13D62D2C2FC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DF7458AF-8A75-EA5C-1776-563332A4E35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BF97F8DD-5250-E506-AF7E-CAAC1DB63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94F6A94-40D0-F6A9-9B96-1C7FA45181FC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D1EF6E8E-74E2-92D7-F673-521FFE90E28C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22" name="思考の吹き出し: 雲形 21">
                <a:extLst>
                  <a:ext uri="{FF2B5EF4-FFF2-40B4-BE49-F238E27FC236}">
                    <a16:creationId xmlns:a16="http://schemas.microsoft.com/office/drawing/2014/main" id="{78274C4C-A93D-25EA-0DA6-E5805AFF20D8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934E8A65-9399-F997-5689-E3CD0ECAA857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36EC6BD-1187-4370-AB66-B7C7B7B5246D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A326A876-77E2-DB5D-7F7D-10F54A94ED21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DBF1520-7B08-791E-D329-43C5C139AEA0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回転したって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825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963A502-1F8F-DD7F-D7FE-AC0B3F83FD94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588D786-593E-5AE7-9AAE-168E12B0B1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59A44A5-503A-4F4C-1713-260C2417223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848FCCD-5ED4-5E96-AC41-9107A5D21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61179FF-CCA0-5D12-35D3-0024C8C46445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AE07E71-491A-FB3C-6D47-C44DCF41FB5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5D8EE5E-8E5B-A107-4E82-BAA063E827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E682E12-A7A5-2861-1A00-1713F7A2DE2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A401B1F-43AF-C75B-D4D9-204171DCA1C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109D189-84B8-C704-8BF8-FEDBCFA074B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21ECDAE-F0FB-B073-8353-0DCD8113F0A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6BCA986-9823-D866-BC0C-443048260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8357D3B-0A0F-FAC7-7DA9-9D7D23315BCB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74D3D4C-E2D1-5395-1A01-C50DF3FE10D4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5" name="思考の吹き出し: 雲形 4">
                <a:extLst>
                  <a:ext uri="{FF2B5EF4-FFF2-40B4-BE49-F238E27FC236}">
                    <a16:creationId xmlns:a16="http://schemas.microsoft.com/office/drawing/2014/main" id="{90882B6E-B369-D26D-52C0-0A687EE0BF5E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2246C2A-0DB2-1093-42BC-0B61B67417D2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ACEFC91-4E49-238B-AB96-E9CB179DC964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8985DF99-DF34-9BD1-485D-DFF200DFC242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9F543F3-A217-B389-9DC4-0C97F1AEFA09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スター型完全体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304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F47FEBFD-5CD0-1484-58CF-C93D55E2E717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33E58ED-210E-28B0-BAEA-E4E641B75DD2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220F68FC-4E6D-24DF-9E0A-28F6D0D3D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4F384609-6F67-A383-D273-1C688AE8B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2DDA9333-3E31-3416-3C55-F2AB0A2BA4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コネクタ 224">
                <a:extLst>
                  <a:ext uri="{FF2B5EF4-FFF2-40B4-BE49-F238E27FC236}">
                    <a16:creationId xmlns:a16="http://schemas.microsoft.com/office/drawing/2014/main" id="{31B04D9D-AB7A-9BA8-5FEC-6D44C9025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03478256-3F86-5347-1E87-4BDECFA19C68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05DF374B-DC8B-0C2E-4A96-2B3B7DFEE0DF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8B1BBE89-0B65-F1F1-B081-040399B0C2B0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68671D68-5F10-03EC-ACAE-B7E7145FA4A1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楕円 229">
                <a:extLst>
                  <a:ext uri="{FF2B5EF4-FFF2-40B4-BE49-F238E27FC236}">
                    <a16:creationId xmlns:a16="http://schemas.microsoft.com/office/drawing/2014/main" id="{4FF5E7B7-6E07-4E36-F851-666B6C49B83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BBA45185-8934-3F72-AE50-5DF39A167BC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EE527E30-ACC0-BAC8-6EDF-31FF580BF0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510206DC-EDEF-F68D-14CA-00835DC74265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4C295619-70F6-C86D-D864-EC2881C4A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FC7F635A-A8D1-1FD0-62EE-8B13CC3B2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929C6493-6DF9-A700-6C5D-E9EEF16B37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コネクタ 213">
                <a:extLst>
                  <a:ext uri="{FF2B5EF4-FFF2-40B4-BE49-F238E27FC236}">
                    <a16:creationId xmlns:a16="http://schemas.microsoft.com/office/drawing/2014/main" id="{6238A9D3-86A6-F67A-0D72-ABAF0A462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楕円 214">
                <a:extLst>
                  <a:ext uri="{FF2B5EF4-FFF2-40B4-BE49-F238E27FC236}">
                    <a16:creationId xmlns:a16="http://schemas.microsoft.com/office/drawing/2014/main" id="{2AA30CC6-FECF-69BD-0524-E97217445E71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楕円 215">
                <a:extLst>
                  <a:ext uri="{FF2B5EF4-FFF2-40B4-BE49-F238E27FC236}">
                    <a16:creationId xmlns:a16="http://schemas.microsoft.com/office/drawing/2014/main" id="{5460249E-EF31-2608-B7B4-6AF748CA63B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楕円 216">
                <a:extLst>
                  <a:ext uri="{FF2B5EF4-FFF2-40B4-BE49-F238E27FC236}">
                    <a16:creationId xmlns:a16="http://schemas.microsoft.com/office/drawing/2014/main" id="{5604A739-EBB2-1890-4AF9-7D77CE7D0E3C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楕円 217">
                <a:extLst>
                  <a:ext uri="{FF2B5EF4-FFF2-40B4-BE49-F238E27FC236}">
                    <a16:creationId xmlns:a16="http://schemas.microsoft.com/office/drawing/2014/main" id="{DE0859A8-B1A6-8B86-E2B1-B63DB4CE56C6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5F424DBE-38B9-C4CB-D7DE-314132C91412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850193FD-7A16-9B6D-0E71-915DCF3502E4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F854A53A-A206-DF66-F13B-00EA0D56E3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D164FB62-E10B-43E0-4A55-8D85CC6B754D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25999DDD-CDE0-81AD-6960-8A7C7289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5AD2D0DC-01F0-9CBE-7FC7-E4741E5EA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60C10A03-F41C-1CFE-2E02-50A8A84074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>
                <a:extLst>
                  <a:ext uri="{FF2B5EF4-FFF2-40B4-BE49-F238E27FC236}">
                    <a16:creationId xmlns:a16="http://schemas.microsoft.com/office/drawing/2014/main" id="{E110FBB9-3402-D434-9E65-C06D8D6E5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1F40A5F2-6ABB-5B9B-EC5D-8FEA2028F62C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3AF4EE2B-E922-1B82-F270-CBC9F5FAC80E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AA5234CB-5CA7-7232-3A01-DE06D7E3B09C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3F1B5434-D70C-5FE1-1E6F-FA993A5383BC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0AB42DD2-7E5B-A843-C354-AE3B57C8FD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97F26BB2-A98E-5AB7-7B2D-F684B9D30DD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B678B3FF-B6B6-0A61-5BC5-68F97C641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AB203E60-ED71-8C11-1D3C-601DD9EEF5D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A38D6C98-5695-EDCF-1982-F62298757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BAD7C269-4F38-7394-3CEE-248D6880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77DD784A-1721-67FB-69AB-CF5ACBAE01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57B880B9-92FE-E7B3-18DF-27A8FD2D0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16D5243D-3EB4-536C-E593-8502E0BF1B11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AF46A0F-2391-EFBB-CFCD-E8668BB7890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7E3F88F6-E141-C519-FD58-7528C6DD38B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楕円 195">
                <a:extLst>
                  <a:ext uri="{FF2B5EF4-FFF2-40B4-BE49-F238E27FC236}">
                    <a16:creationId xmlns:a16="http://schemas.microsoft.com/office/drawing/2014/main" id="{E87B2664-CA75-ED4C-F192-BFC2BB664B86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99317F86-F9CE-8DE1-B94D-1AC8B3DA2237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1BE5BF65-FA5E-0793-13E8-380AD8603D68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A14987DF-EE29-3255-AF00-65FF3201D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D550CEAC-9206-3A6E-9123-BCFC77C955A6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3BF40FD0-E2DB-4478-82FF-413BBB702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A5ED4E79-A9AC-C581-A612-1A72B9B8A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49EB5FE8-CDB1-2079-6BFC-BCBE928BB0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4837ACD-ACE0-87A3-1337-A47577EA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C9461E54-3C5B-6623-E7B9-169868F4F91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216331E9-A85F-450F-5BB8-0D3232D7FCBE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BB1E5AAB-6DEF-D6B0-10BF-8A47855B5FE6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34C4CA2F-691A-9F38-B931-A0AB09FF4B2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7B514731-A1BB-E590-4C87-4AF82E6A607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楕円 186">
                <a:extLst>
                  <a:ext uri="{FF2B5EF4-FFF2-40B4-BE49-F238E27FC236}">
                    <a16:creationId xmlns:a16="http://schemas.microsoft.com/office/drawing/2014/main" id="{17E02A9A-18B0-DB1D-9CF4-42000EFAAE9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436A0B19-2F39-A744-C9F4-D45ED081C1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A8D2B329-AA37-8092-3FD1-85BB0DD294CC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FB77DA4A-7FB4-AF73-9403-469C6EA52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FB5747CD-8F89-5A68-4090-013151610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89CB875C-A34D-563E-2F23-730F2D88C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FAEF61FE-C98D-C954-9795-F1AEE2D14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23B58037-CDAC-EDE8-7112-24AAB31B6F7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7349B49E-C909-D4DB-C39C-07A3B737501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3455F761-D075-A960-2BB2-2E44DFBA161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11D89B18-0B4A-C2F1-39FB-CF8616755103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3C1BF8A5-6B61-B3EB-0F3E-5E2704946EB8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31052F-E6CD-1FE5-BE4B-9447C2C24A77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85D97024-0058-9FBB-DC26-8A7716476B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2E39547A-FD9A-6499-CE0C-C13E06295551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F766A780-C1C6-8528-2DBD-137BAE509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6B8E18B6-7B41-D93A-B490-51C529E4F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5AC0E032-5C15-6738-B272-0A1FA25374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14D19AB6-DCF6-51AA-399F-AD12D70D6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楕円 159">
                <a:extLst>
                  <a:ext uri="{FF2B5EF4-FFF2-40B4-BE49-F238E27FC236}">
                    <a16:creationId xmlns:a16="http://schemas.microsoft.com/office/drawing/2014/main" id="{CB4AB01A-5C9D-6A1D-653C-A34FEB693DA6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9B558F88-0387-B40D-3005-B7EBAA2ECC71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楕円 161">
                <a:extLst>
                  <a:ext uri="{FF2B5EF4-FFF2-40B4-BE49-F238E27FC236}">
                    <a16:creationId xmlns:a16="http://schemas.microsoft.com/office/drawing/2014/main" id="{1EC7E7CA-251C-D5C2-7C32-637920B5349F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C8DEB525-0855-EF57-AE76-AE7AA8A4265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EDBD9335-705A-2B27-9FC5-FBA332A43E95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B5566AAC-3D19-720E-9D7A-C367E23B334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FDB672C0-F550-87E1-A5AF-A134788E17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41D85499-33FB-809E-81C9-78A51813BEFD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C6A2788B-996A-6B67-CB72-67B2302CF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10FBAB39-4A87-14CC-2E87-803535DCA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6A70EA83-356C-9ADC-778E-692FDAD1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ED212249-090E-6F05-ED77-91D04C4B5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35E62C77-6EBE-A98E-477F-64E9CD658012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799AA6D2-E326-C509-9682-58914C3D8C91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81149D3F-1D5F-CAF0-288C-45364D9B5104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9FAB1408-CEB5-FCF6-9EF5-FFB5D9420FF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FB96D522-3E31-8073-6F0D-AA6B3CCBAC5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F23E5668-25AF-7031-BF34-51F734EFD820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22A883E1-8706-8E66-280D-09FFE1713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C7DDB4A0-5440-6796-5375-40B76E9150E4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E8C276C7-2042-79A6-04AC-51EAE646B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EAD27C1E-342F-BB88-878A-4643A092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3731C838-028F-FBEC-F218-0E92E85176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17DE486C-B7C7-7333-67EF-AA1014AD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00A173A1-E149-5A68-3E7E-484163D1291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92735E9B-29DB-FB1C-2FC3-E72FF31B57A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899A2475-2CCA-2B2B-C449-07ABF350713F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楕円 140">
                <a:extLst>
                  <a:ext uri="{FF2B5EF4-FFF2-40B4-BE49-F238E27FC236}">
                    <a16:creationId xmlns:a16="http://schemas.microsoft.com/office/drawing/2014/main" id="{2821C708-ADDD-2090-0A5C-C3E9CF26B3F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289416BA-2D55-7186-5190-1F53F46ED1D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楕円 142">
                <a:extLst>
                  <a:ext uri="{FF2B5EF4-FFF2-40B4-BE49-F238E27FC236}">
                    <a16:creationId xmlns:a16="http://schemas.microsoft.com/office/drawing/2014/main" id="{68145DBB-84BA-D1B4-3EBD-4EC7E7918440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2D9DBFED-04B7-CAEC-20E5-7B790B034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CCCE94F-687F-E265-45FF-866956978974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3197D45-36B1-4859-D745-BED5AEFF5249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2" name="思考の吹き出し: 雲形 11">
                <a:extLst>
                  <a:ext uri="{FF2B5EF4-FFF2-40B4-BE49-F238E27FC236}">
                    <a16:creationId xmlns:a16="http://schemas.microsoft.com/office/drawing/2014/main" id="{9E04DA20-082B-FE12-5771-552AFEC21C65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3CA76CA-9172-8DFC-A780-5B3CA59354E3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A2A4ED-0C2E-3A6A-3C1B-B1FC1569B21D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34E582B-13F6-2C0F-72AD-074B47BE12A8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393E0EA-0C8F-517E-8302-5878EF7A159C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回転したって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875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C7DDB4A0-5440-6796-5375-40B76E9150E4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E8C276C7-2042-79A6-04AC-51EAE646B2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EAD27C1E-342F-BB88-878A-4643A092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3731C838-028F-FBEC-F218-0E92E8517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17DE486C-B7C7-7333-67EF-AA1014AD5CB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00A173A1-E149-5A68-3E7E-484163D1291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92735E9B-29DB-FB1C-2FC3-E72FF31B57A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899A2475-2CCA-2B2B-C449-07ABF350713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821C708-ADDD-2090-0A5C-C3E9CF26B3F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289416BA-2D55-7186-5190-1F53F46ED1D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68145DBB-84BA-D1B4-3EBD-4EC7E791844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2D9DBFED-04B7-CAEC-20E5-7B790B034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A5D9799-C287-34F9-3040-6BACA92D39C6}"/>
              </a:ext>
            </a:extLst>
          </p:cNvPr>
          <p:cNvGrpSpPr/>
          <p:nvPr/>
        </p:nvGrpSpPr>
        <p:grpSpPr>
          <a:xfrm>
            <a:off x="324000" y="324000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565C795-A50E-69A6-68F2-001A541D509F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2" name="思考の吹き出し: 雲形 11">
                <a:extLst>
                  <a:ext uri="{FF2B5EF4-FFF2-40B4-BE49-F238E27FC236}">
                    <a16:creationId xmlns:a16="http://schemas.microsoft.com/office/drawing/2014/main" id="{BA843714-A84D-9A62-9553-268215824C30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FC9A0EA-0A03-95EF-5F33-2ED26938E038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2B891C93-E1FA-5EB5-49B7-CC94B9EA6C15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0DB16C-2BCE-A538-B0AD-5A8FCE800DF7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D402281-29B5-9520-35FC-D424C0A7E77B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スター型完全体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431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41488" y="1997839"/>
            <a:ext cx="690902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ここを見ろ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五角形の重心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</a:t>
            </a:r>
            <a:r>
              <a:rPr lang="ja-JP" altLang="en-US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図形選びの失敗</a:t>
            </a:r>
            <a:endParaRPr lang="en-US" altLang="ja-JP" sz="36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ダイヤとバッグ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便利だけどあまり使われない図形</a:t>
            </a:r>
            <a:endParaRPr kumimoji="1" lang="ja-JP" altLang="en-US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120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, 手紙&#10;&#10;自動的に生成された説明">
            <a:extLst>
              <a:ext uri="{FF2B5EF4-FFF2-40B4-BE49-F238E27FC236}">
                <a16:creationId xmlns:a16="http://schemas.microsoft.com/office/drawing/2014/main" id="{43BFE931-F631-EAB9-52C0-C11E9040E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8256737" y="187884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0F1AB98B-03F7-621F-F952-EFB0C264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185687" y="4251099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3928D61B-8F13-42C9-C39B-26C741E2BC05}"/>
              </a:ext>
            </a:extLst>
          </p:cNvPr>
          <p:cNvSpPr/>
          <p:nvPr/>
        </p:nvSpPr>
        <p:spPr>
          <a:xfrm>
            <a:off x="4509200" y="4559808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B9F8B1C-B148-B873-2FA8-EDC3C65C8AE0}"/>
              </a:ext>
            </a:extLst>
          </p:cNvPr>
          <p:cNvSpPr/>
          <p:nvPr/>
        </p:nvSpPr>
        <p:spPr>
          <a:xfrm>
            <a:off x="8605712" y="215798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5A835C5-3000-CF6B-007C-DA7683F232E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56666" y="4614008"/>
            <a:ext cx="159222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833848B-1A4A-5A8A-2F45-7617A99C08A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404799" y="2329353"/>
            <a:ext cx="8519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テキスト, 手紙&#10;&#10;自動的に生成された説明">
            <a:extLst>
              <a:ext uri="{FF2B5EF4-FFF2-40B4-BE49-F238E27FC236}">
                <a16:creationId xmlns:a16="http://schemas.microsoft.com/office/drawing/2014/main" id="{38A41875-F412-643B-4567-A6135FE4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64" y="346745"/>
            <a:ext cx="2008662" cy="6164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885038A1-8B95-FA06-0CC7-4DF77DEB6438}"/>
              </a:ext>
            </a:extLst>
          </p:cNvPr>
          <p:cNvSpPr/>
          <p:nvPr/>
        </p:nvSpPr>
        <p:spPr>
          <a:xfrm>
            <a:off x="3709298" y="4445357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9B52D2-7B89-44D8-8055-3880E73B6870}"/>
              </a:ext>
            </a:extLst>
          </p:cNvPr>
          <p:cNvSpPr/>
          <p:nvPr/>
        </p:nvSpPr>
        <p:spPr>
          <a:xfrm>
            <a:off x="9277560" y="216916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B938ACB-D7B0-CC43-108B-4CC2CC13CD05}"/>
              </a:ext>
            </a:extLst>
          </p:cNvPr>
          <p:cNvGrpSpPr/>
          <p:nvPr/>
        </p:nvGrpSpPr>
        <p:grpSpPr>
          <a:xfrm>
            <a:off x="1546544" y="415804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98CD8B6-06A2-72EA-734D-686A11505B02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5" name="思考の吹き出し: 雲形 4">
                <a:extLst>
                  <a:ext uri="{FF2B5EF4-FFF2-40B4-BE49-F238E27FC236}">
                    <a16:creationId xmlns:a16="http://schemas.microsoft.com/office/drawing/2014/main" id="{44663EC1-E65F-F67A-8450-7F985608DEBB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F6E6DE9-A58A-8DAA-EFC8-426147389D4B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E8D1326D-2E6A-9A2D-8A0E-20B43ACD897B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ACBF728-4BFB-BD78-E28F-94A74C12489B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E0827AC-F518-226D-AC03-F158330F28DB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この </a:t>
              </a:r>
              <a:r>
                <a:rPr kumimoji="1" lang="en-US" altLang="ja-JP">
                  <a:solidFill>
                    <a:schemeClr val="tx1"/>
                  </a:solidFill>
                </a:rPr>
                <a:t>2 </a:t>
              </a:r>
              <a:r>
                <a:rPr kumimoji="1" lang="ja-JP" altLang="en-US">
                  <a:solidFill>
                    <a:schemeClr val="tx1"/>
                  </a:solidFill>
                </a:rPr>
                <a:t>つは何が違う？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49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080602-C4EE-A96F-670C-321D75CB0CED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ローチャート: 磁気ディスク 6">
              <a:extLst>
                <a:ext uri="{FF2B5EF4-FFF2-40B4-BE49-F238E27FC236}">
                  <a16:creationId xmlns:a16="http://schemas.microsoft.com/office/drawing/2014/main" id="{227FE80E-659C-C52B-4357-01D0401154FB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04AF56D9-8D2E-E84D-4279-18091149AFEE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07204ED-71D7-3CAC-2751-C0F8D7441764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AF3C4A8-D63E-A7FA-7C3A-F8CC57CB4EF0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080C75F-E19A-6330-9855-8425CF0B610C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2C3A8F4A-9BCD-4FF0-1F48-94F20F192C7D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A50B57D-ECCC-0423-9208-23D331A14A01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4110E8F-389A-ECFA-B43F-2736E7C8D5A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52C0467-0D74-2A49-7565-58A9E7FC1874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3730383-3D48-A998-E970-30CEC814B125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磁気ディスク 28">
              <a:extLst>
                <a:ext uri="{FF2B5EF4-FFF2-40B4-BE49-F238E27FC236}">
                  <a16:creationId xmlns:a16="http://schemas.microsoft.com/office/drawing/2014/main" id="{A40B832B-D2FA-55EE-E928-E56CFB493547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0" name="フローチャート: 磁気ディスク 29">
              <a:extLst>
                <a:ext uri="{FF2B5EF4-FFF2-40B4-BE49-F238E27FC236}">
                  <a16:creationId xmlns:a16="http://schemas.microsoft.com/office/drawing/2014/main" id="{E1184B04-E4C8-922C-3365-8CA0BB88FF5F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FD476E6-BD93-8B56-F78A-F046BACC06B5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56128DE-C628-A767-6240-081AA6EB2AF5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0D54298-AD2E-F534-451C-F0348B1E093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2E3B170-7205-20AD-E179-A4A502A02113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4CAE1CA-14E2-E40C-9AEE-3626E9CC01CF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C6A3C1B-2B5D-3066-A07A-8C95A136704F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データ 39">
            <a:extLst>
              <a:ext uri="{FF2B5EF4-FFF2-40B4-BE49-F238E27FC236}">
                <a16:creationId xmlns:a16="http://schemas.microsoft.com/office/drawing/2014/main" id="{F8A708B3-FB37-A58A-1C87-5F7DC5F16FFF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B2FEE16-EFFE-3284-202E-20148F65649B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3DEB0A6-B7A3-AC8A-6FC7-6BED48838ADF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F837CE2-5A1E-30AC-03D5-94EC316CAEF7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CE8F27E-A78D-5C37-A856-1B663D196C59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36716F7-6BFF-19E0-19CD-909F797E6593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6E50EE-E901-AB85-850E-0DE2F72B12E7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3DB47A0-0CEC-A93F-82C2-947770FBF958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FF5600D-1F07-7B95-606A-112AB3ECFDCD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B271A9A1-CEA4-96B1-22F2-F06BF27724FE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1986C6C-6BA8-F2F5-C681-7C6863E3A545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11EEE5E9-A221-AC3E-1AFD-E0D294A4A420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64E2FF-F227-42EB-0A54-23821FA560E5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F9567AA-8753-CCD3-9B3E-D6481C16A964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DC5940D-6823-3B1F-DBDB-0A4385B40B7C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5AFF83B-AFB4-F0CE-DEB1-850245732ED1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C1E7D47-FB27-5502-34DD-0D9D5419102A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9211ECEC-A52E-592D-E1EF-BA03FFEF5586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34CD4F20-8C90-3A13-46FD-2D691BB83934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17F773E-0532-E240-2F18-D03E40814A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23" name="図 22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C5B754AD-F327-2162-7A79-521C03168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3FF9671-61F9-EE0E-EB2A-C3CA23652835}"/>
              </a:ext>
            </a:extLst>
          </p:cNvPr>
          <p:cNvGrpSpPr/>
          <p:nvPr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1909158-C22A-CDA6-D455-BF670FEEB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2F69B61-C2D8-D5C2-DB3D-D51A4FFDA8F7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4D6EEE48-049A-10E7-BE11-E33FAE98EE6F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A74051A7-BA78-353C-1F01-10B5E7F7B70B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59AFB2E7-C9AF-6078-D8BF-07457931415F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楕円 1">
            <a:extLst>
              <a:ext uri="{FF2B5EF4-FFF2-40B4-BE49-F238E27FC236}">
                <a16:creationId xmlns:a16="http://schemas.microsoft.com/office/drawing/2014/main" id="{72897DA0-9982-3F20-5B58-F012CB4280FE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A34B601-7B23-5DFB-9FBE-D0683F7F9970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502A59-F999-1E30-AE5D-0F4C4D7F5997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1E6A41-ABC9-D069-96A9-D9AC1B05386B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848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0C77B9-D961-AFB6-F676-0C7B3FCDD9DA}"/>
              </a:ext>
            </a:extLst>
          </p:cNvPr>
          <p:cNvSpPr/>
          <p:nvPr/>
        </p:nvSpPr>
        <p:spPr>
          <a:xfrm>
            <a:off x="6032204" y="1850538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CC7C17F-B527-50D1-6976-4E1EAFFD9D14}"/>
              </a:ext>
            </a:extLst>
          </p:cNvPr>
          <p:cNvGrpSpPr/>
          <p:nvPr/>
        </p:nvGrpSpPr>
        <p:grpSpPr>
          <a:xfrm rot="10800000">
            <a:off x="5599459" y="1993319"/>
            <a:ext cx="952223" cy="580546"/>
            <a:chOff x="5619888" y="722048"/>
            <a:chExt cx="952223" cy="58054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CDE8C0F-A5D5-937B-F57C-E117BD974198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CF58C6C9-11E6-1B8D-A747-F5F4ED223ADE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A7E01BF3-1A1B-741D-79E3-3DA3D261A799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4D97F93A-56C9-73C4-A790-69767363786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E079291F-B726-E656-780F-B39EA93F56D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252EC035-7A8A-C60B-D722-A8BEA9C30899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9016186-BA40-7921-29B3-62AFA108B598}"/>
              </a:ext>
            </a:extLst>
          </p:cNvPr>
          <p:cNvGrpSpPr/>
          <p:nvPr/>
        </p:nvGrpSpPr>
        <p:grpSpPr>
          <a:xfrm>
            <a:off x="2515140" y="3463111"/>
            <a:ext cx="2419399" cy="1083313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EEBA439C-CFA8-7592-3166-F7A506856DE1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33" name="思考の吹き出し: 雲形 32">
                <a:extLst>
                  <a:ext uri="{FF2B5EF4-FFF2-40B4-BE49-F238E27FC236}">
                    <a16:creationId xmlns:a16="http://schemas.microsoft.com/office/drawing/2014/main" id="{06AD47C5-5283-4917-19BF-C8E1DF826E45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-23229"/>
                  <a:gd name="adj2" fmla="val 8651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E5E0248-4582-C8ED-BE63-7B97E2357D05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9CD5CC1F-5166-0C71-3B13-C4B5A9CA8AFB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1217CF43-260F-9300-702A-53593B79F332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11F6E53-9165-93A2-0869-E3B2B0F24C8F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円柱が不細工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1B4382A-FB47-E481-5FCB-3C0B3809BF3E}"/>
              </a:ext>
            </a:extLst>
          </p:cNvPr>
          <p:cNvGrpSpPr/>
          <p:nvPr/>
        </p:nvGrpSpPr>
        <p:grpSpPr>
          <a:xfrm>
            <a:off x="5742221" y="3495396"/>
            <a:ext cx="2419399" cy="1083313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E7BE7F2-F3A2-0AE9-C7BE-8C4A83897EA8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47" name="思考の吹き出し: 雲形 46">
                <a:extLst>
                  <a:ext uri="{FF2B5EF4-FFF2-40B4-BE49-F238E27FC236}">
                    <a16:creationId xmlns:a16="http://schemas.microsoft.com/office/drawing/2014/main" id="{320D14D4-7153-D098-4E2F-DB3F51C3A208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-23229"/>
                  <a:gd name="adj2" fmla="val 8651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549A2204-8385-01ED-49F6-F20B39FD8601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ABB2AB65-23B1-525E-93C2-C67F1AA3D005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9997E9E2-B8CB-39B1-660A-3BC7FA12A9D8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3767D3C-BC3C-BD49-1449-1B858EFB1F02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円の調整可能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724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9315576" y="1448689"/>
            <a:ext cx="1754372" cy="430619"/>
          </a:xfrm>
          <a:prstGeom prst="ellipse">
            <a:avLst/>
          </a:prstGeom>
          <a:solidFill>
            <a:srgbClr val="66A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9315576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A94DA9-8966-0B25-23CC-677D70E677FD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2116C99-07E7-9AB7-8D84-E746CEDED661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7000DC92-5DBD-6FA1-F2F4-7580E9450397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加算記号 12">
              <a:extLst>
                <a:ext uri="{FF2B5EF4-FFF2-40B4-BE49-F238E27FC236}">
                  <a16:creationId xmlns:a16="http://schemas.microsoft.com/office/drawing/2014/main" id="{2863FC11-21C0-E546-A555-92E001EC8CE5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E10F664-0785-6E17-31A0-AA59326F01E4}"/>
              </a:ext>
            </a:extLst>
          </p:cNvPr>
          <p:cNvGrpSpPr/>
          <p:nvPr/>
        </p:nvGrpSpPr>
        <p:grpSpPr>
          <a:xfrm>
            <a:off x="8985162" y="3495396"/>
            <a:ext cx="2419399" cy="1083313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845A687-E742-402E-F71E-2356E40E4A3D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7" name="思考の吹き出し: 雲形 16">
                <a:extLst>
                  <a:ext uri="{FF2B5EF4-FFF2-40B4-BE49-F238E27FC236}">
                    <a16:creationId xmlns:a16="http://schemas.microsoft.com/office/drawing/2014/main" id="{340C5F41-0E6F-84B1-7E5E-75F74BE1E030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-23229"/>
                  <a:gd name="adj2" fmla="val 8651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A1E8E76-E94F-6CE5-E252-F9B5FCC61386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9CA12C4-DA79-FE48-22B6-37BEF6741C22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FED91A0F-41D9-407E-BD79-F3FF28B4DCF3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379A2E1-936B-4368-40D8-06961DDA774D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組合せでも実現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698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8428074" y="1448689"/>
            <a:ext cx="1754372" cy="430619"/>
          </a:xfrm>
          <a:prstGeom prst="ellipse">
            <a:avLst/>
          </a:prstGeom>
          <a:solidFill>
            <a:srgbClr val="66A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8428074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1F12F01-532B-9BA0-AB01-3C6C9DCCB9BA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B8D7C54-01CE-1C19-7B63-C400FA5CA6A4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394A093F-70E2-E8A7-D742-D460C0D2C316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加算記号 15">
              <a:extLst>
                <a:ext uri="{FF2B5EF4-FFF2-40B4-BE49-F238E27FC236}">
                  <a16:creationId xmlns:a16="http://schemas.microsoft.com/office/drawing/2014/main" id="{D729D294-69A1-EC76-20FD-6A7656D384BE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527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5DF1FDC-F71A-0EA6-4A43-4670CB65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16" y="369641"/>
            <a:ext cx="2551713" cy="61187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B9354BC-96F2-1C94-C15D-500A12B9471D}"/>
              </a:ext>
            </a:extLst>
          </p:cNvPr>
          <p:cNvGrpSpPr/>
          <p:nvPr/>
        </p:nvGrpSpPr>
        <p:grpSpPr>
          <a:xfrm>
            <a:off x="1408322" y="415804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2A224BF-6F01-BFE1-A56D-D9D5D4B6DA7E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9" name="思考の吹き出し: 雲形 8">
                <a:extLst>
                  <a:ext uri="{FF2B5EF4-FFF2-40B4-BE49-F238E27FC236}">
                    <a16:creationId xmlns:a16="http://schemas.microsoft.com/office/drawing/2014/main" id="{B4204378-AC1F-7BFA-F1A9-47EACD68A71C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0B416A3-4872-C4C8-09FE-4D5F9970019D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CB55EF3-1F5C-94C7-70C2-C83AD62CF6E4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EA556A4-6998-E94D-FF5C-31AEB3E48DEC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F7CECFF-C74D-4E1B-E905-F773EF1CDE2D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3 : 7 </a:t>
              </a:r>
              <a:r>
                <a:rPr kumimoji="1" lang="ja-JP" altLang="en-US">
                  <a:solidFill>
                    <a:schemeClr val="tx1"/>
                  </a:solidFill>
                </a:rPr>
                <a:t>のグラデーション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596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8428074" y="1448689"/>
            <a:ext cx="1754372" cy="4306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8428074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F77472-0DED-3990-E8D7-BB755EE1E4C5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FB6D112-44B0-D8D0-F24C-155F9383EBBD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3303ABA7-D040-FF4E-7F82-4127EE3F8724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加算記号 15">
              <a:extLst>
                <a:ext uri="{FF2B5EF4-FFF2-40B4-BE49-F238E27FC236}">
                  <a16:creationId xmlns:a16="http://schemas.microsoft.com/office/drawing/2014/main" id="{84DC3A47-EC07-D154-E003-304D0164B744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478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8428074" y="1448689"/>
            <a:ext cx="1754372" cy="4306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8428074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331280F-8F86-4AA0-9702-377C341C0BE3}"/>
              </a:ext>
            </a:extLst>
          </p:cNvPr>
          <p:cNvSpPr/>
          <p:nvPr/>
        </p:nvSpPr>
        <p:spPr>
          <a:xfrm>
            <a:off x="9289317" y="4763382"/>
            <a:ext cx="1754372" cy="430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FEE00D7-1F99-1843-F1A6-AD1A28464B7A}"/>
              </a:ext>
            </a:extLst>
          </p:cNvPr>
          <p:cNvSpPr/>
          <p:nvPr/>
        </p:nvSpPr>
        <p:spPr>
          <a:xfrm>
            <a:off x="6058792" y="4851987"/>
            <a:ext cx="1754372" cy="430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8866AF8-83DC-2E5C-B1D9-351BFF393D70}"/>
              </a:ext>
            </a:extLst>
          </p:cNvPr>
          <p:cNvSpPr/>
          <p:nvPr/>
        </p:nvSpPr>
        <p:spPr>
          <a:xfrm>
            <a:off x="2879957" y="4218022"/>
            <a:ext cx="1702682" cy="1698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530B42B-3E0F-B712-F32D-C71C493EF903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A19F79B-F83C-1E25-E238-8B851CFFE0F6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2C3D3B39-DCCC-B662-5087-F5E654A0EDD6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加算記号 18">
              <a:extLst>
                <a:ext uri="{FF2B5EF4-FFF2-40B4-BE49-F238E27FC236}">
                  <a16:creationId xmlns:a16="http://schemas.microsoft.com/office/drawing/2014/main" id="{8BB77D97-6DBD-7622-9FE5-D80B15206EB6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003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8428074" y="1448689"/>
            <a:ext cx="1754372" cy="4306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8428074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331280F-8F86-4AA0-9702-377C341C0BE3}"/>
              </a:ext>
            </a:extLst>
          </p:cNvPr>
          <p:cNvSpPr/>
          <p:nvPr/>
        </p:nvSpPr>
        <p:spPr>
          <a:xfrm>
            <a:off x="8428074" y="4763382"/>
            <a:ext cx="1754372" cy="430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FEE00D7-1F99-1843-F1A6-AD1A28464B7A}"/>
              </a:ext>
            </a:extLst>
          </p:cNvPr>
          <p:cNvSpPr/>
          <p:nvPr/>
        </p:nvSpPr>
        <p:spPr>
          <a:xfrm>
            <a:off x="5197549" y="4851987"/>
            <a:ext cx="1754372" cy="430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8866AF8-83DC-2E5C-B1D9-351BFF393D70}"/>
              </a:ext>
            </a:extLst>
          </p:cNvPr>
          <p:cNvSpPr/>
          <p:nvPr/>
        </p:nvSpPr>
        <p:spPr>
          <a:xfrm>
            <a:off x="2018714" y="4218022"/>
            <a:ext cx="1702682" cy="1698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62343B8-0D8C-F664-BB56-271131E3E498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50EDF14-441C-5610-D1B3-16324DBF9E88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0ED0255-3576-43CA-26AF-3FAF319BFA73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加算記号 18">
              <a:extLst>
                <a:ext uri="{FF2B5EF4-FFF2-40B4-BE49-F238E27FC236}">
                  <a16:creationId xmlns:a16="http://schemas.microsoft.com/office/drawing/2014/main" id="{71FF0187-C4F2-1101-452E-5119E59543E4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943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266EA08-C8EE-95B2-84D1-01FED812EC67}"/>
              </a:ext>
            </a:extLst>
          </p:cNvPr>
          <p:cNvGrpSpPr/>
          <p:nvPr/>
        </p:nvGrpSpPr>
        <p:grpSpPr>
          <a:xfrm>
            <a:off x="3503968" y="2538079"/>
            <a:ext cx="2419399" cy="1083313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30F3BDA-470C-A441-6D6D-0BB4CBE9DD0B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9" name="思考の吹き出し: 雲形 8">
                <a:extLst>
                  <a:ext uri="{FF2B5EF4-FFF2-40B4-BE49-F238E27FC236}">
                    <a16:creationId xmlns:a16="http://schemas.microsoft.com/office/drawing/2014/main" id="{9B193FFA-5967-55F3-1703-FF10003E65B5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-23229"/>
                  <a:gd name="adj2" fmla="val 8651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975A505-CAE3-32FD-19FB-D5334E9BF351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96E6C55-FD55-61BD-345D-162CD5E8D561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251BCDD-12CC-F5A4-2074-28C7894D28FA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70EDBE1-F1F2-F4C7-7E5A-25AD054B2852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もうひとつ長所を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142D92-F9DA-966A-23DA-481BE3CD6285}"/>
              </a:ext>
            </a:extLst>
          </p:cNvPr>
          <p:cNvGrpSpPr/>
          <p:nvPr/>
        </p:nvGrpSpPr>
        <p:grpSpPr>
          <a:xfrm>
            <a:off x="3928846" y="2458632"/>
            <a:ext cx="4334308" cy="1940735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9416726-3335-1026-4CB9-9BB8656E2501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7" name="思考の吹き出し: 雲形 6">
                <a:extLst>
                  <a:ext uri="{FF2B5EF4-FFF2-40B4-BE49-F238E27FC236}">
                    <a16:creationId xmlns:a16="http://schemas.microsoft.com/office/drawing/2014/main" id="{3130A98D-B22E-F131-473E-07ADDF7E6935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D8C26A-05DC-0EFD-0B11-0A3618D22E1E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3D3E9BA-1EB1-82E0-A83E-E4A3354EAF75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AC144C7-9619-1282-6176-83E8A7723B54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4BD8577-AD91-DDD8-90FF-C4F9D86543D3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説明する絵の全体をコピーして</a:t>
              </a:r>
              <a:endParaRPr lang="en-US" altLang="ja-JP">
                <a:solidFill>
                  <a:schemeClr val="tx1"/>
                </a:solidFill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薄いグレートーンに変換する</a:t>
              </a:r>
              <a:endParaRPr kumimoji="1" lang="en-US" altLang="ja-JP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533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911790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79813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3684482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4570828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37872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8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805C136-52D1-35D6-190B-597ED65D05A4}"/>
              </a:ext>
            </a:extLst>
          </p:cNvPr>
          <p:cNvGrpSpPr/>
          <p:nvPr/>
        </p:nvGrpSpPr>
        <p:grpSpPr>
          <a:xfrm>
            <a:off x="3557134" y="1474821"/>
            <a:ext cx="4119576" cy="1597986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B34E169-AD9D-543A-8BC0-63CB81DA7BBD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9" name="思考の吹き出し: 雲形 8">
                <a:extLst>
                  <a:ext uri="{FF2B5EF4-FFF2-40B4-BE49-F238E27FC236}">
                    <a16:creationId xmlns:a16="http://schemas.microsoft.com/office/drawing/2014/main" id="{BEEF883B-C3EF-2BD6-F376-4700F200A514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-23229"/>
                  <a:gd name="adj2" fmla="val 8651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B4968998-BA87-C108-6175-F62DDFD0054A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B7AF748-23CB-805F-43BF-0CF443CCA6F9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84610FC-0791-8854-2868-9441C095EA67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D0F04D8-8071-3D27-2988-CE7C82412E05}"/>
                </a:ext>
              </a:extLst>
            </p:cNvPr>
            <p:cNvSpPr/>
            <p:nvPr/>
          </p:nvSpPr>
          <p:spPr>
            <a:xfrm>
              <a:off x="3131219" y="2082834"/>
              <a:ext cx="3778847" cy="1420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このような表現をする場合</a:t>
              </a:r>
              <a:endParaRPr kumimoji="1" lang="en-US" altLang="ja-JP">
                <a:solidFill>
                  <a:schemeClr val="tx1"/>
                </a:solidFill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Ｂを選択するのが良さそうです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41488" y="1997839"/>
            <a:ext cx="690902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ここを見ろ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五角形の重心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</a:t>
            </a:r>
            <a:r>
              <a:rPr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図形選びの失敗</a:t>
            </a:r>
            <a:endParaRPr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 </a:t>
            </a:r>
            <a:r>
              <a:rPr kumimoji="1" lang="ja-JP" altLang="en-US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ダイヤとバッグ</a:t>
            </a:r>
            <a:endParaRPr kumimoji="1" lang="en-US" altLang="ja-JP" sz="36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便利だけどあまり使われない図形</a:t>
            </a:r>
            <a:endParaRPr kumimoji="1" lang="ja-JP" altLang="en-US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3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A689967-872A-77E4-CB78-17BF4EF0E7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9A7A8F6-391F-5AFB-DDBA-9FA339D13C61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48F548C6-5992-81DB-BB14-F8B3CB61CF01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F875942-0B77-7052-DA8D-A2E0A1C27605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2CBD29D8-96E6-55C3-D19F-FFFEB917ACB8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B2544CE-1F87-1C2A-0133-E88A9E9EC995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098BAE96-665C-9DB4-95C9-39A84AE1CD4E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39515CFB-0A30-21FE-853B-B20CB428A462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49DFFFC5-D041-7D0C-F60A-814EADD6C561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F94E139B-0B04-A44E-81C9-1CC3BA48F62E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34F2565C-FD31-81BF-9E7A-FE842E51F33F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80A1560B-FDFD-B12B-93C3-9412134341F5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4F220DEA-02A5-9C87-B45F-DF32ABF4F6F3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3FB0FDAE-295D-753C-7DEF-152E4C6EAEA5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B41C64D2-73C7-8AAC-F074-C6225C5140DA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BA957F0-EA6A-BA11-9CE3-4033377A4919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B417254B-BBCB-0B20-E8E7-C01F24EA5B21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645B783-4E2F-1457-3742-56A6AB13AC16}"/>
              </a:ext>
            </a:extLst>
          </p:cNvPr>
          <p:cNvGrpSpPr/>
          <p:nvPr/>
        </p:nvGrpSpPr>
        <p:grpSpPr>
          <a:xfrm>
            <a:off x="475966" y="498753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A76408C8-53B4-0AA2-5EA2-13F4C9D81093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22" name="思考の吹き出し: 雲形 21">
                <a:extLst>
                  <a:ext uri="{FF2B5EF4-FFF2-40B4-BE49-F238E27FC236}">
                    <a16:creationId xmlns:a16="http://schemas.microsoft.com/office/drawing/2014/main" id="{D9EB0AB5-B05E-1930-47A5-C590815FC36E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316D1EA1-A9FA-852E-F19A-7D11CC21EEA5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5A7B92B-9343-4613-B1C9-B530F2B3CEEE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18DE3D81-0F71-B648-08AA-32DD5B3C0FF1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17829A1E-5DAF-F086-221C-09BDBFF92E13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三角形を組み合わせて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326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276F095-5BDF-BCC5-6779-ED81F9EDB97B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9A7A8F6-391F-5AFB-DDBA-9FA339D13C61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48F548C6-5992-81DB-BB14-F8B3CB61CF01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F875942-0B77-7052-DA8D-A2E0A1C27605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2CBD29D8-96E6-55C3-D19F-FFFEB917ACB8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B2544CE-1F87-1C2A-0133-E88A9E9EC995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098BAE96-665C-9DB4-95C9-39A84AE1CD4E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39515CFB-0A30-21FE-853B-B20CB428A462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49DFFFC5-D041-7D0C-F60A-814EADD6C561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F52EE69D-7008-8DDF-29E9-10E6FB909547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C57A0D0E-7B46-3110-E73C-139974E2525F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05C50B18-8122-2D62-0A1F-F5BAC6CAB1E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375DAA18-EA34-426C-8A1B-DFEF843139D7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C60199C9-83B0-8B34-ACD3-FD486A44BC46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5BE1935E-A9E5-0F45-178A-262B8C250813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830CE7E-7A54-C937-F927-5DAAF9F48530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38C91EF0-CE3D-9707-8A55-2D74CADBD4BA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DD0CE43-7E98-3750-5696-649FB0647EC4}"/>
              </a:ext>
            </a:extLst>
          </p:cNvPr>
          <p:cNvGrpSpPr/>
          <p:nvPr/>
        </p:nvGrpSpPr>
        <p:grpSpPr>
          <a:xfrm>
            <a:off x="475966" y="498753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F85C5F1-43F1-70DA-2D0A-E2BA6FEE03B3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22" name="思考の吹き出し: 雲形 21">
                <a:extLst>
                  <a:ext uri="{FF2B5EF4-FFF2-40B4-BE49-F238E27FC236}">
                    <a16:creationId xmlns:a16="http://schemas.microsoft.com/office/drawing/2014/main" id="{7356000B-92EC-A041-349A-448CA3A55326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67126B01-4B9D-AB37-2694-F5F59EFAB3C9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FBAE222-DCB4-EE26-55D0-99B18082BEEE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2D1326D0-F580-B740-C55D-4F45C457958C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1F8C38B6-F229-2DB7-8C71-01A51027DF35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三角形を組み合わせて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760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BF875942-0B77-7052-DA8D-A2E0A1C27605}"/>
              </a:ext>
            </a:extLst>
          </p:cNvPr>
          <p:cNvSpPr/>
          <p:nvPr/>
        </p:nvSpPr>
        <p:spPr>
          <a:xfrm flipV="1">
            <a:off x="6096009" y="2915992"/>
            <a:ext cx="1972897" cy="2325829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69A7A8F6-391F-5AFB-DDBA-9FA339D13C61}"/>
              </a:ext>
            </a:extLst>
          </p:cNvPr>
          <p:cNvSpPr/>
          <p:nvPr/>
        </p:nvSpPr>
        <p:spPr>
          <a:xfrm>
            <a:off x="5104229" y="160554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8F548C6-5992-81DB-BB14-F8B3CB61CF01}"/>
              </a:ext>
            </a:extLst>
          </p:cNvPr>
          <p:cNvSpPr/>
          <p:nvPr/>
        </p:nvSpPr>
        <p:spPr>
          <a:xfrm flipV="1">
            <a:off x="4112461" y="2915991"/>
            <a:ext cx="1983546" cy="232914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2CBD29D8-96E6-55C3-D19F-FFFEB917ACB8}"/>
              </a:ext>
            </a:extLst>
          </p:cNvPr>
          <p:cNvSpPr/>
          <p:nvPr/>
        </p:nvSpPr>
        <p:spPr>
          <a:xfrm flipV="1">
            <a:off x="5104243" y="2911651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BB2544CE-1F87-1C2A-0133-E88A9E9EC995}"/>
              </a:ext>
            </a:extLst>
          </p:cNvPr>
          <p:cNvSpPr/>
          <p:nvPr/>
        </p:nvSpPr>
        <p:spPr>
          <a:xfrm>
            <a:off x="4112461" y="160554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98BAE96-665C-9DB4-95C9-39A84AE1CD4E}"/>
              </a:ext>
            </a:extLst>
          </p:cNvPr>
          <p:cNvSpPr/>
          <p:nvPr/>
        </p:nvSpPr>
        <p:spPr>
          <a:xfrm>
            <a:off x="7077140" y="1606505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39515CFB-0A30-21FE-853B-B20CB428A462}"/>
              </a:ext>
            </a:extLst>
          </p:cNvPr>
          <p:cNvSpPr/>
          <p:nvPr/>
        </p:nvSpPr>
        <p:spPr>
          <a:xfrm rot="10800000">
            <a:off x="4618987" y="16055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49DFFFC5-D041-7D0C-F60A-814EADD6C561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88D94FF-470E-A4F9-A6A9-6142E13CAC1E}"/>
              </a:ext>
            </a:extLst>
          </p:cNvPr>
          <p:cNvGrpSpPr/>
          <p:nvPr/>
        </p:nvGrpSpPr>
        <p:grpSpPr>
          <a:xfrm>
            <a:off x="475966" y="498753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C11006DD-2602-3AA1-4A54-05901D99E728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21" name="思考の吹き出し: 雲形 20">
                <a:extLst>
                  <a:ext uri="{FF2B5EF4-FFF2-40B4-BE49-F238E27FC236}">
                    <a16:creationId xmlns:a16="http://schemas.microsoft.com/office/drawing/2014/main" id="{CED823EB-511C-21AF-7959-C91DB268001B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51F7B69-47EE-EA6F-85D9-AD62491ABF5C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6003299E-8BA3-6981-80A0-6494D86C9029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9DE5ADF8-D0A7-803A-1EA5-C09594B4D6A8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9C09A54-B312-8B25-57A9-846D414B344A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三角形を組み合わせて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72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73D2CB3-6792-6311-F902-F2FF82C6E11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9A7A8F6-391F-5AFB-DDBA-9FA339D13C61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48F548C6-5992-81DB-BB14-F8B3CB61CF01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F875942-0B77-7052-DA8D-A2E0A1C2760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2CBD29D8-96E6-55C3-D19F-FFFEB917ACB8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B2544CE-1F87-1C2A-0133-E88A9E9EC995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098BAE96-665C-9DB4-95C9-39A84AE1CD4E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39515CFB-0A30-21FE-853B-B20CB428A462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49DFFFC5-D041-7D0C-F60A-814EADD6C561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DB6936E-2184-444C-4A73-4E08E4F09F59}"/>
              </a:ext>
            </a:extLst>
          </p:cNvPr>
          <p:cNvGrpSpPr/>
          <p:nvPr/>
        </p:nvGrpSpPr>
        <p:grpSpPr>
          <a:xfrm>
            <a:off x="475966" y="498753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45E4DBC-97CD-272B-718A-B018DB1C94E8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5" name="思考の吹き出し: 雲形 14">
                <a:extLst>
                  <a:ext uri="{FF2B5EF4-FFF2-40B4-BE49-F238E27FC236}">
                    <a16:creationId xmlns:a16="http://schemas.microsoft.com/office/drawing/2014/main" id="{054CB381-A3B9-C3EF-3246-1945DAC10C43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313C6EB-6174-CBF4-0A30-D2345C1A6952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587D9B1-A06F-5E02-FB28-4F2DB3E22A4A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A02D7BF-D224-D197-9013-2736A694690D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19180EB-75DD-F994-BE59-28FBFA389A0E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適当（本当に適当）に</a:t>
              </a:r>
              <a:endParaRPr lang="en-US" altLang="ja-JP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グラデーションつけるだけ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117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73D2CB3-6792-6311-F902-F2FF82C6E114}"/>
              </a:ext>
            </a:extLst>
          </p:cNvPr>
          <p:cNvGrpSpPr/>
          <p:nvPr/>
        </p:nvGrpSpPr>
        <p:grpSpPr>
          <a:xfrm rot="931839">
            <a:off x="3927433" y="2826976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9A7A8F6-391F-5AFB-DDBA-9FA339D13C61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48F548C6-5992-81DB-BB14-F8B3CB61CF01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F875942-0B77-7052-DA8D-A2E0A1C2760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2CBD29D8-96E6-55C3-D19F-FFFEB917ACB8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B2544CE-1F87-1C2A-0133-E88A9E9EC995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098BAE96-665C-9DB4-95C9-39A84AE1CD4E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39515CFB-0A30-21FE-853B-B20CB428A462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49DFFFC5-D041-7D0C-F60A-814EADD6C561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DB6936E-2184-444C-4A73-4E08E4F09F59}"/>
              </a:ext>
            </a:extLst>
          </p:cNvPr>
          <p:cNvGrpSpPr/>
          <p:nvPr/>
        </p:nvGrpSpPr>
        <p:grpSpPr>
          <a:xfrm>
            <a:off x="475966" y="498753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45E4DBC-97CD-272B-718A-B018DB1C94E8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15" name="思考の吹き出し: 雲形 14">
                <a:extLst>
                  <a:ext uri="{FF2B5EF4-FFF2-40B4-BE49-F238E27FC236}">
                    <a16:creationId xmlns:a16="http://schemas.microsoft.com/office/drawing/2014/main" id="{054CB381-A3B9-C3EF-3246-1945DAC10C43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313C6EB-6174-CBF4-0A30-D2345C1A6952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587D9B1-A06F-5E02-FB28-4F2DB3E22A4A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A02D7BF-D224-D197-9013-2736A694690D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19180EB-75DD-F994-BE59-28FBFA389A0E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グループ化して</a:t>
              </a:r>
              <a:endParaRPr lang="en-US" altLang="ja-JP">
                <a:solidFill>
                  <a:schemeClr val="tx1"/>
                </a:solidFill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縮小、拡大、回転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57C8046-522C-B4D9-CED9-219036DCF610}"/>
              </a:ext>
            </a:extLst>
          </p:cNvPr>
          <p:cNvGrpSpPr/>
          <p:nvPr/>
        </p:nvGrpSpPr>
        <p:grpSpPr>
          <a:xfrm rot="21246003">
            <a:off x="6100789" y="4586504"/>
            <a:ext cx="973747" cy="895160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F8861714-8D61-4EDD-35E8-E34D3754397D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84BAF6F6-3CAA-C22D-55C0-F296DA1481F1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E82229A0-8ECD-0304-1304-68E49D32F8EC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F1AD5D4A-F547-9593-FBDB-52B383D8DD2C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8E2423B-20B6-D93D-B945-EA5D9F135107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A7A6A9C4-4EE3-0368-4973-166059951B0F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663EAD4C-DF00-A20F-1E56-F8AAA94A9492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61028895-8789-3CCD-CFC4-24F100FAD845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E463928-C1C2-DF94-9770-81A886777DC2}"/>
              </a:ext>
            </a:extLst>
          </p:cNvPr>
          <p:cNvGrpSpPr/>
          <p:nvPr/>
        </p:nvGrpSpPr>
        <p:grpSpPr>
          <a:xfrm rot="1951129">
            <a:off x="6021092" y="5534374"/>
            <a:ext cx="415826" cy="382266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C849C019-A31E-3438-8C1A-67B1DADF8C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4841DF0-CBF5-1C33-A754-C3D1D2878610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E251970-CF02-3CF9-F2EB-EE9CF9F26888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94BB41D2-1DB8-3377-31DE-726714D3F9C8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5F559054-E145-2649-7DDE-A706CF52DE13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B67308BD-F14D-73FB-8C58-6043B189D47B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AB5E862C-CDAC-581F-5278-6ED631FE16DE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7F913BC2-413B-D8C3-EB54-7FE854FB9FE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63EBA2D-5E29-3695-5A3F-F8282A17C05C}"/>
              </a:ext>
            </a:extLst>
          </p:cNvPr>
          <p:cNvGrpSpPr/>
          <p:nvPr/>
        </p:nvGrpSpPr>
        <p:grpSpPr>
          <a:xfrm rot="19934841">
            <a:off x="6761779" y="5369767"/>
            <a:ext cx="511371" cy="470100"/>
            <a:chOff x="6912339" y="2575236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7BB0068C-3A38-A179-E15A-E2325737B070}"/>
                </a:ext>
              </a:extLst>
            </p:cNvPr>
            <p:cNvSpPr/>
            <p:nvPr/>
          </p:nvSpPr>
          <p:spPr>
            <a:xfrm>
              <a:off x="7482555" y="2575236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B28201E8-0DD4-AF5C-DC64-CA36EC4B4AA2}"/>
                </a:ext>
              </a:extLst>
            </p:cNvPr>
            <p:cNvSpPr/>
            <p:nvPr/>
          </p:nvSpPr>
          <p:spPr>
            <a:xfrm flipV="1">
              <a:off x="6912346" y="3329963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/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25A4895A-5518-029B-80E4-53FFD9A6766C}"/>
                </a:ext>
              </a:extLst>
            </p:cNvPr>
            <p:cNvSpPr/>
            <p:nvPr/>
          </p:nvSpPr>
          <p:spPr>
            <a:xfrm flipV="1">
              <a:off x="8052778" y="3330391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6">
                    <a:lumMod val="40000"/>
                    <a:lumOff val="60000"/>
                  </a:schemeClr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68EAFA05-78BB-D810-75C0-3193C2BECFE2}"/>
                </a:ext>
              </a:extLst>
            </p:cNvPr>
            <p:cNvSpPr/>
            <p:nvPr/>
          </p:nvSpPr>
          <p:spPr>
            <a:xfrm flipV="1">
              <a:off x="7482563" y="3329963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/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FCBB029B-1674-3822-458C-598BB2D8102B}"/>
                </a:ext>
              </a:extLst>
            </p:cNvPr>
            <p:cNvSpPr/>
            <p:nvPr/>
          </p:nvSpPr>
          <p:spPr>
            <a:xfrm>
              <a:off x="6912339" y="2575236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1859EDC7-4668-9B2E-B9B6-6D94694FD0D8}"/>
                </a:ext>
              </a:extLst>
            </p:cNvPr>
            <p:cNvSpPr/>
            <p:nvPr/>
          </p:nvSpPr>
          <p:spPr>
            <a:xfrm>
              <a:off x="8622992" y="2578120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B4269168-95B6-548C-105A-C491D2D08308}"/>
                </a:ext>
              </a:extLst>
            </p:cNvPr>
            <p:cNvSpPr/>
            <p:nvPr/>
          </p:nvSpPr>
          <p:spPr>
            <a:xfrm rot="10800000">
              <a:off x="7197452" y="2575236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bg1"/>
                </a:gs>
                <a:gs pos="16000">
                  <a:schemeClr val="bg1"/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EC175C61-4120-01BA-B406-1CC04B1448B9}"/>
                </a:ext>
              </a:extLst>
            </p:cNvPr>
            <p:cNvSpPr/>
            <p:nvPr/>
          </p:nvSpPr>
          <p:spPr>
            <a:xfrm rot="10800000">
              <a:off x="8052778" y="2575237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04680513-E911-F7E4-4B07-FE8242577539}"/>
              </a:ext>
            </a:extLst>
          </p:cNvPr>
          <p:cNvGrpSpPr/>
          <p:nvPr/>
        </p:nvGrpSpPr>
        <p:grpSpPr>
          <a:xfrm rot="693617">
            <a:off x="7330845" y="5013585"/>
            <a:ext cx="589737" cy="542141"/>
            <a:chOff x="6912339" y="2575236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B951AEDE-540B-8A78-4698-650977815522}"/>
                </a:ext>
              </a:extLst>
            </p:cNvPr>
            <p:cNvSpPr/>
            <p:nvPr/>
          </p:nvSpPr>
          <p:spPr>
            <a:xfrm>
              <a:off x="7482555" y="2575236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0AFB5A56-D709-122F-DB34-55DADE6582D9}"/>
                </a:ext>
              </a:extLst>
            </p:cNvPr>
            <p:cNvSpPr/>
            <p:nvPr/>
          </p:nvSpPr>
          <p:spPr>
            <a:xfrm flipV="1">
              <a:off x="6912346" y="3329963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/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6C531275-E89C-66AD-2A0A-E2AA50C4C8BD}"/>
                </a:ext>
              </a:extLst>
            </p:cNvPr>
            <p:cNvSpPr/>
            <p:nvPr/>
          </p:nvSpPr>
          <p:spPr>
            <a:xfrm flipV="1">
              <a:off x="8052778" y="3330391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6">
                    <a:lumMod val="40000"/>
                    <a:lumOff val="60000"/>
                  </a:schemeClr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E869EAF0-EA5B-BD79-A57B-3A23ECBF4C9E}"/>
                </a:ext>
              </a:extLst>
            </p:cNvPr>
            <p:cNvSpPr/>
            <p:nvPr/>
          </p:nvSpPr>
          <p:spPr>
            <a:xfrm flipV="1">
              <a:off x="7482563" y="3329963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/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D16BF56F-0549-0964-E38E-6F6F46EBD3DD}"/>
                </a:ext>
              </a:extLst>
            </p:cNvPr>
            <p:cNvSpPr/>
            <p:nvPr/>
          </p:nvSpPr>
          <p:spPr>
            <a:xfrm>
              <a:off x="6912339" y="2575236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二等辺三角形 50">
              <a:extLst>
                <a:ext uri="{FF2B5EF4-FFF2-40B4-BE49-F238E27FC236}">
                  <a16:creationId xmlns:a16="http://schemas.microsoft.com/office/drawing/2014/main" id="{45BDE05B-BF83-8E32-D1DC-1BA50BD24F33}"/>
                </a:ext>
              </a:extLst>
            </p:cNvPr>
            <p:cNvSpPr/>
            <p:nvPr/>
          </p:nvSpPr>
          <p:spPr>
            <a:xfrm>
              <a:off x="8622992" y="2578120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二等辺三角形 51">
              <a:extLst>
                <a:ext uri="{FF2B5EF4-FFF2-40B4-BE49-F238E27FC236}">
                  <a16:creationId xmlns:a16="http://schemas.microsoft.com/office/drawing/2014/main" id="{67895B1E-95CC-76F0-4B23-6A12C1D97754}"/>
                </a:ext>
              </a:extLst>
            </p:cNvPr>
            <p:cNvSpPr/>
            <p:nvPr/>
          </p:nvSpPr>
          <p:spPr>
            <a:xfrm rot="10800000">
              <a:off x="7197452" y="2575236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bg1"/>
                </a:gs>
                <a:gs pos="16000">
                  <a:schemeClr val="bg1"/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F9721604-77B2-0E65-4EC6-4ED2D24E0A73}"/>
                </a:ext>
              </a:extLst>
            </p:cNvPr>
            <p:cNvSpPr/>
            <p:nvPr/>
          </p:nvSpPr>
          <p:spPr>
            <a:xfrm rot="10800000">
              <a:off x="8052778" y="2575237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B3A5D2D5-99FD-37E7-5BD3-111BE3296428}"/>
              </a:ext>
            </a:extLst>
          </p:cNvPr>
          <p:cNvGrpSpPr/>
          <p:nvPr/>
        </p:nvGrpSpPr>
        <p:grpSpPr>
          <a:xfrm rot="21361468">
            <a:off x="7841293" y="5551678"/>
            <a:ext cx="324569" cy="298374"/>
            <a:chOff x="6912339" y="2575236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55" name="二等辺三角形 54">
              <a:extLst>
                <a:ext uri="{FF2B5EF4-FFF2-40B4-BE49-F238E27FC236}">
                  <a16:creationId xmlns:a16="http://schemas.microsoft.com/office/drawing/2014/main" id="{2AC91BEA-E7D0-61D2-19DF-E509D3998542}"/>
                </a:ext>
              </a:extLst>
            </p:cNvPr>
            <p:cNvSpPr/>
            <p:nvPr/>
          </p:nvSpPr>
          <p:spPr>
            <a:xfrm>
              <a:off x="7482555" y="2575236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二等辺三角形 55">
              <a:extLst>
                <a:ext uri="{FF2B5EF4-FFF2-40B4-BE49-F238E27FC236}">
                  <a16:creationId xmlns:a16="http://schemas.microsoft.com/office/drawing/2014/main" id="{890C1A55-3696-A5C0-8E97-CEE3AAD355F5}"/>
                </a:ext>
              </a:extLst>
            </p:cNvPr>
            <p:cNvSpPr/>
            <p:nvPr/>
          </p:nvSpPr>
          <p:spPr>
            <a:xfrm flipV="1">
              <a:off x="6912346" y="3329963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/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62E1283D-5029-2202-C095-C76DFF12B13E}"/>
                </a:ext>
              </a:extLst>
            </p:cNvPr>
            <p:cNvSpPr/>
            <p:nvPr/>
          </p:nvSpPr>
          <p:spPr>
            <a:xfrm flipV="1">
              <a:off x="8052778" y="3330391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6">
                    <a:lumMod val="40000"/>
                    <a:lumOff val="60000"/>
                  </a:schemeClr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E1503400-6470-DCFE-9C1D-68514F8C5261}"/>
                </a:ext>
              </a:extLst>
            </p:cNvPr>
            <p:cNvSpPr/>
            <p:nvPr/>
          </p:nvSpPr>
          <p:spPr>
            <a:xfrm flipV="1">
              <a:off x="7482563" y="3329963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/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二等辺三角形 58">
              <a:extLst>
                <a:ext uri="{FF2B5EF4-FFF2-40B4-BE49-F238E27FC236}">
                  <a16:creationId xmlns:a16="http://schemas.microsoft.com/office/drawing/2014/main" id="{2B33BD7F-3210-D07B-7C0E-58A45366FAE7}"/>
                </a:ext>
              </a:extLst>
            </p:cNvPr>
            <p:cNvSpPr/>
            <p:nvPr/>
          </p:nvSpPr>
          <p:spPr>
            <a:xfrm>
              <a:off x="6912339" y="2575236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5D028E11-F8AF-BB4D-BAEA-582815CF9D20}"/>
                </a:ext>
              </a:extLst>
            </p:cNvPr>
            <p:cNvSpPr/>
            <p:nvPr/>
          </p:nvSpPr>
          <p:spPr>
            <a:xfrm>
              <a:off x="8622992" y="2578120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>
              <a:extLst>
                <a:ext uri="{FF2B5EF4-FFF2-40B4-BE49-F238E27FC236}">
                  <a16:creationId xmlns:a16="http://schemas.microsoft.com/office/drawing/2014/main" id="{D31DAA94-1FE3-D205-1CEB-56FCC10FEB78}"/>
                </a:ext>
              </a:extLst>
            </p:cNvPr>
            <p:cNvSpPr/>
            <p:nvPr/>
          </p:nvSpPr>
          <p:spPr>
            <a:xfrm rot="10800000">
              <a:off x="7197452" y="2575236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bg1"/>
                </a:gs>
                <a:gs pos="16000">
                  <a:schemeClr val="bg1"/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二等辺三角形 61">
              <a:extLst>
                <a:ext uri="{FF2B5EF4-FFF2-40B4-BE49-F238E27FC236}">
                  <a16:creationId xmlns:a16="http://schemas.microsoft.com/office/drawing/2014/main" id="{C9EBBF96-BD99-1638-119F-BF1FB0E8BB94}"/>
                </a:ext>
              </a:extLst>
            </p:cNvPr>
            <p:cNvSpPr/>
            <p:nvPr/>
          </p:nvSpPr>
          <p:spPr>
            <a:xfrm rot="10800000">
              <a:off x="8052778" y="2575237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B4A20005-4BE2-0B5D-658D-EDBC221D58D8}"/>
              </a:ext>
            </a:extLst>
          </p:cNvPr>
          <p:cNvGrpSpPr/>
          <p:nvPr/>
        </p:nvGrpSpPr>
        <p:grpSpPr>
          <a:xfrm rot="21032515">
            <a:off x="3537836" y="4438435"/>
            <a:ext cx="644348" cy="592344"/>
            <a:chOff x="6912339" y="2575236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64" name="二等辺三角形 63">
              <a:extLst>
                <a:ext uri="{FF2B5EF4-FFF2-40B4-BE49-F238E27FC236}">
                  <a16:creationId xmlns:a16="http://schemas.microsoft.com/office/drawing/2014/main" id="{1E59CD42-4787-F704-59E3-AF42D025FA0E}"/>
                </a:ext>
              </a:extLst>
            </p:cNvPr>
            <p:cNvSpPr/>
            <p:nvPr/>
          </p:nvSpPr>
          <p:spPr>
            <a:xfrm>
              <a:off x="7482555" y="2575236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二等辺三角形 64">
              <a:extLst>
                <a:ext uri="{FF2B5EF4-FFF2-40B4-BE49-F238E27FC236}">
                  <a16:creationId xmlns:a16="http://schemas.microsoft.com/office/drawing/2014/main" id="{0B1253B4-4184-0818-F23E-2E69A6CAEBBF}"/>
                </a:ext>
              </a:extLst>
            </p:cNvPr>
            <p:cNvSpPr/>
            <p:nvPr/>
          </p:nvSpPr>
          <p:spPr>
            <a:xfrm flipV="1">
              <a:off x="6912346" y="3329963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/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二等辺三角形 65">
              <a:extLst>
                <a:ext uri="{FF2B5EF4-FFF2-40B4-BE49-F238E27FC236}">
                  <a16:creationId xmlns:a16="http://schemas.microsoft.com/office/drawing/2014/main" id="{1EC52485-458F-1022-BD85-7CAD847F253A}"/>
                </a:ext>
              </a:extLst>
            </p:cNvPr>
            <p:cNvSpPr/>
            <p:nvPr/>
          </p:nvSpPr>
          <p:spPr>
            <a:xfrm flipV="1">
              <a:off x="8052778" y="3330391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6">
                    <a:lumMod val="40000"/>
                    <a:lumOff val="60000"/>
                  </a:schemeClr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127B1461-766F-6D27-7CFD-A12F777CA322}"/>
                </a:ext>
              </a:extLst>
            </p:cNvPr>
            <p:cNvSpPr/>
            <p:nvPr/>
          </p:nvSpPr>
          <p:spPr>
            <a:xfrm flipV="1">
              <a:off x="7482563" y="3329963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5000">
                  <a:schemeClr val="bg1"/>
                </a:gs>
                <a:gs pos="83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二等辺三角形 67">
              <a:extLst>
                <a:ext uri="{FF2B5EF4-FFF2-40B4-BE49-F238E27FC236}">
                  <a16:creationId xmlns:a16="http://schemas.microsoft.com/office/drawing/2014/main" id="{CBE3D055-F34E-122B-F404-5946EB9F92CF}"/>
                </a:ext>
              </a:extLst>
            </p:cNvPr>
            <p:cNvSpPr/>
            <p:nvPr/>
          </p:nvSpPr>
          <p:spPr>
            <a:xfrm>
              <a:off x="6912339" y="2575236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8427727E-061F-0731-0147-7F2B41857483}"/>
                </a:ext>
              </a:extLst>
            </p:cNvPr>
            <p:cNvSpPr/>
            <p:nvPr/>
          </p:nvSpPr>
          <p:spPr>
            <a:xfrm>
              <a:off x="8622992" y="2578120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二等辺三角形 69">
              <a:extLst>
                <a:ext uri="{FF2B5EF4-FFF2-40B4-BE49-F238E27FC236}">
                  <a16:creationId xmlns:a16="http://schemas.microsoft.com/office/drawing/2014/main" id="{CA41ED0F-E5E1-6D88-6EEE-FB9E356B88BF}"/>
                </a:ext>
              </a:extLst>
            </p:cNvPr>
            <p:cNvSpPr/>
            <p:nvPr/>
          </p:nvSpPr>
          <p:spPr>
            <a:xfrm rot="10800000">
              <a:off x="7197452" y="2575236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bg1"/>
                </a:gs>
                <a:gs pos="16000">
                  <a:schemeClr val="bg1"/>
                </a:gs>
                <a:gs pos="8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二等辺三角形 70">
              <a:extLst>
                <a:ext uri="{FF2B5EF4-FFF2-40B4-BE49-F238E27FC236}">
                  <a16:creationId xmlns:a16="http://schemas.microsoft.com/office/drawing/2014/main" id="{F0A82C94-3B1C-472D-25C2-044EE01556DE}"/>
                </a:ext>
              </a:extLst>
            </p:cNvPr>
            <p:cNvSpPr/>
            <p:nvPr/>
          </p:nvSpPr>
          <p:spPr>
            <a:xfrm rot="10800000">
              <a:off x="8052778" y="2575237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654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F9B378F1-2D70-3D28-A287-CC13DBD8ED3C}"/>
              </a:ext>
            </a:extLst>
          </p:cNvPr>
          <p:cNvGrpSpPr/>
          <p:nvPr/>
        </p:nvGrpSpPr>
        <p:grpSpPr>
          <a:xfrm>
            <a:off x="6726691" y="1349485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D63424F8-FC97-523E-08EC-52F03EE2848D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73" name="フリーフォーム: 図形 72">
                <a:extLst>
                  <a:ext uri="{FF2B5EF4-FFF2-40B4-BE49-F238E27FC236}">
                    <a16:creationId xmlns:a16="http://schemas.microsoft.com/office/drawing/2014/main" id="{041248FB-607F-C5F4-2006-AAD6D46B3DB2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2E5361EA-C191-55C1-E407-A891A26A1573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4DBB5885-DD2D-FCF0-61A8-E233A08E343C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DC98BD77-F3A3-02B1-D5C2-EC6E9E910BD2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61CBDE66-BCC9-9BC4-4065-865BEF2828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2BA9FAB-5F5B-6900-3472-DD6F099DE123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89" name="フリーフォーム: 図形 88">
                <a:extLst>
                  <a:ext uri="{FF2B5EF4-FFF2-40B4-BE49-F238E27FC236}">
                    <a16:creationId xmlns:a16="http://schemas.microsoft.com/office/drawing/2014/main" id="{25D3F1D4-811A-56BF-3C82-027CFA78C6C3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フリーフォーム: 図形 89">
                <a:extLst>
                  <a:ext uri="{FF2B5EF4-FFF2-40B4-BE49-F238E27FC236}">
                    <a16:creationId xmlns:a16="http://schemas.microsoft.com/office/drawing/2014/main" id="{983E561B-13B7-8861-F3C0-E0F27D426DE5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0DD1C447-2BA4-FDBE-D0B9-79D3D54F844E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楕円 91">
                <a:extLst>
                  <a:ext uri="{FF2B5EF4-FFF2-40B4-BE49-F238E27FC236}">
                    <a16:creationId xmlns:a16="http://schemas.microsoft.com/office/drawing/2014/main" id="{1EFB3614-DEBE-BCD1-9A63-D67B3A62E16C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3" name="コネクタ: 曲線 92">
                <a:extLst>
                  <a:ext uri="{FF2B5EF4-FFF2-40B4-BE49-F238E27FC236}">
                    <a16:creationId xmlns:a16="http://schemas.microsoft.com/office/drawing/2014/main" id="{33FA1258-FD8F-3502-A10C-CDA9D31F60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3585F47-1DE0-0BFA-863C-F0B7AF788276}"/>
              </a:ext>
            </a:extLst>
          </p:cNvPr>
          <p:cNvGrpSpPr/>
          <p:nvPr/>
        </p:nvGrpSpPr>
        <p:grpSpPr>
          <a:xfrm>
            <a:off x="8383496" y="5174533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0D0E4683-2006-878C-F5CE-86E3FADBBABB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B8047A49-2D33-736B-28CF-20B37FFF470A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1" name="台形 80">
                  <a:extLst>
                    <a:ext uri="{FF2B5EF4-FFF2-40B4-BE49-F238E27FC236}">
                      <a16:creationId xmlns:a16="http://schemas.microsoft.com/office/drawing/2014/main" id="{A5474FFD-C1A2-2196-3325-449B73C95BF7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台形 81">
                  <a:extLst>
                    <a:ext uri="{FF2B5EF4-FFF2-40B4-BE49-F238E27FC236}">
                      <a16:creationId xmlns:a16="http://schemas.microsoft.com/office/drawing/2014/main" id="{BBC9BA92-F467-4E4F-CC8B-D31CB6DEB740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0" name="四角形: 角を丸くする 79">
                <a:extLst>
                  <a:ext uri="{FF2B5EF4-FFF2-40B4-BE49-F238E27FC236}">
                    <a16:creationId xmlns:a16="http://schemas.microsoft.com/office/drawing/2014/main" id="{A2E2CA59-082C-1FAD-8F27-2D545B03DCBC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2C058610-DB93-D1BE-1360-F534902A74F0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924AD5BD-A37D-42AF-B306-AF12024C8127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97" name="台形 96">
                  <a:extLst>
                    <a:ext uri="{FF2B5EF4-FFF2-40B4-BE49-F238E27FC236}">
                      <a16:creationId xmlns:a16="http://schemas.microsoft.com/office/drawing/2014/main" id="{162DA21D-E5CA-520F-D87A-6E6A84CBD2B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台形 97">
                  <a:extLst>
                    <a:ext uri="{FF2B5EF4-FFF2-40B4-BE49-F238E27FC236}">
                      <a16:creationId xmlns:a16="http://schemas.microsoft.com/office/drawing/2014/main" id="{E55F5042-894F-9B9C-D3CA-1CC0EBAC73D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8B0245D0-7B24-B2E8-FFD2-B9F978F99A64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D6E3721-3556-628E-FEE3-FBEC3923244F}"/>
              </a:ext>
            </a:extLst>
          </p:cNvPr>
          <p:cNvGrpSpPr/>
          <p:nvPr/>
        </p:nvGrpSpPr>
        <p:grpSpPr>
          <a:xfrm>
            <a:off x="3709753" y="3293475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6161FBDE-64C3-1611-F3F6-B55643A8F121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84" name="四角形: 角を丸くする 83">
                <a:extLst>
                  <a:ext uri="{FF2B5EF4-FFF2-40B4-BE49-F238E27FC236}">
                    <a16:creationId xmlns:a16="http://schemas.microsoft.com/office/drawing/2014/main" id="{D0A4ED14-C8EC-3B92-18CD-F1DFABD8C4D7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角形: 角を丸くする 84">
                <a:extLst>
                  <a:ext uri="{FF2B5EF4-FFF2-40B4-BE49-F238E27FC236}">
                    <a16:creationId xmlns:a16="http://schemas.microsoft.com/office/drawing/2014/main" id="{FB84841D-9AE3-36B6-0C87-739252A1F08C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436D9193-D7BA-726D-D558-7C5298F70F72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四角形: 角を丸くする 86">
                <a:extLst>
                  <a:ext uri="{FF2B5EF4-FFF2-40B4-BE49-F238E27FC236}">
                    <a16:creationId xmlns:a16="http://schemas.microsoft.com/office/drawing/2014/main" id="{978DEFA3-9CBC-D4ED-A903-DF9A37B13140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91382E45-A225-E2C8-6EF6-550B26821352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100" name="四角形: 角を丸くする 99">
                <a:extLst>
                  <a:ext uri="{FF2B5EF4-FFF2-40B4-BE49-F238E27FC236}">
                    <a16:creationId xmlns:a16="http://schemas.microsoft.com/office/drawing/2014/main" id="{5DE0A7DF-012E-3513-4AFD-5DD933C2179F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四角形: 角を丸くする 100">
                <a:extLst>
                  <a:ext uri="{FF2B5EF4-FFF2-40B4-BE49-F238E27FC236}">
                    <a16:creationId xmlns:a16="http://schemas.microsoft.com/office/drawing/2014/main" id="{A7802105-64C9-9291-701F-38D093122A00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四角形: 角を丸くする 101">
                <a:extLst>
                  <a:ext uri="{FF2B5EF4-FFF2-40B4-BE49-F238E27FC236}">
                    <a16:creationId xmlns:a16="http://schemas.microsoft.com/office/drawing/2014/main" id="{F393D343-845C-895A-1340-641C67D17C91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四角形: 角を丸くする 102">
                <a:extLst>
                  <a:ext uri="{FF2B5EF4-FFF2-40B4-BE49-F238E27FC236}">
                    <a16:creationId xmlns:a16="http://schemas.microsoft.com/office/drawing/2014/main" id="{A743979C-65D9-4AEF-8074-4FA42A97A66A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1E29E1A-0851-F077-B8CB-84638B3CF9F9}"/>
              </a:ext>
            </a:extLst>
          </p:cNvPr>
          <p:cNvGrpSpPr/>
          <p:nvPr/>
        </p:nvGrpSpPr>
        <p:grpSpPr>
          <a:xfrm>
            <a:off x="475966" y="498753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54A8841-4036-EFFB-853E-FA3C55AAB62B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8" name="思考の吹き出し: 雲形 7">
                <a:extLst>
                  <a:ext uri="{FF2B5EF4-FFF2-40B4-BE49-F238E27FC236}">
                    <a16:creationId xmlns:a16="http://schemas.microsoft.com/office/drawing/2014/main" id="{05CD05FB-1422-7782-5813-BF5CC8272261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569FF10-BCBA-81EB-35EC-550C49795517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07475C2-F83A-7473-1337-7579EF305352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81912E8F-2258-71AE-240B-E262646B7377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2CFA426-ADF8-55FA-CAD3-1AC9CE81EC74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似たような要領で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571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41488" y="1997839"/>
            <a:ext cx="690902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ここを見ろ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五角形の重心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</a:t>
            </a:r>
            <a:r>
              <a:rPr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図形選びの失敗</a:t>
            </a:r>
            <a:endParaRPr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 </a:t>
            </a:r>
            <a:r>
              <a:rPr kumimoji="1" lang="ja-JP" altLang="en-US"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ダイヤとバッグ</a:t>
            </a:r>
            <a:endParaRPr kumimoji="1" lang="en-US" altLang="ja-JP" sz="36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 </a:t>
            </a:r>
            <a:r>
              <a:rPr kumimoji="1" lang="ja-JP" altLang="en-US"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便利だけどあまり使われない図形</a:t>
            </a:r>
            <a:endParaRPr kumimoji="1" lang="ja-JP" altLang="en-US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15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439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23785A-2689-2B65-2EEC-09E6B92A8DC4}"/>
              </a:ext>
            </a:extLst>
          </p:cNvPr>
          <p:cNvSpPr/>
          <p:nvPr/>
        </p:nvSpPr>
        <p:spPr>
          <a:xfrm>
            <a:off x="1398973" y="2790843"/>
            <a:ext cx="1281369" cy="1281369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F9A6D0C-586B-F0C9-A492-E2C9ADC3EF0A}"/>
              </a:ext>
            </a:extLst>
          </p:cNvPr>
          <p:cNvGrpSpPr/>
          <p:nvPr/>
        </p:nvGrpSpPr>
        <p:grpSpPr>
          <a:xfrm>
            <a:off x="2174596" y="704953"/>
            <a:ext cx="3267456" cy="1463040"/>
            <a:chOff x="2334767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FA15D3A-7E9C-2C29-7E9E-0780EF14064B}"/>
                </a:ext>
              </a:extLst>
            </p:cNvPr>
            <p:cNvGrpSpPr/>
            <p:nvPr/>
          </p:nvGrpSpPr>
          <p:grpSpPr>
            <a:xfrm>
              <a:off x="2334767" y="1292352"/>
              <a:ext cx="5108448" cy="3023616"/>
              <a:chOff x="2663951" y="1414272"/>
              <a:chExt cx="5108448" cy="3023616"/>
            </a:xfrm>
          </p:grpSpPr>
          <p:sp>
            <p:nvSpPr>
              <p:cNvPr id="5" name="思考の吹き出し: 雲形 4">
                <a:extLst>
                  <a:ext uri="{FF2B5EF4-FFF2-40B4-BE49-F238E27FC236}">
                    <a16:creationId xmlns:a16="http://schemas.microsoft.com/office/drawing/2014/main" id="{477F20DC-0714-244D-3E45-317867904C92}"/>
                  </a:ext>
                </a:extLst>
              </p:cNvPr>
              <p:cNvSpPr/>
              <p:nvPr/>
            </p:nvSpPr>
            <p:spPr>
              <a:xfrm rot="397592">
                <a:off x="2663951" y="1414272"/>
                <a:ext cx="5108448" cy="3023616"/>
              </a:xfrm>
              <a:prstGeom prst="cloudCallout">
                <a:avLst>
                  <a:gd name="adj1" fmla="val -28816"/>
                  <a:gd name="adj2" fmla="val 81522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644B98A0-52AD-47F2-372B-54CA19467A2C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990DE10-1155-7BB8-D3FC-36BF92217F6A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9A98344-AA5E-7C2E-9C61-301E4F112FD4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D6FFAA2-B921-2549-A495-93975F77B553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正方形を描画してから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080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65" y="346745"/>
            <a:ext cx="2008661" cy="6164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C608205-F973-F942-3A44-439A9D52515E}"/>
              </a:ext>
            </a:extLst>
          </p:cNvPr>
          <p:cNvGrpSpPr/>
          <p:nvPr/>
        </p:nvGrpSpPr>
        <p:grpSpPr>
          <a:xfrm>
            <a:off x="1558900" y="613513"/>
            <a:ext cx="3267456" cy="1463040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D20D5AB2-090E-6165-CD76-B98F5CD52520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8" name="思考の吹き出し: 雲形 7">
                <a:extLst>
                  <a:ext uri="{FF2B5EF4-FFF2-40B4-BE49-F238E27FC236}">
                    <a16:creationId xmlns:a16="http://schemas.microsoft.com/office/drawing/2014/main" id="{2B0896B3-D35D-DB0D-70DB-464494CA1694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67645"/>
                  <a:gd name="adj2" fmla="val -21107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6301A6E-6540-2450-8456-9E907623AFAE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F46B110-A809-81A4-ABE4-042F3D488650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B9558E50-38A5-5403-B61B-B8A31F694653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08A8FF2-3AD8-313B-DA80-D0FC122A416F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このにょろにょろの線で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907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図形&#10;&#10;自動的に生成された説明">
            <a:extLst>
              <a:ext uri="{FF2B5EF4-FFF2-40B4-BE49-F238E27FC236}">
                <a16:creationId xmlns:a16="http://schemas.microsoft.com/office/drawing/2014/main" id="{1E0F53E9-6550-ADAF-CC32-3636C3D8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15" y="2619059"/>
            <a:ext cx="1619879" cy="1619879"/>
          </a:xfrm>
          <a:prstGeom prst="rect">
            <a:avLst/>
          </a:prstGeom>
        </p:spPr>
      </p:pic>
      <p:pic>
        <p:nvPicPr>
          <p:cNvPr id="17" name="図 16" descr="図形, 正方形&#10;&#10;自動的に生成された説明">
            <a:extLst>
              <a:ext uri="{FF2B5EF4-FFF2-40B4-BE49-F238E27FC236}">
                <a16:creationId xmlns:a16="http://schemas.microsoft.com/office/drawing/2014/main" id="{30941553-3D93-5BA1-D22D-EAF06798C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07" y="2619060"/>
            <a:ext cx="1619879" cy="1619879"/>
          </a:xfrm>
          <a:prstGeom prst="rect">
            <a:avLst/>
          </a:prstGeom>
        </p:spPr>
      </p:pic>
      <p:pic>
        <p:nvPicPr>
          <p:cNvPr id="9" name="図 8" descr="図形&#10;&#10;自動的に生成された説明">
            <a:extLst>
              <a:ext uri="{FF2B5EF4-FFF2-40B4-BE49-F238E27FC236}">
                <a16:creationId xmlns:a16="http://schemas.microsoft.com/office/drawing/2014/main" id="{DC21144F-1614-6539-AF2B-13A25F8F2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823" y="2619061"/>
            <a:ext cx="1619879" cy="1619879"/>
          </a:xfrm>
          <a:prstGeom prst="rect">
            <a:avLst/>
          </a:prstGeom>
        </p:spPr>
      </p:pic>
      <p:pic>
        <p:nvPicPr>
          <p:cNvPr id="11" name="図 10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BAF33BD6-B92C-C54B-7330-E5A001E8C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31" y="2461652"/>
            <a:ext cx="1934696" cy="193469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23785A-2689-2B65-2EEC-09E6B92A8DC4}"/>
              </a:ext>
            </a:extLst>
          </p:cNvPr>
          <p:cNvSpPr/>
          <p:nvPr/>
        </p:nvSpPr>
        <p:spPr>
          <a:xfrm>
            <a:off x="1398973" y="2790843"/>
            <a:ext cx="1281369" cy="1281369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34852CA1-491A-C019-BDBF-2E051656F43D}"/>
              </a:ext>
            </a:extLst>
          </p:cNvPr>
          <p:cNvSpPr/>
          <p:nvPr/>
        </p:nvSpPr>
        <p:spPr>
          <a:xfrm>
            <a:off x="2876621" y="3316222"/>
            <a:ext cx="237744" cy="2255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F5B8AAC5-8A73-7C0A-BB53-AF4788148801}"/>
              </a:ext>
            </a:extLst>
          </p:cNvPr>
          <p:cNvSpPr/>
          <p:nvPr/>
        </p:nvSpPr>
        <p:spPr>
          <a:xfrm>
            <a:off x="4783128" y="3316222"/>
            <a:ext cx="237744" cy="2255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2A0B47F5-8BBF-7B62-7790-C30C93083841}"/>
              </a:ext>
            </a:extLst>
          </p:cNvPr>
          <p:cNvSpPr/>
          <p:nvPr/>
        </p:nvSpPr>
        <p:spPr>
          <a:xfrm>
            <a:off x="6689636" y="3316222"/>
            <a:ext cx="237744" cy="2255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361DC3B5-B06B-316E-CC55-07374B2B12C1}"/>
              </a:ext>
            </a:extLst>
          </p:cNvPr>
          <p:cNvSpPr/>
          <p:nvPr/>
        </p:nvSpPr>
        <p:spPr>
          <a:xfrm>
            <a:off x="8596144" y="3316222"/>
            <a:ext cx="237744" cy="2255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0EC45CA-96B7-18E8-C070-C3772F1857AE}"/>
              </a:ext>
            </a:extLst>
          </p:cNvPr>
          <p:cNvGrpSpPr/>
          <p:nvPr/>
        </p:nvGrpSpPr>
        <p:grpSpPr>
          <a:xfrm>
            <a:off x="2174596" y="704953"/>
            <a:ext cx="3267456" cy="1463040"/>
            <a:chOff x="2334767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DFF9DD4-A751-3879-6293-F2263B8C099A}"/>
                </a:ext>
              </a:extLst>
            </p:cNvPr>
            <p:cNvGrpSpPr/>
            <p:nvPr/>
          </p:nvGrpSpPr>
          <p:grpSpPr>
            <a:xfrm>
              <a:off x="2334767" y="1292352"/>
              <a:ext cx="5108448" cy="3023616"/>
              <a:chOff x="2663951" y="1414272"/>
              <a:chExt cx="5108448" cy="3023616"/>
            </a:xfrm>
          </p:grpSpPr>
          <p:sp>
            <p:nvSpPr>
              <p:cNvPr id="26" name="思考の吹き出し: 雲形 25">
                <a:extLst>
                  <a:ext uri="{FF2B5EF4-FFF2-40B4-BE49-F238E27FC236}">
                    <a16:creationId xmlns:a16="http://schemas.microsoft.com/office/drawing/2014/main" id="{69D170A2-96D1-26B4-E19C-740AB7D03438}"/>
                  </a:ext>
                </a:extLst>
              </p:cNvPr>
              <p:cNvSpPr/>
              <p:nvPr/>
            </p:nvSpPr>
            <p:spPr>
              <a:xfrm rot="397592">
                <a:off x="2663951" y="1414272"/>
                <a:ext cx="5108448" cy="3023616"/>
              </a:xfrm>
              <a:prstGeom prst="cloudCallout">
                <a:avLst>
                  <a:gd name="adj1" fmla="val -28816"/>
                  <a:gd name="adj2" fmla="val 81522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3F10652-4D4E-AF26-A7B2-A79EE99F66B7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C44510C-07FC-1001-6004-6BCBE70687CF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D73489D7-2365-1041-F558-88A9063BFE24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077F32A-72EF-BE74-FEDD-D6253D5911BB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四隅をプロットしていくと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503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3FA784A-3FD7-120E-1634-9CA10E8F4DED}"/>
              </a:ext>
            </a:extLst>
          </p:cNvPr>
          <p:cNvSpPr/>
          <p:nvPr/>
        </p:nvSpPr>
        <p:spPr>
          <a:xfrm>
            <a:off x="9019142" y="2622159"/>
            <a:ext cx="1613074" cy="1613682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E2F8237-0D53-B31F-9DA8-BDA8E9118526}"/>
              </a:ext>
            </a:extLst>
          </p:cNvPr>
          <p:cNvGrpSpPr/>
          <p:nvPr/>
        </p:nvGrpSpPr>
        <p:grpSpPr>
          <a:xfrm>
            <a:off x="5990692" y="704953"/>
            <a:ext cx="3267456" cy="1463040"/>
            <a:chOff x="2334767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EDF37230-5E04-2B7E-2F46-0E243BBC1403}"/>
                </a:ext>
              </a:extLst>
            </p:cNvPr>
            <p:cNvGrpSpPr/>
            <p:nvPr/>
          </p:nvGrpSpPr>
          <p:grpSpPr>
            <a:xfrm>
              <a:off x="2334767" y="1292352"/>
              <a:ext cx="5108448" cy="3023616"/>
              <a:chOff x="2663951" y="1414272"/>
              <a:chExt cx="5108448" cy="3023616"/>
            </a:xfrm>
          </p:grpSpPr>
          <p:sp>
            <p:nvSpPr>
              <p:cNvPr id="18" name="思考の吹き出し: 雲形 17">
                <a:extLst>
                  <a:ext uri="{FF2B5EF4-FFF2-40B4-BE49-F238E27FC236}">
                    <a16:creationId xmlns:a16="http://schemas.microsoft.com/office/drawing/2014/main" id="{F969957B-BEE0-FDF7-CC8D-230F2B532A5D}"/>
                  </a:ext>
                </a:extLst>
              </p:cNvPr>
              <p:cNvSpPr/>
              <p:nvPr/>
            </p:nvSpPr>
            <p:spPr>
              <a:xfrm rot="397592">
                <a:off x="2663951" y="1414272"/>
                <a:ext cx="5108448" cy="3023616"/>
              </a:xfrm>
              <a:prstGeom prst="cloudCallout">
                <a:avLst>
                  <a:gd name="adj1" fmla="val 42390"/>
                  <a:gd name="adj2" fmla="val 63886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84E9DD64-CDF3-2609-9038-14D007BB9103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7E9637C-2D8C-DB5E-5629-5A2E7CCBDC2B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164C251B-5F09-1813-6555-139C4488A3A1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02D4FDD-25D9-07CF-B450-00CD79CB9114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まるまっちい正方形になる</a:t>
              </a:r>
              <a:endParaRPr kumimoji="1" lang="en-US" altLang="ja-JP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77B9E930-0B68-6779-DDED-FE74B4A7B66D}"/>
              </a:ext>
            </a:extLst>
          </p:cNvPr>
          <p:cNvSpPr/>
          <p:nvPr/>
        </p:nvSpPr>
        <p:spPr>
          <a:xfrm rot="15576900">
            <a:off x="4222127" y="2344930"/>
            <a:ext cx="3753707" cy="2798043"/>
          </a:xfrm>
          <a:custGeom>
            <a:avLst/>
            <a:gdLst>
              <a:gd name="connsiteX0" fmla="*/ 5854904 w 5867010"/>
              <a:gd name="connsiteY0" fmla="*/ 4256599 h 4373316"/>
              <a:gd name="connsiteX1" fmla="*/ 5818859 w 5867010"/>
              <a:gd name="connsiteY1" fmla="*/ 4328853 h 4373316"/>
              <a:gd name="connsiteX2" fmla="*/ 5435103 w 5867010"/>
              <a:gd name="connsiteY2" fmla="*/ 4328853 h 4373316"/>
              <a:gd name="connsiteX3" fmla="*/ 5413324 w 5867010"/>
              <a:gd name="connsiteY3" fmla="*/ 4298979 h 4373316"/>
              <a:gd name="connsiteX4" fmla="*/ 5409649 w 5867010"/>
              <a:gd name="connsiteY4" fmla="*/ 4289347 h 4373316"/>
              <a:gd name="connsiteX5" fmla="*/ 5378716 w 5867010"/>
              <a:gd name="connsiteY5" fmla="*/ 4282928 h 4373316"/>
              <a:gd name="connsiteX6" fmla="*/ 4516728 w 5867010"/>
              <a:gd name="connsiteY6" fmla="*/ 3929468 h 4373316"/>
              <a:gd name="connsiteX7" fmla="*/ 4498584 w 5867010"/>
              <a:gd name="connsiteY7" fmla="*/ 3912812 h 4373316"/>
              <a:gd name="connsiteX8" fmla="*/ 4482733 w 5867010"/>
              <a:gd name="connsiteY8" fmla="*/ 3906720 h 4373316"/>
              <a:gd name="connsiteX9" fmla="*/ 4435251 w 5867010"/>
              <a:gd name="connsiteY9" fmla="*/ 3870094 h 4373316"/>
              <a:gd name="connsiteX10" fmla="*/ 3931829 w 5867010"/>
              <a:gd name="connsiteY10" fmla="*/ 3030826 h 4373316"/>
              <a:gd name="connsiteX11" fmla="*/ 3930633 w 5867010"/>
              <a:gd name="connsiteY11" fmla="*/ 3027343 h 4373316"/>
              <a:gd name="connsiteX12" fmla="*/ 3915667 w 5867010"/>
              <a:gd name="connsiteY12" fmla="*/ 3030030 h 4373316"/>
              <a:gd name="connsiteX13" fmla="*/ 2386439 w 5867010"/>
              <a:gd name="connsiteY13" fmla="*/ 2713524 h 4373316"/>
              <a:gd name="connsiteX14" fmla="*/ 2359769 w 5867010"/>
              <a:gd name="connsiteY14" fmla="*/ 2691259 h 4373316"/>
              <a:gd name="connsiteX15" fmla="*/ 2289698 w 5867010"/>
              <a:gd name="connsiteY15" fmla="*/ 2701447 h 4373316"/>
              <a:gd name="connsiteX16" fmla="*/ 1572779 w 5867010"/>
              <a:gd name="connsiteY16" fmla="*/ 2705386 h 4373316"/>
              <a:gd name="connsiteX17" fmla="*/ 1533347 w 5867010"/>
              <a:gd name="connsiteY17" fmla="*/ 2699580 h 4373316"/>
              <a:gd name="connsiteX18" fmla="*/ 1503934 w 5867010"/>
              <a:gd name="connsiteY18" fmla="*/ 2719533 h 4373316"/>
              <a:gd name="connsiteX19" fmla="*/ 635599 w 5867010"/>
              <a:gd name="connsiteY19" fmla="*/ 3028661 h 4373316"/>
              <a:gd name="connsiteX20" fmla="*/ 580476 w 5867010"/>
              <a:gd name="connsiteY20" fmla="*/ 3033278 h 4373316"/>
              <a:gd name="connsiteX21" fmla="*/ 574067 w 5867010"/>
              <a:gd name="connsiteY21" fmla="*/ 3038958 h 4373316"/>
              <a:gd name="connsiteX22" fmla="*/ 303189 w 5867010"/>
              <a:gd name="connsiteY22" fmla="*/ 3073045 h 4373316"/>
              <a:gd name="connsiteX23" fmla="*/ 233 w 5867010"/>
              <a:gd name="connsiteY23" fmla="*/ 2424976 h 4373316"/>
              <a:gd name="connsiteX24" fmla="*/ 351453 w 5867010"/>
              <a:gd name="connsiteY24" fmla="*/ 2260789 h 4373316"/>
              <a:gd name="connsiteX25" fmla="*/ 500454 w 5867010"/>
              <a:gd name="connsiteY25" fmla="*/ 2464134 h 4373316"/>
              <a:gd name="connsiteX26" fmla="*/ 545046 w 5867010"/>
              <a:gd name="connsiteY26" fmla="*/ 2550099 h 4373316"/>
              <a:gd name="connsiteX27" fmla="*/ 589011 w 5867010"/>
              <a:gd name="connsiteY27" fmla="*/ 2526633 h 4373316"/>
              <a:gd name="connsiteX28" fmla="*/ 1392487 w 5867010"/>
              <a:gd name="connsiteY28" fmla="*/ 2257293 h 4373316"/>
              <a:gd name="connsiteX29" fmla="*/ 1398888 w 5867010"/>
              <a:gd name="connsiteY29" fmla="*/ 2257003 h 4373316"/>
              <a:gd name="connsiteX30" fmla="*/ 1412696 w 5867010"/>
              <a:gd name="connsiteY30" fmla="*/ 2248285 h 4373316"/>
              <a:gd name="connsiteX31" fmla="*/ 2125634 w 5867010"/>
              <a:gd name="connsiteY31" fmla="*/ 2179606 h 4373316"/>
              <a:gd name="connsiteX32" fmla="*/ 2211981 w 5867010"/>
              <a:gd name="connsiteY32" fmla="*/ 2183006 h 4373316"/>
              <a:gd name="connsiteX33" fmla="*/ 2222152 w 5867010"/>
              <a:gd name="connsiteY33" fmla="*/ 2080437 h 4373316"/>
              <a:gd name="connsiteX34" fmla="*/ 2277370 w 5867010"/>
              <a:gd name="connsiteY34" fmla="*/ 1850867 h 4373316"/>
              <a:gd name="connsiteX35" fmla="*/ 2283658 w 5867010"/>
              <a:gd name="connsiteY35" fmla="*/ 1836570 h 4373316"/>
              <a:gd name="connsiteX36" fmla="*/ 2269122 w 5867010"/>
              <a:gd name="connsiteY36" fmla="*/ 1827917 h 4373316"/>
              <a:gd name="connsiteX37" fmla="*/ 1709771 w 5867010"/>
              <a:gd name="connsiteY37" fmla="*/ 1379458 h 4373316"/>
              <a:gd name="connsiteX38" fmla="*/ 1700510 w 5867010"/>
              <a:gd name="connsiteY38" fmla="*/ 1369384 h 4373316"/>
              <a:gd name="connsiteX39" fmla="*/ 1622471 w 5867010"/>
              <a:gd name="connsiteY39" fmla="*/ 1388389 h 4373316"/>
              <a:gd name="connsiteX40" fmla="*/ 753808 w 5867010"/>
              <a:gd name="connsiteY40" fmla="*/ 1444435 h 4373316"/>
              <a:gd name="connsiteX41" fmla="*/ 724665 w 5867010"/>
              <a:gd name="connsiteY41" fmla="*/ 1431082 h 4373316"/>
              <a:gd name="connsiteX42" fmla="*/ 691855 w 5867010"/>
              <a:gd name="connsiteY42" fmla="*/ 1443169 h 4373316"/>
              <a:gd name="connsiteX43" fmla="*/ 427125 w 5867010"/>
              <a:gd name="connsiteY43" fmla="*/ 1376424 h 4373316"/>
              <a:gd name="connsiteX44" fmla="*/ 380562 w 5867010"/>
              <a:gd name="connsiteY44" fmla="*/ 662557 h 4373316"/>
              <a:gd name="connsiteX45" fmla="*/ 767441 w 5867010"/>
              <a:gd name="connsiteY45" fmla="*/ 637322 h 4373316"/>
              <a:gd name="connsiteX46" fmla="*/ 832302 w 5867010"/>
              <a:gd name="connsiteY46" fmla="*/ 880928 h 4373316"/>
              <a:gd name="connsiteX47" fmla="*/ 842218 w 5867010"/>
              <a:gd name="connsiteY47" fmla="*/ 973814 h 4373316"/>
              <a:gd name="connsiteX48" fmla="*/ 922251 w 5867010"/>
              <a:gd name="connsiteY48" fmla="*/ 953524 h 4373316"/>
              <a:gd name="connsiteX49" fmla="*/ 1790059 w 5867010"/>
              <a:gd name="connsiteY49" fmla="*/ 889791 h 4373316"/>
              <a:gd name="connsiteX50" fmla="*/ 1853374 w 5867010"/>
              <a:gd name="connsiteY50" fmla="*/ 919238 h 4373316"/>
              <a:gd name="connsiteX51" fmla="*/ 1855684 w 5867010"/>
              <a:gd name="connsiteY51" fmla="*/ 921489 h 4373316"/>
              <a:gd name="connsiteX52" fmla="*/ 1873309 w 5867010"/>
              <a:gd name="connsiteY52" fmla="*/ 923583 h 4373316"/>
              <a:gd name="connsiteX53" fmla="*/ 2587421 w 5867010"/>
              <a:gd name="connsiteY53" fmla="*/ 1422068 h 4373316"/>
              <a:gd name="connsiteX54" fmla="*/ 2615357 w 5867010"/>
              <a:gd name="connsiteY54" fmla="*/ 1450015 h 4373316"/>
              <a:gd name="connsiteX55" fmla="*/ 2669890 w 5867010"/>
              <a:gd name="connsiteY55" fmla="*/ 1436837 h 4373316"/>
              <a:gd name="connsiteX56" fmla="*/ 3966102 w 5867010"/>
              <a:gd name="connsiteY56" fmla="*/ 1588017 h 4373316"/>
              <a:gd name="connsiteX57" fmla="*/ 4043157 w 5867010"/>
              <a:gd name="connsiteY57" fmla="*/ 1616855 h 4373316"/>
              <a:gd name="connsiteX58" fmla="*/ 4032818 w 5867010"/>
              <a:gd name="connsiteY58" fmla="*/ 1579124 h 4373316"/>
              <a:gd name="connsiteX59" fmla="*/ 3901161 w 5867010"/>
              <a:gd name="connsiteY59" fmla="*/ 840993 h 4373316"/>
              <a:gd name="connsiteX60" fmla="*/ 3900810 w 5867010"/>
              <a:gd name="connsiteY60" fmla="*/ 811756 h 4373316"/>
              <a:gd name="connsiteX61" fmla="*/ 3892518 w 5867010"/>
              <a:gd name="connsiteY61" fmla="*/ 808983 h 4373316"/>
              <a:gd name="connsiteX62" fmla="*/ 3221812 w 5867010"/>
              <a:gd name="connsiteY62" fmla="*/ 459095 h 4373316"/>
              <a:gd name="connsiteX63" fmla="*/ 3164488 w 5867010"/>
              <a:gd name="connsiteY63" fmla="*/ 420921 h 4373316"/>
              <a:gd name="connsiteX64" fmla="*/ 3123160 w 5867010"/>
              <a:gd name="connsiteY64" fmla="*/ 433520 h 4373316"/>
              <a:gd name="connsiteX65" fmla="*/ 2817150 w 5867010"/>
              <a:gd name="connsiteY65" fmla="*/ 400173 h 4373316"/>
              <a:gd name="connsiteX66" fmla="*/ 2808428 w 5867010"/>
              <a:gd name="connsiteY66" fmla="*/ 44463 h 4373316"/>
              <a:gd name="connsiteX67" fmla="*/ 3200906 w 5867010"/>
              <a:gd name="connsiteY67" fmla="*/ 44463 h 4373316"/>
              <a:gd name="connsiteX68" fmla="*/ 3237087 w 5867010"/>
              <a:gd name="connsiteY68" fmla="*/ 116717 h 4373316"/>
              <a:gd name="connsiteX69" fmla="*/ 3239467 w 5867010"/>
              <a:gd name="connsiteY69" fmla="*/ 130126 h 4373316"/>
              <a:gd name="connsiteX70" fmla="*/ 3266251 w 5867010"/>
              <a:gd name="connsiteY70" fmla="*/ 139146 h 4373316"/>
              <a:gd name="connsiteX71" fmla="*/ 4099989 w 5867010"/>
              <a:gd name="connsiteY71" fmla="*/ 602100 h 4373316"/>
              <a:gd name="connsiteX72" fmla="*/ 4159012 w 5867010"/>
              <a:gd name="connsiteY72" fmla="*/ 694948 h 4373316"/>
              <a:gd name="connsiteX73" fmla="*/ 4160301 w 5867010"/>
              <a:gd name="connsiteY73" fmla="*/ 713295 h 4373316"/>
              <a:gd name="connsiteX74" fmla="*/ 4171647 w 5867010"/>
              <a:gd name="connsiteY74" fmla="*/ 740266 h 4373316"/>
              <a:gd name="connsiteX75" fmla="*/ 4357879 w 5867010"/>
              <a:gd name="connsiteY75" fmla="*/ 1724983 h 4373316"/>
              <a:gd name="connsiteX76" fmla="*/ 4346807 w 5867010"/>
              <a:gd name="connsiteY76" fmla="*/ 1784216 h 4373316"/>
              <a:gd name="connsiteX77" fmla="*/ 4335203 w 5867010"/>
              <a:gd name="connsiteY77" fmla="*/ 1806710 h 4373316"/>
              <a:gd name="connsiteX78" fmla="*/ 4359450 w 5867010"/>
              <a:gd name="connsiteY78" fmla="*/ 1847017 h 4373316"/>
              <a:gd name="connsiteX79" fmla="*/ 4424701 w 5867010"/>
              <a:gd name="connsiteY79" fmla="*/ 2222619 h 4373316"/>
              <a:gd name="connsiteX80" fmla="*/ 4419693 w 5867010"/>
              <a:gd name="connsiteY80" fmla="*/ 2267935 h 4373316"/>
              <a:gd name="connsiteX81" fmla="*/ 4453990 w 5867010"/>
              <a:gd name="connsiteY81" fmla="*/ 2173313 h 4373316"/>
              <a:gd name="connsiteX82" fmla="*/ 4559574 w 5867010"/>
              <a:gd name="connsiteY82" fmla="*/ 2025184 h 4373316"/>
              <a:gd name="connsiteX83" fmla="*/ 5372349 w 5867010"/>
              <a:gd name="connsiteY83" fmla="*/ 2155544 h 4373316"/>
              <a:gd name="connsiteX84" fmla="*/ 5399428 w 5867010"/>
              <a:gd name="connsiteY84" fmla="*/ 2578452 h 4373316"/>
              <a:gd name="connsiteX85" fmla="*/ 5224001 w 5867010"/>
              <a:gd name="connsiteY85" fmla="*/ 2965023 h 4373316"/>
              <a:gd name="connsiteX86" fmla="*/ 4414522 w 5867010"/>
              <a:gd name="connsiteY86" fmla="*/ 2816674 h 4373316"/>
              <a:gd name="connsiteX87" fmla="*/ 4368021 w 5867010"/>
              <a:gd name="connsiteY87" fmla="*/ 2642417 h 4373316"/>
              <a:gd name="connsiteX88" fmla="*/ 4369366 w 5867010"/>
              <a:gd name="connsiteY88" fmla="*/ 2547316 h 4373316"/>
              <a:gd name="connsiteX89" fmla="*/ 4354956 w 5867010"/>
              <a:gd name="connsiteY89" fmla="*/ 2603191 h 4373316"/>
              <a:gd name="connsiteX90" fmla="*/ 4237270 w 5867010"/>
              <a:gd name="connsiteY90" fmla="*/ 2843667 h 4373316"/>
              <a:gd name="connsiteX91" fmla="*/ 4188101 w 5867010"/>
              <a:gd name="connsiteY91" fmla="*/ 2900287 h 4373316"/>
              <a:gd name="connsiteX92" fmla="*/ 4192811 w 5867010"/>
              <a:gd name="connsiteY92" fmla="*/ 2906228 h 4373316"/>
              <a:gd name="connsiteX93" fmla="*/ 4638044 w 5867010"/>
              <a:gd name="connsiteY93" fmla="*/ 3665189 h 4373316"/>
              <a:gd name="connsiteX94" fmla="*/ 4644955 w 5867010"/>
              <a:gd name="connsiteY94" fmla="*/ 3683644 h 4373316"/>
              <a:gd name="connsiteX95" fmla="*/ 4677885 w 5867010"/>
              <a:gd name="connsiteY95" fmla="*/ 3691549 h 4373316"/>
              <a:gd name="connsiteX96" fmla="*/ 5373304 w 5867010"/>
              <a:gd name="connsiteY96" fmla="*/ 3952960 h 4373316"/>
              <a:gd name="connsiteX97" fmla="*/ 5423323 w 5867010"/>
              <a:gd name="connsiteY97" fmla="*/ 3977563 h 4373316"/>
              <a:gd name="connsiteX98" fmla="*/ 5426382 w 5867010"/>
              <a:gd name="connsiteY98" fmla="*/ 3973143 h 4373316"/>
              <a:gd name="connsiteX99" fmla="*/ 5818859 w 5867010"/>
              <a:gd name="connsiteY99" fmla="*/ 3973144 h 4373316"/>
              <a:gd name="connsiteX100" fmla="*/ 5854904 w 5867010"/>
              <a:gd name="connsiteY100" fmla="*/ 4256599 h 437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867010" h="4373316">
                <a:moveTo>
                  <a:pt x="5854904" y="4256599"/>
                </a:moveTo>
                <a:cubicBezTo>
                  <a:pt x="5846871" y="4288095"/>
                  <a:pt x="5834849" y="4314032"/>
                  <a:pt x="5818859" y="4328853"/>
                </a:cubicBezTo>
                <a:cubicBezTo>
                  <a:pt x="5754900" y="4388138"/>
                  <a:pt x="5500516" y="4388138"/>
                  <a:pt x="5435103" y="4328853"/>
                </a:cubicBezTo>
                <a:cubicBezTo>
                  <a:pt x="5426927" y="4321442"/>
                  <a:pt x="5419658" y="4311253"/>
                  <a:pt x="5413324" y="4298979"/>
                </a:cubicBezTo>
                <a:lnTo>
                  <a:pt x="5409649" y="4289347"/>
                </a:lnTo>
                <a:lnTo>
                  <a:pt x="5378716" y="4282928"/>
                </a:lnTo>
                <a:cubicBezTo>
                  <a:pt x="5140094" y="4220626"/>
                  <a:pt x="4643774" y="4020894"/>
                  <a:pt x="4516728" y="3929468"/>
                </a:cubicBezTo>
                <a:lnTo>
                  <a:pt x="4498584" y="3912812"/>
                </a:lnTo>
                <a:lnTo>
                  <a:pt x="4482733" y="3906720"/>
                </a:lnTo>
                <a:cubicBezTo>
                  <a:pt x="4466750" y="3897658"/>
                  <a:pt x="4450773" y="3885535"/>
                  <a:pt x="4435251" y="3870094"/>
                </a:cubicBezTo>
                <a:cubicBezTo>
                  <a:pt x="4318834" y="3754287"/>
                  <a:pt x="4010898" y="3236647"/>
                  <a:pt x="3931829" y="3030826"/>
                </a:cubicBezTo>
                <a:lnTo>
                  <a:pt x="3930633" y="3027343"/>
                </a:lnTo>
                <a:lnTo>
                  <a:pt x="3915667" y="3030030"/>
                </a:lnTo>
                <a:cubicBezTo>
                  <a:pt x="3499753" y="3081862"/>
                  <a:pt x="2670652" y="2916968"/>
                  <a:pt x="2386439" y="2713524"/>
                </a:cubicBezTo>
                <a:lnTo>
                  <a:pt x="2359769" y="2691259"/>
                </a:lnTo>
                <a:lnTo>
                  <a:pt x="2289698" y="2701447"/>
                </a:lnTo>
                <a:cubicBezTo>
                  <a:pt x="2072668" y="2725046"/>
                  <a:pt x="1768966" y="2727312"/>
                  <a:pt x="1572779" y="2705386"/>
                </a:cubicBezTo>
                <a:lnTo>
                  <a:pt x="1533347" y="2699580"/>
                </a:lnTo>
                <a:lnTo>
                  <a:pt x="1503934" y="2719533"/>
                </a:lnTo>
                <a:cubicBezTo>
                  <a:pt x="1300798" y="2836188"/>
                  <a:pt x="857646" y="2994199"/>
                  <a:pt x="635599" y="3028661"/>
                </a:cubicBezTo>
                <a:lnTo>
                  <a:pt x="580476" y="3033278"/>
                </a:lnTo>
                <a:lnTo>
                  <a:pt x="574067" y="3038958"/>
                </a:lnTo>
                <a:cubicBezTo>
                  <a:pt x="491675" y="3098039"/>
                  <a:pt x="371609" y="3123320"/>
                  <a:pt x="303189" y="3073045"/>
                </a:cubicBezTo>
                <a:cubicBezTo>
                  <a:pt x="193717" y="2992605"/>
                  <a:pt x="-7810" y="2560352"/>
                  <a:pt x="233" y="2424976"/>
                </a:cubicBezTo>
                <a:cubicBezTo>
                  <a:pt x="8277" y="2289600"/>
                  <a:pt x="241093" y="2180764"/>
                  <a:pt x="351453" y="2260789"/>
                </a:cubicBezTo>
                <a:cubicBezTo>
                  <a:pt x="392838" y="2290799"/>
                  <a:pt x="448041" y="2369874"/>
                  <a:pt x="500454" y="2464134"/>
                </a:cubicBezTo>
                <a:lnTo>
                  <a:pt x="545046" y="2550099"/>
                </a:lnTo>
                <a:lnTo>
                  <a:pt x="589011" y="2526633"/>
                </a:lnTo>
                <a:cubicBezTo>
                  <a:pt x="829014" y="2409273"/>
                  <a:pt x="1215258" y="2275153"/>
                  <a:pt x="1392487" y="2257293"/>
                </a:cubicBezTo>
                <a:lnTo>
                  <a:pt x="1398888" y="2257003"/>
                </a:lnTo>
                <a:lnTo>
                  <a:pt x="1412696" y="2248285"/>
                </a:lnTo>
                <a:cubicBezTo>
                  <a:pt x="1525608" y="2200952"/>
                  <a:pt x="1852025" y="2175434"/>
                  <a:pt x="2125634" y="2179606"/>
                </a:cubicBezTo>
                <a:lnTo>
                  <a:pt x="2211981" y="2183006"/>
                </a:lnTo>
                <a:lnTo>
                  <a:pt x="2222152" y="2080437"/>
                </a:lnTo>
                <a:cubicBezTo>
                  <a:pt x="2233593" y="2002070"/>
                  <a:pt x="2252275" y="1924037"/>
                  <a:pt x="2277370" y="1850867"/>
                </a:cubicBezTo>
                <a:lnTo>
                  <a:pt x="2283658" y="1836570"/>
                </a:lnTo>
                <a:lnTo>
                  <a:pt x="2269122" y="1827917"/>
                </a:lnTo>
                <a:cubicBezTo>
                  <a:pt x="2085680" y="1709561"/>
                  <a:pt x="1848351" y="1520049"/>
                  <a:pt x="1709771" y="1379458"/>
                </a:cubicBezTo>
                <a:lnTo>
                  <a:pt x="1700510" y="1369384"/>
                </a:lnTo>
                <a:lnTo>
                  <a:pt x="1622471" y="1388389"/>
                </a:lnTo>
                <a:cubicBezTo>
                  <a:pt x="1337356" y="1447013"/>
                  <a:pt x="895269" y="1482422"/>
                  <a:pt x="753808" y="1444435"/>
                </a:cubicBezTo>
                <a:lnTo>
                  <a:pt x="724665" y="1431082"/>
                </a:lnTo>
                <a:lnTo>
                  <a:pt x="691855" y="1443169"/>
                </a:lnTo>
                <a:cubicBezTo>
                  <a:pt x="593620" y="1468246"/>
                  <a:pt x="472581" y="1448137"/>
                  <a:pt x="427125" y="1376424"/>
                </a:cubicBezTo>
                <a:cubicBezTo>
                  <a:pt x="354396" y="1261684"/>
                  <a:pt x="323843" y="785740"/>
                  <a:pt x="380562" y="662557"/>
                </a:cubicBezTo>
                <a:cubicBezTo>
                  <a:pt x="437282" y="539373"/>
                  <a:pt x="693736" y="522645"/>
                  <a:pt x="767441" y="637322"/>
                </a:cubicBezTo>
                <a:cubicBezTo>
                  <a:pt x="795081" y="680326"/>
                  <a:pt x="817752" y="774061"/>
                  <a:pt x="832302" y="880928"/>
                </a:cubicBezTo>
                <a:lnTo>
                  <a:pt x="842218" y="973814"/>
                </a:lnTo>
                <a:lnTo>
                  <a:pt x="922251" y="953524"/>
                </a:lnTo>
                <a:cubicBezTo>
                  <a:pt x="1207047" y="892036"/>
                  <a:pt x="1648598" y="851804"/>
                  <a:pt x="1790059" y="889791"/>
                </a:cubicBezTo>
                <a:cubicBezTo>
                  <a:pt x="1813636" y="896122"/>
                  <a:pt x="1834773" y="906225"/>
                  <a:pt x="1853374" y="919238"/>
                </a:cubicBezTo>
                <a:lnTo>
                  <a:pt x="1855684" y="921489"/>
                </a:lnTo>
                <a:lnTo>
                  <a:pt x="1873309" y="923583"/>
                </a:lnTo>
                <a:cubicBezTo>
                  <a:pt x="2014329" y="964797"/>
                  <a:pt x="2374372" y="1224045"/>
                  <a:pt x="2587421" y="1422068"/>
                </a:cubicBezTo>
                <a:lnTo>
                  <a:pt x="2615357" y="1450015"/>
                </a:lnTo>
                <a:lnTo>
                  <a:pt x="2669890" y="1436837"/>
                </a:lnTo>
                <a:cubicBezTo>
                  <a:pt x="2977120" y="1377612"/>
                  <a:pt x="3573488" y="1454126"/>
                  <a:pt x="3966102" y="1588017"/>
                </a:cubicBezTo>
                <a:lnTo>
                  <a:pt x="4043157" y="1616855"/>
                </a:lnTo>
                <a:lnTo>
                  <a:pt x="4032818" y="1579124"/>
                </a:lnTo>
                <a:cubicBezTo>
                  <a:pt x="3972993" y="1350858"/>
                  <a:pt x="3910787" y="1011904"/>
                  <a:pt x="3901161" y="840993"/>
                </a:cubicBezTo>
                <a:lnTo>
                  <a:pt x="3900810" y="811756"/>
                </a:lnTo>
                <a:lnTo>
                  <a:pt x="3892518" y="808983"/>
                </a:lnTo>
                <a:cubicBezTo>
                  <a:pt x="3720305" y="741495"/>
                  <a:pt x="3413254" y="580160"/>
                  <a:pt x="3221812" y="459095"/>
                </a:cubicBezTo>
                <a:lnTo>
                  <a:pt x="3164488" y="420921"/>
                </a:lnTo>
                <a:lnTo>
                  <a:pt x="3123160" y="433520"/>
                </a:lnTo>
                <a:cubicBezTo>
                  <a:pt x="3021565" y="455752"/>
                  <a:pt x="2866210" y="444637"/>
                  <a:pt x="2817150" y="400173"/>
                </a:cubicBezTo>
                <a:cubicBezTo>
                  <a:pt x="2751737" y="340888"/>
                  <a:pt x="2744469" y="103748"/>
                  <a:pt x="2808428" y="44463"/>
                </a:cubicBezTo>
                <a:cubicBezTo>
                  <a:pt x="2872387" y="-14822"/>
                  <a:pt x="3136462" y="-14822"/>
                  <a:pt x="3200906" y="44463"/>
                </a:cubicBezTo>
                <a:cubicBezTo>
                  <a:pt x="3217017" y="59284"/>
                  <a:pt x="3229070" y="85221"/>
                  <a:pt x="3237087" y="116717"/>
                </a:cubicBezTo>
                <a:lnTo>
                  <a:pt x="3239467" y="130126"/>
                </a:lnTo>
                <a:lnTo>
                  <a:pt x="3266251" y="139146"/>
                </a:lnTo>
                <a:cubicBezTo>
                  <a:pt x="3500170" y="231433"/>
                  <a:pt x="3986581" y="497402"/>
                  <a:pt x="4099989" y="602100"/>
                </a:cubicBezTo>
                <a:cubicBezTo>
                  <a:pt x="4132391" y="632014"/>
                  <a:pt x="4151394" y="664174"/>
                  <a:pt x="4159012" y="694948"/>
                </a:cubicBezTo>
                <a:lnTo>
                  <a:pt x="4160301" y="713295"/>
                </a:lnTo>
                <a:lnTo>
                  <a:pt x="4171647" y="740266"/>
                </a:lnTo>
                <a:cubicBezTo>
                  <a:pt x="4249303" y="946258"/>
                  <a:pt x="4367657" y="1559900"/>
                  <a:pt x="4357879" y="1724983"/>
                </a:cubicBezTo>
                <a:cubicBezTo>
                  <a:pt x="4356575" y="1746994"/>
                  <a:pt x="4352714" y="1766769"/>
                  <a:pt x="4346807" y="1784216"/>
                </a:cubicBezTo>
                <a:lnTo>
                  <a:pt x="4335203" y="1806710"/>
                </a:lnTo>
                <a:lnTo>
                  <a:pt x="4359450" y="1847017"/>
                </a:lnTo>
                <a:cubicBezTo>
                  <a:pt x="4409775" y="1945412"/>
                  <a:pt x="4429824" y="2079895"/>
                  <a:pt x="4424701" y="2222619"/>
                </a:cubicBezTo>
                <a:lnTo>
                  <a:pt x="4419693" y="2267935"/>
                </a:lnTo>
                <a:lnTo>
                  <a:pt x="4453990" y="2173313"/>
                </a:lnTo>
                <a:cubicBezTo>
                  <a:pt x="4483723" y="2106183"/>
                  <a:pt x="4519665" y="2052731"/>
                  <a:pt x="4559574" y="2025184"/>
                </a:cubicBezTo>
                <a:cubicBezTo>
                  <a:pt x="4719211" y="1914996"/>
                  <a:pt x="5261611" y="1998904"/>
                  <a:pt x="5372349" y="2155544"/>
                </a:cubicBezTo>
                <a:cubicBezTo>
                  <a:pt x="5427718" y="2233864"/>
                  <a:pt x="5430449" y="2409186"/>
                  <a:pt x="5399428" y="2578452"/>
                </a:cubicBezTo>
                <a:cubicBezTo>
                  <a:pt x="5368408" y="2747718"/>
                  <a:pt x="5303636" y="2910928"/>
                  <a:pt x="5224001" y="2965023"/>
                </a:cubicBezTo>
                <a:cubicBezTo>
                  <a:pt x="5064729" y="3073212"/>
                  <a:pt x="4525260" y="2973314"/>
                  <a:pt x="4414522" y="2816674"/>
                </a:cubicBezTo>
                <a:cubicBezTo>
                  <a:pt x="4386838" y="2777515"/>
                  <a:pt x="4372084" y="2715353"/>
                  <a:pt x="4368021" y="2642417"/>
                </a:cubicBezTo>
                <a:lnTo>
                  <a:pt x="4369366" y="2547316"/>
                </a:lnTo>
                <a:lnTo>
                  <a:pt x="4354956" y="2603191"/>
                </a:lnTo>
                <a:cubicBezTo>
                  <a:pt x="4324395" y="2693438"/>
                  <a:pt x="4284662" y="2776348"/>
                  <a:pt x="4237270" y="2843667"/>
                </a:cubicBezTo>
                <a:lnTo>
                  <a:pt x="4188101" y="2900287"/>
                </a:lnTo>
                <a:lnTo>
                  <a:pt x="4192811" y="2906228"/>
                </a:lnTo>
                <a:cubicBezTo>
                  <a:pt x="4325657" y="3081632"/>
                  <a:pt x="4554487" y="3471137"/>
                  <a:pt x="4638044" y="3665189"/>
                </a:cubicBezTo>
                <a:lnTo>
                  <a:pt x="4644955" y="3683644"/>
                </a:lnTo>
                <a:lnTo>
                  <a:pt x="4677885" y="3691549"/>
                </a:lnTo>
                <a:cubicBezTo>
                  <a:pt x="4851574" y="3737322"/>
                  <a:pt x="5163628" y="3855912"/>
                  <a:pt x="5373304" y="3952960"/>
                </a:cubicBezTo>
                <a:lnTo>
                  <a:pt x="5423323" y="3977563"/>
                </a:lnTo>
                <a:lnTo>
                  <a:pt x="5426382" y="3973143"/>
                </a:lnTo>
                <a:cubicBezTo>
                  <a:pt x="5490341" y="3913859"/>
                  <a:pt x="5754415" y="3913859"/>
                  <a:pt x="5818859" y="3973144"/>
                </a:cubicBezTo>
                <a:cubicBezTo>
                  <a:pt x="5867192" y="4017607"/>
                  <a:pt x="5879003" y="4162114"/>
                  <a:pt x="5854904" y="4256599"/>
                </a:cubicBezTo>
                <a:close/>
              </a:path>
            </a:pathLst>
          </a:custGeom>
          <a:solidFill>
            <a:srgbClr val="5B9BD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5E5CDFF-B081-F7E3-2AB6-2322066A5904}"/>
              </a:ext>
            </a:extLst>
          </p:cNvPr>
          <p:cNvGrpSpPr/>
          <p:nvPr/>
        </p:nvGrpSpPr>
        <p:grpSpPr>
          <a:xfrm>
            <a:off x="620116" y="538219"/>
            <a:ext cx="3267456" cy="1463040"/>
            <a:chOff x="2334767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BCEC527-BCF8-E6E5-8AAB-D4DB05AA3244}"/>
                </a:ext>
              </a:extLst>
            </p:cNvPr>
            <p:cNvGrpSpPr/>
            <p:nvPr/>
          </p:nvGrpSpPr>
          <p:grpSpPr>
            <a:xfrm>
              <a:off x="2334767" y="1292352"/>
              <a:ext cx="5108448" cy="3023616"/>
              <a:chOff x="2663951" y="1414272"/>
              <a:chExt cx="5108448" cy="3023616"/>
            </a:xfrm>
          </p:grpSpPr>
          <p:sp>
            <p:nvSpPr>
              <p:cNvPr id="6" name="思考の吹き出し: 雲形 5">
                <a:extLst>
                  <a:ext uri="{FF2B5EF4-FFF2-40B4-BE49-F238E27FC236}">
                    <a16:creationId xmlns:a16="http://schemas.microsoft.com/office/drawing/2014/main" id="{B1787EA9-A877-6ED0-956B-AAF4F90A8C20}"/>
                  </a:ext>
                </a:extLst>
              </p:cNvPr>
              <p:cNvSpPr/>
              <p:nvPr/>
            </p:nvSpPr>
            <p:spPr>
              <a:xfrm rot="397592">
                <a:off x="2663951" y="1414272"/>
                <a:ext cx="5108448" cy="3023616"/>
              </a:xfrm>
              <a:prstGeom prst="cloudCallout">
                <a:avLst>
                  <a:gd name="adj1" fmla="val 42390"/>
                  <a:gd name="adj2" fmla="val 63886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4470356-C65C-463E-1C98-E0405E85BFCA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14BFB19-F6F9-FB85-5089-9C05B5F63FEB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F8C62B2-0418-B4A9-7057-D3A548261C2F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98BFD06-C437-814C-0A88-20D12C6396D9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伸ばしたり回転した</a:t>
              </a:r>
              <a:endParaRPr kumimoji="1" lang="en-US" altLang="ja-JP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パーツをつないで</a:t>
              </a:r>
            </a:p>
          </p:txBody>
        </p:sp>
      </p:grpSp>
      <p:pic>
        <p:nvPicPr>
          <p:cNvPr id="12" name="図 11" descr="テキスト&#10;&#10;自動的に生成された説明">
            <a:extLst>
              <a:ext uri="{FF2B5EF4-FFF2-40B4-BE49-F238E27FC236}">
                <a16:creationId xmlns:a16="http://schemas.microsoft.com/office/drawing/2014/main" id="{47F8EA97-133B-24F4-34A0-0A654DC8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95" y="1763513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1725DDA-1AD0-8AA3-C85C-F9828CB6F868}"/>
              </a:ext>
            </a:extLst>
          </p:cNvPr>
          <p:cNvGrpSpPr/>
          <p:nvPr/>
        </p:nvGrpSpPr>
        <p:grpSpPr>
          <a:xfrm>
            <a:off x="8261731" y="4630283"/>
            <a:ext cx="3267456" cy="1463040"/>
            <a:chOff x="2334767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CB50A7E-09FB-F584-DAA4-503F0E7AF018}"/>
                </a:ext>
              </a:extLst>
            </p:cNvPr>
            <p:cNvGrpSpPr/>
            <p:nvPr/>
          </p:nvGrpSpPr>
          <p:grpSpPr>
            <a:xfrm>
              <a:off x="2334767" y="1292352"/>
              <a:ext cx="5108448" cy="3023616"/>
              <a:chOff x="2663951" y="1414272"/>
              <a:chExt cx="5108448" cy="3023616"/>
            </a:xfrm>
          </p:grpSpPr>
          <p:sp>
            <p:nvSpPr>
              <p:cNvPr id="16" name="思考の吹き出し: 雲形 15">
                <a:extLst>
                  <a:ext uri="{FF2B5EF4-FFF2-40B4-BE49-F238E27FC236}">
                    <a16:creationId xmlns:a16="http://schemas.microsoft.com/office/drawing/2014/main" id="{D8FE8C7A-FBD5-625E-F5CC-BE93B44D8D11}"/>
                  </a:ext>
                </a:extLst>
              </p:cNvPr>
              <p:cNvSpPr/>
              <p:nvPr/>
            </p:nvSpPr>
            <p:spPr>
              <a:xfrm rot="397592">
                <a:off x="2663951" y="1414272"/>
                <a:ext cx="5108448" cy="3023616"/>
              </a:xfrm>
              <a:prstGeom prst="cloudCallout">
                <a:avLst>
                  <a:gd name="adj1" fmla="val -29098"/>
                  <a:gd name="adj2" fmla="val -80819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4CB617E-3A54-FE24-1C1A-20C5A353556A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CEE0DB53-B5FF-F2C5-9A76-1CD1FEBE8E87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20E26AE-9B3F-A5D1-3594-20025740B33C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B7A8D89-2F6F-170C-B255-8FD6AE603DF7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最後に接合すれば</a:t>
              </a:r>
              <a:endParaRPr kumimoji="1" lang="en-US" altLang="ja-JP">
                <a:solidFill>
                  <a:schemeClr val="tx1"/>
                </a:solidFill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棒人間の一丁あがり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5432AA6-9DF0-3790-F5AB-871EC5CDA784}"/>
              </a:ext>
            </a:extLst>
          </p:cNvPr>
          <p:cNvSpPr/>
          <p:nvPr/>
        </p:nvSpPr>
        <p:spPr>
          <a:xfrm rot="21196789" flipH="1">
            <a:off x="2931707" y="3629509"/>
            <a:ext cx="1514024" cy="1832860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2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142D92-F9DA-966A-23DA-481BE3CD6285}"/>
              </a:ext>
            </a:extLst>
          </p:cNvPr>
          <p:cNvGrpSpPr/>
          <p:nvPr/>
        </p:nvGrpSpPr>
        <p:grpSpPr>
          <a:xfrm>
            <a:off x="3928846" y="2458632"/>
            <a:ext cx="4334308" cy="1940735"/>
            <a:chOff x="2334768" y="1292352"/>
            <a:chExt cx="5108448" cy="3023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9416726-3335-1026-4CB9-9BB8656E2501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7" name="思考の吹き出し: 雲形 6">
                <a:extLst>
                  <a:ext uri="{FF2B5EF4-FFF2-40B4-BE49-F238E27FC236}">
                    <a16:creationId xmlns:a16="http://schemas.microsoft.com/office/drawing/2014/main" id="{3130A98D-B22E-F131-473E-07ADDF7E6935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34444"/>
                  <a:gd name="adj2" fmla="val 72535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D8C26A-05DC-0EFD-0B11-0A3618D22E1E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3D3E9BA-1EB1-82E0-A83E-E4A3354EAF75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AC144C7-9619-1282-6176-83E8A7723B54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4BD8577-AD91-DDD8-90FF-C4F9D86543D3}"/>
                </a:ext>
              </a:extLst>
            </p:cNvPr>
            <p:cNvSpPr/>
            <p:nvPr/>
          </p:nvSpPr>
          <p:spPr>
            <a:xfrm>
              <a:off x="2996275" y="1954698"/>
              <a:ext cx="3953348" cy="158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それをスライドマスターの</a:t>
              </a:r>
              <a:endParaRPr lang="en-US" altLang="ja-JP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レイアウトとして追加する</a:t>
              </a:r>
              <a:endParaRPr kumimoji="1" lang="en-US" altLang="ja-JP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85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6B4EE97-39D3-1602-28E3-2D644AF5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11" y="1097500"/>
            <a:ext cx="6819577" cy="46630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1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A21C8EC-C9C5-E4F9-637C-45219DFF2A3B}"/>
              </a:ext>
            </a:extLst>
          </p:cNvPr>
          <p:cNvGrpSpPr/>
          <p:nvPr/>
        </p:nvGrpSpPr>
        <p:grpSpPr>
          <a:xfrm>
            <a:off x="2216450" y="833995"/>
            <a:ext cx="5909034" cy="5190010"/>
            <a:chOff x="972995" y="162000"/>
            <a:chExt cx="5909034" cy="5190010"/>
          </a:xfrm>
        </p:grpSpPr>
        <p:pic>
          <p:nvPicPr>
            <p:cNvPr id="4" name="図 3" descr="テキスト&#10;&#10;低い精度で自動的に生成された説明">
              <a:extLst>
                <a:ext uri="{FF2B5EF4-FFF2-40B4-BE49-F238E27FC236}">
                  <a16:creationId xmlns:a16="http://schemas.microsoft.com/office/drawing/2014/main" id="{070D9025-C8AA-2B37-B9B2-2F6C155A0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849" y="2346336"/>
              <a:ext cx="2165180" cy="30056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02E0F30-6430-2165-FA72-2C1DB6027257}"/>
                </a:ext>
              </a:extLst>
            </p:cNvPr>
            <p:cNvGrpSpPr/>
            <p:nvPr/>
          </p:nvGrpSpPr>
          <p:grpSpPr>
            <a:xfrm>
              <a:off x="972995" y="162000"/>
              <a:ext cx="4334308" cy="1940735"/>
              <a:chOff x="2334768" y="1292352"/>
              <a:chExt cx="5108448" cy="30236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3013676D-5B42-BDAA-E121-F8C937A3E391}"/>
                  </a:ext>
                </a:extLst>
              </p:cNvPr>
              <p:cNvGrpSpPr/>
              <p:nvPr/>
            </p:nvGrpSpPr>
            <p:grpSpPr>
              <a:xfrm>
                <a:off x="2334768" y="1292352"/>
                <a:ext cx="5108448" cy="3023616"/>
                <a:chOff x="2663952" y="1414272"/>
                <a:chExt cx="5108448" cy="3023616"/>
              </a:xfrm>
            </p:grpSpPr>
            <p:sp>
              <p:nvSpPr>
                <p:cNvPr id="8" name="思考の吹き出し: 雲形 7">
                  <a:extLst>
                    <a:ext uri="{FF2B5EF4-FFF2-40B4-BE49-F238E27FC236}">
                      <a16:creationId xmlns:a16="http://schemas.microsoft.com/office/drawing/2014/main" id="{0E2A894A-DD4D-65F5-02C7-E072D3BEE8F3}"/>
                    </a:ext>
                  </a:extLst>
                </p:cNvPr>
                <p:cNvSpPr/>
                <p:nvPr/>
              </p:nvSpPr>
              <p:spPr>
                <a:xfrm rot="397592">
                  <a:off x="2663952" y="1414272"/>
                  <a:ext cx="5108448" cy="3023616"/>
                </a:xfrm>
                <a:prstGeom prst="cloudCallout">
                  <a:avLst>
                    <a:gd name="adj1" fmla="val 34444"/>
                    <a:gd name="adj2" fmla="val 72535"/>
                  </a:avLst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7BA56009-EDE8-878C-4065-5BFFAF451288}"/>
                    </a:ext>
                  </a:extLst>
                </p:cNvPr>
                <p:cNvSpPr/>
                <p:nvPr/>
              </p:nvSpPr>
              <p:spPr>
                <a:xfrm rot="3751454">
                  <a:off x="6522721" y="3273552"/>
                  <a:ext cx="676656" cy="2194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5EE25BFD-7E2B-65BD-3BF8-6C4AD0EBE426}"/>
                    </a:ext>
                  </a:extLst>
                </p:cNvPr>
                <p:cNvSpPr/>
                <p:nvPr/>
              </p:nvSpPr>
              <p:spPr>
                <a:xfrm>
                  <a:off x="2962656" y="2871216"/>
                  <a:ext cx="304800" cy="2194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19FC928E-C74E-6C23-FB9C-E46B3180C57B}"/>
                    </a:ext>
                  </a:extLst>
                </p:cNvPr>
                <p:cNvSpPr/>
                <p:nvPr/>
              </p:nvSpPr>
              <p:spPr>
                <a:xfrm rot="20257410">
                  <a:off x="7309105" y="2816352"/>
                  <a:ext cx="304800" cy="2194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3C719FD-A742-F72C-C729-A7AD4A92F2C9}"/>
                  </a:ext>
                </a:extLst>
              </p:cNvPr>
              <p:cNvSpPr/>
              <p:nvPr/>
            </p:nvSpPr>
            <p:spPr>
              <a:xfrm>
                <a:off x="2996275" y="1954698"/>
                <a:ext cx="3953348" cy="1589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chemeClr val="tx1"/>
                    </a:solidFill>
                  </a:rPr>
                  <a:t>挿入の「新しいスライド」から</a:t>
                </a:r>
                <a:endParaRPr kumimoji="1" lang="en-US" altLang="ja-JP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>
                    <a:solidFill>
                      <a:schemeClr val="tx1"/>
                    </a:solidFill>
                  </a:rPr>
                  <a:t>ユーザー設定レイアウトを選択</a:t>
                </a:r>
                <a:endParaRPr kumimoji="1" lang="en-US" altLang="ja-JP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6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552</Words>
  <Application>Microsoft Office PowerPoint</Application>
  <PresentationFormat>ワイド画面</PresentationFormat>
  <Paragraphs>178</Paragraphs>
  <Slides>64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67" baseType="lpstr">
      <vt:lpstr>Meiryo UI</vt:lpstr>
      <vt:lpstr>Arial</vt:lpstr>
      <vt:lpstr>Office テーマ</vt:lpstr>
      <vt:lpstr>パワポマン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57</cp:revision>
  <dcterms:created xsi:type="dcterms:W3CDTF">2017-10-22T07:01:33Z</dcterms:created>
  <dcterms:modified xsi:type="dcterms:W3CDTF">2024-02-10T00:43:07Z</dcterms:modified>
</cp:coreProperties>
</file>