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147478084" r:id="rId2"/>
    <p:sldId id="2147478100" r:id="rId3"/>
    <p:sldId id="2147478085" r:id="rId4"/>
    <p:sldId id="2147478086" r:id="rId5"/>
    <p:sldId id="2147478087" r:id="rId6"/>
    <p:sldId id="2147478088" r:id="rId7"/>
    <p:sldId id="2147478089" r:id="rId8"/>
    <p:sldId id="2147478090" r:id="rId9"/>
    <p:sldId id="2147478016" r:id="rId10"/>
    <p:sldId id="902" r:id="rId11"/>
    <p:sldId id="911" r:id="rId12"/>
    <p:sldId id="910" r:id="rId13"/>
    <p:sldId id="913" r:id="rId14"/>
    <p:sldId id="912" r:id="rId15"/>
    <p:sldId id="914" r:id="rId16"/>
    <p:sldId id="2147478020" r:id="rId17"/>
    <p:sldId id="2147477962" r:id="rId18"/>
    <p:sldId id="2147478145" r:id="rId19"/>
    <p:sldId id="2147478146" r:id="rId20"/>
    <p:sldId id="2147478147" r:id="rId21"/>
    <p:sldId id="2147478103" r:id="rId22"/>
    <p:sldId id="2147478102" r:id="rId23"/>
    <p:sldId id="2147478104" r:id="rId24"/>
    <p:sldId id="2147478101" r:id="rId25"/>
    <p:sldId id="2147478000" r:id="rId26"/>
    <p:sldId id="2147478001" r:id="rId27"/>
    <p:sldId id="2147477999" r:id="rId28"/>
    <p:sldId id="2147478159" r:id="rId29"/>
    <p:sldId id="2147478160" r:id="rId30"/>
    <p:sldId id="2147478161" r:id="rId31"/>
    <p:sldId id="2147478162" r:id="rId32"/>
    <p:sldId id="2147477968" r:id="rId33"/>
    <p:sldId id="2147477969" r:id="rId34"/>
    <p:sldId id="2147477970" r:id="rId35"/>
    <p:sldId id="2147477971" r:id="rId36"/>
    <p:sldId id="2147477972" r:id="rId37"/>
    <p:sldId id="2147477973" r:id="rId38"/>
    <p:sldId id="2147477974" r:id="rId39"/>
    <p:sldId id="2147477975" r:id="rId40"/>
    <p:sldId id="2147477976" r:id="rId41"/>
    <p:sldId id="2147477977" r:id="rId42"/>
    <p:sldId id="2147477978" r:id="rId43"/>
    <p:sldId id="2147477979" r:id="rId44"/>
    <p:sldId id="2147477980" r:id="rId45"/>
    <p:sldId id="2147477981" r:id="rId46"/>
    <p:sldId id="2147477982" r:id="rId47"/>
    <p:sldId id="2147478121" r:id="rId48"/>
    <p:sldId id="2147478108" r:id="rId49"/>
    <p:sldId id="2147478109" r:id="rId50"/>
    <p:sldId id="2147478110" r:id="rId51"/>
    <p:sldId id="2147478077" r:id="rId52"/>
    <p:sldId id="2147478078" r:id="rId53"/>
    <p:sldId id="2147478080" r:id="rId54"/>
    <p:sldId id="2147478115" r:id="rId55"/>
    <p:sldId id="2147478112" r:id="rId56"/>
    <p:sldId id="2147478113" r:id="rId57"/>
    <p:sldId id="2147478114" r:id="rId58"/>
    <p:sldId id="2147478116" r:id="rId59"/>
    <p:sldId id="2147478043" r:id="rId60"/>
    <p:sldId id="2147478045" r:id="rId61"/>
    <p:sldId id="2147478044" r:id="rId62"/>
    <p:sldId id="2147478117" r:id="rId63"/>
    <p:sldId id="2147478040" r:id="rId64"/>
    <p:sldId id="2147478047" r:id="rId65"/>
    <p:sldId id="2147478048" r:id="rId66"/>
    <p:sldId id="2147478049" r:id="rId67"/>
    <p:sldId id="2147478051" r:id="rId68"/>
    <p:sldId id="2147478050" r:id="rId69"/>
    <p:sldId id="2147478118" r:id="rId70"/>
    <p:sldId id="2147478052" r:id="rId71"/>
    <p:sldId id="2147478025" r:id="rId72"/>
    <p:sldId id="2147478026" r:id="rId73"/>
    <p:sldId id="2147478041" r:id="rId74"/>
    <p:sldId id="2147478119" r:id="rId75"/>
    <p:sldId id="2147478042" r:id="rId76"/>
    <p:sldId id="2147478053" r:id="rId77"/>
    <p:sldId id="2147478054" r:id="rId78"/>
    <p:sldId id="2147478055" r:id="rId79"/>
    <p:sldId id="2147478056" r:id="rId80"/>
    <p:sldId id="2147478057" r:id="rId81"/>
    <p:sldId id="2147478058" r:id="rId82"/>
    <p:sldId id="2147478149" r:id="rId83"/>
    <p:sldId id="2147478059" r:id="rId84"/>
    <p:sldId id="2147478148" r:id="rId85"/>
    <p:sldId id="2147478060" r:id="rId86"/>
    <p:sldId id="2147478061" r:id="rId87"/>
    <p:sldId id="2147478120" r:id="rId88"/>
    <p:sldId id="2147478062" r:id="rId89"/>
    <p:sldId id="2147478063" r:id="rId90"/>
    <p:sldId id="2147478064" r:id="rId91"/>
    <p:sldId id="2147478065" r:id="rId92"/>
    <p:sldId id="2147478066" r:id="rId93"/>
    <p:sldId id="2147478124" r:id="rId94"/>
    <p:sldId id="2147478125" r:id="rId95"/>
    <p:sldId id="2147478126" r:id="rId96"/>
    <p:sldId id="2147478127" r:id="rId97"/>
    <p:sldId id="2147478132" r:id="rId98"/>
    <p:sldId id="2147478133" r:id="rId99"/>
    <p:sldId id="2147478129" r:id="rId100"/>
    <p:sldId id="2147478131" r:id="rId101"/>
    <p:sldId id="926" r:id="rId102"/>
    <p:sldId id="930" r:id="rId103"/>
    <p:sldId id="928" r:id="rId104"/>
    <p:sldId id="927" r:id="rId105"/>
    <p:sldId id="929" r:id="rId106"/>
    <p:sldId id="2147478002" r:id="rId107"/>
    <p:sldId id="2147478097" r:id="rId108"/>
    <p:sldId id="2147478168" r:id="rId109"/>
    <p:sldId id="2147478091" r:id="rId110"/>
    <p:sldId id="2147478092" r:id="rId111"/>
    <p:sldId id="2147478093" r:id="rId112"/>
    <p:sldId id="2147478094" r:id="rId113"/>
    <p:sldId id="2147478134" r:id="rId114"/>
    <p:sldId id="2147478095" r:id="rId115"/>
    <p:sldId id="2147478170" r:id="rId116"/>
    <p:sldId id="2147478136" r:id="rId117"/>
    <p:sldId id="2147478141" r:id="rId118"/>
    <p:sldId id="2147478137" r:id="rId119"/>
    <p:sldId id="2147478138" r:id="rId120"/>
    <p:sldId id="2147478139" r:id="rId121"/>
    <p:sldId id="2147478140" r:id="rId122"/>
    <p:sldId id="943" r:id="rId123"/>
    <p:sldId id="2147478150" r:id="rId124"/>
    <p:sldId id="2147478151" r:id="rId125"/>
    <p:sldId id="2147478152" r:id="rId126"/>
    <p:sldId id="2147478153" r:id="rId127"/>
    <p:sldId id="2147478154" r:id="rId128"/>
    <p:sldId id="2147478155" r:id="rId129"/>
    <p:sldId id="2147478156" r:id="rId130"/>
    <p:sldId id="2147478157" r:id="rId131"/>
    <p:sldId id="2147478158" r:id="rId132"/>
    <p:sldId id="2147478163" r:id="rId133"/>
    <p:sldId id="2147478164" r:id="rId134"/>
    <p:sldId id="2147478166" r:id="rId135"/>
    <p:sldId id="2147478165" r:id="rId136"/>
    <p:sldId id="2147478169" r:id="rId1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084"/>
            <p14:sldId id="2147478100"/>
            <p14:sldId id="2147478085"/>
            <p14:sldId id="2147478086"/>
            <p14:sldId id="2147478087"/>
            <p14:sldId id="2147478088"/>
            <p14:sldId id="2147478089"/>
            <p14:sldId id="2147478090"/>
          </p14:sldIdLst>
        </p14:section>
        <p14:section name="look-at-1" id="{EEAD90F7-C799-45DF-89F4-89868021593C}">
          <p14:sldIdLst>
            <p14:sldId id="2147478016"/>
            <p14:sldId id="902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7962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159"/>
            <p14:sldId id="2147478160"/>
            <p14:sldId id="2147478161"/>
            <p14:sldId id="2147478162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930"/>
            <p14:sldId id="928"/>
            <p14:sldId id="927"/>
            <p14:sldId id="929"/>
          </p14:sldIdLst>
        </p14:section>
        <p14:section name="matrix-1" id="{D8F5A0E2-69C0-4B06-9902-0CC2477BBCC4}">
          <p14:sldIdLst>
            <p14:sldId id="2147478002"/>
            <p14:sldId id="2147478097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63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595959"/>
    <a:srgbClr val="E4E4E4"/>
    <a:srgbClr val="DBF0FD"/>
    <a:srgbClr val="5C9AD4"/>
    <a:srgbClr val="9DC3E6"/>
    <a:srgbClr val="FCAFAF"/>
    <a:srgbClr val="000000"/>
    <a:srgbClr val="5B9BD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98" d="100"/>
          <a:sy n="98" d="100"/>
        </p:scale>
        <p:origin x="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10046" y="10048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0947-28BC-0E4A-BCDA-ABA29CCE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8B9E20-9CF4-AA06-29FC-4F506E9790B6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36AD18-3FC4-562A-D52D-C75163A0F6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0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621830-00AC-AB8C-5F31-0E4176066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399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68328-7A56-A8AB-16C2-B804973DF9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911790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79813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3684482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4570828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C3D-06CE-0C2E-92D4-916450DCD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76312F3-01C0-C825-ACEC-B12F5525CC14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FBCFD47D-B0D9-9B9F-24F8-290A9D7011F0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3951640D-CFB1-A58D-5586-F4FF230DF15A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BA21AC79-E544-45F1-25A7-D2A538F080D2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98149F08-0765-691A-9159-CEBA07BEC6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4B5CF5BD-CF87-CA3E-0CF5-456F17142F8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821308F3-FBD5-2A14-8BD8-F348B7D8DE4C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8CCDE871-6579-DE61-D18E-E1C01497154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743A9DA-F863-F9D6-6C3D-64A5D5EE155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455DF5BE-D344-293A-6B56-E63507628E1B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B57DB74B-11C1-C374-E6F0-C2466BA170FB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F1962750-E9A9-AB6F-8E67-6F00D33C507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535D0F30-6986-D726-E8F9-D40693C59A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8D9A2432-47E6-5224-B684-9B12E1F126AE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EA9E0050-7044-1F89-666F-E028E91DEDA0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3A69E9D5-65C0-0E8F-35D3-4F8D34859B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C85DD681-5666-5C2A-41DC-DB90D08B25A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E5C4F2A0-8B55-3A6C-3698-7CA59518428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AFD377D7-2553-5324-A3B8-215083BF32C2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0B7018CB-50DF-9153-D538-BD90548BDF25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27BDE3A5-B1E4-EB1C-4849-259B940ECB6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49F7908B-E6BC-7A9D-D020-FF1FFE1F9AD6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781B4C38-3534-52D2-4164-12F331355B6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EA1AD7C0-B6B7-C087-6877-0E621381104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9A9AE895-B994-4B8C-F45E-B053EAEDC819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BAA15E80-27F1-3861-A1EF-AFA4C7439E22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9A4509D0-6D14-68B1-3CAC-48DAC5F6EBD3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954BFD74-3B7F-2D83-3AEE-9C736CFEE59E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5875247E-EB6B-857A-3F34-C958C9CE9894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CFA44E3D-ECA5-6877-C621-64E05B942A92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1F9F4244-4369-DEFC-370A-C56FEE590EC9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B778B864-D387-FE8E-152D-BD8594103E5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72F0A884-6A44-98D7-DCB5-FCA44E0CB89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D8478B3E-B4DD-2908-CC28-4104A1A42B5C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DA2DE89D-A956-7A69-B30E-DE470DA6E81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FBB8B466-1C81-C540-6CEE-9D36284CA46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67A61436-D601-3F04-3B18-F46A139BE3B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3233E3A0-61FB-D196-C598-43DC8DD25C06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E9B3E61F-11D5-950A-FAA1-C13862C8F52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DBF3C1EE-5C4E-E605-19B2-FC8A6364B623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850B1AF-9398-E17F-EC5B-D2EA4AE4934F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F5CBA66C-ED21-C54C-8E1A-2C6725CFEE69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EDC090AE-35FA-D374-7532-54E05F19C46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C320E38B-2C8D-224D-9CE8-1871CDB2BCF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84F0719F-E7C6-2F90-DD46-9E85BC7DA9C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639E0D3-E762-64B2-BEE1-ADA37FECB305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64B01F6-8CBA-E0B3-7A17-E3FF561672C6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CF5716-B2B1-7CDC-93E1-30D06B7F5D5B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B11354-9EC7-EE40-09D5-038B11DF580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688C73-92E5-5382-A312-47917D9537D4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2AEA92-DB9F-33FA-E3C6-99DC5D9B762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1788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79C9C34-740E-AF4C-42CB-5E6EB6E6B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0528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4E5BF0-8530-0768-EC37-8EAA40FAABD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503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C465FA7-5B73-D977-1B08-EF144AAACAC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2B480F63-3838-A09B-C6E9-C00CA22D2ACF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C7E11D85-0A7D-A065-40B3-BB0C956A76BF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E00D5C53-EA58-D35C-2BCC-0E63361193C7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250F0B3E-C4A9-26B1-F1AD-6B06B75B1EB4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05F6564D-5FA5-525F-A614-D376054B4A91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18216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0D81-BF0C-0221-B93B-71857C16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04E5CE-E63B-1CB4-7B6E-97366371996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9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79CA2EC-C287-0D26-6C90-B60BC6CB731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031B-FFA0-CF22-A905-C19638A9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76EA5C-D47A-5AEF-1900-63623E66353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975940-6305-C23C-A8FA-B72892E92C5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84D7-ECAB-5214-4484-80E9C48B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05321B0-53B4-A56C-406B-9B6C2C38577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4BBE8B30-1FEF-2DA4-25A3-B84AA91F955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C6E68-681B-E288-9410-4E7E911404F5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7CFF0B-CF06-47DD-B3CB-E2C4FCD4EC08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7C427D99-F07B-DA50-D999-C68D212561B5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64955044-1191-4057-2434-2CCE7C5241CB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BB075F54-ED13-7204-71F8-35B64341FC62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C5E908-7CFD-19A2-8134-FCD4BCE5870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0F7F7B-4CBD-D1CC-31CB-1CC8A3501426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3FE87CCD-D594-14CE-8C74-7C30ADE1D4E1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8BE2B-05EF-F51F-3EE2-A2E105F5472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97FF4E-840B-92BD-9242-13E045134AC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6C03357F-5096-7B12-EA0C-EF51135ECF64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047E677-C040-A5B1-3E36-10D53A8FCFA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ABED3624-AB37-C32A-84FB-7D4BBB00352A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658748F-E4A8-B616-34ED-68B6E679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CF965331-AB6F-AC2D-553F-5087AD9B9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2388E7-06F4-08D5-52BE-021C1886F3DD}"/>
              </a:ext>
            </a:extLst>
          </p:cNvPr>
          <p:cNvGrpSpPr/>
          <p:nvPr/>
        </p:nvGrpSpPr>
        <p:grpSpPr>
          <a:xfrm rot="10800000">
            <a:off x="1709319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4E81B73-67C9-58BB-9D73-A187E4AC1A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34F0EA1F-23A8-5ABA-748C-2A3EB9AEA5EC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4DA0FDD-B429-66D7-0028-46CF424071A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C7863F-29C7-4D8C-265B-B6B80CD27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2B9A34-D2BD-ABCB-FDE8-212BD505BD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61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D95D-7B30-8576-6AE7-BFA4AE2B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73410F4-1507-4953-FD8B-34439F37D15E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A245BDA-FCD4-BC2E-D4DE-1119F130B06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91899572-8E42-193A-8CA6-C74D628422CE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B7E526-F951-0C1F-A70F-2F7CB351B063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FBA5B3-EED3-3B62-EC9A-AB23C99CC74F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B7E02E7-CAB0-970A-0A5E-294751542F09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43B24CFD-13E4-2D6C-328C-11677BF880F1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99C42C-8D3C-7AF5-5D29-7760F90D0CCD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0D8D05-199C-57EF-31ED-D75FEA5C23A4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D51636F2-8A95-B405-1221-528F30A3997A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391912-F9DA-B6C5-BC16-44BA29162E69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CD3DF4B-0837-5E77-8404-730BE3772C7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28C972D-0D94-6C71-41CA-5AB7CF38DEFD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9A1D974D-4882-EAFF-546E-3DB8933065D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60BC33D0-6F7A-8937-0CF0-9DCF96A9B9C8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FEDAAC3-A27D-4CD0-B5B6-18865AA8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98DC090-8D55-6A6B-F1D2-C41A7EBB09B4}"/>
              </a:ext>
            </a:extLst>
          </p:cNvPr>
          <p:cNvGrpSpPr/>
          <p:nvPr/>
        </p:nvGrpSpPr>
        <p:grpSpPr>
          <a:xfrm rot="10800000">
            <a:off x="3559009" y="1040047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C86BA93-D9CF-9343-4D2A-FC638538520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22675FC0-7082-8F6F-AB87-F03A5AB743F1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6BDBBE43-7A75-806D-55AC-6EF767D2E29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 descr="挿絵, プレート, ウィンドウ, 光 が含まれている画像&#10;&#10;自動的に生成された説明">
            <a:extLst>
              <a:ext uri="{FF2B5EF4-FFF2-40B4-BE49-F238E27FC236}">
                <a16:creationId xmlns:a16="http://schemas.microsoft.com/office/drawing/2014/main" id="{8FE87DA2-34CE-0A8A-04EF-CB0F7F27B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5" y="4497836"/>
            <a:ext cx="546155" cy="552984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1A00F8D5-D9D9-684A-30E8-D976FE4D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8689A5-2314-EE0C-69DC-DFD2CD5D961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B0936-03D4-B63C-08F2-7813DE75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4AE140-63E2-6C60-C0D1-DFD7101997D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0AB36E-AAA3-77C5-6D51-9075B868D5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81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F10C-DF1E-2736-7221-F3B26076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CCCE1683-4CA4-7280-908A-30B5E52051DB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01856B70-63ED-4663-571C-DAE6842BF1DD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8BB203-8292-0C51-AC50-59F7C3647B39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55D09E-F198-FFA4-53A2-39339B60FDCC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E89E50A2-2DE9-8009-5E8A-75398BE01E92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457A97F6-0DC6-C482-BCDD-1BA3F444AFF8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8B6C29E6-0BF3-EAE9-21F4-DE8350B72715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8FFEF-65F4-D545-C662-DBCB2B56179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E4A7A5-7F0F-0C82-C792-381975E8A04F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1ADF1A9E-7CFD-38DE-2FCD-08B3FF564BD9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75F6F6-16D3-8B0C-EA38-2984803755C3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0568355-016F-5A84-DD37-90E72802E243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8F1562A-871D-8B06-4EEE-8178CB0F0276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05968BFB-09C4-9379-2D15-A7A8CA326099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5BC11BFF-3A5B-F762-ECC5-A40855201827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3D92949-691E-C937-562A-159BA81B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7B90EDAC-D6F0-109A-E177-807E14C3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3DF87F1-87AC-DF16-97E1-F094B5213AE4}"/>
              </a:ext>
            </a:extLst>
          </p:cNvPr>
          <p:cNvGrpSpPr/>
          <p:nvPr/>
        </p:nvGrpSpPr>
        <p:grpSpPr>
          <a:xfrm rot="10800000">
            <a:off x="612561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A5DBFCD-7955-FBA6-B50F-D1BC5B0F351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3134C492-D081-9777-C295-A63F8B7EE7E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213B354-C90A-7930-C03D-88AB8BFA2D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30A78AB-F6CA-F45A-4495-7EC3B5D1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8B0615-ECC9-F4C1-95EB-0474D3DC3C3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28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312F-35C1-F71C-0B39-031C82F0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AC928CA2-8AFE-0D5F-7435-8A0D733F698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5D593003-1BEA-7C1E-2A94-A93E5ACD999F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F887BE-BA37-E7F5-1A63-E47D92CEFD6A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2613B5-BBC5-B4A3-50D0-FEFD37AD5E84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CF5944A-6892-3781-A048-4329C85A9A2D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708BC293-7823-E3BA-EFF2-6599830B25F3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34612A8D-ED6E-D026-3CE0-B5926228B994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F5D299-34BD-E2CC-1B0C-145E320F0EA9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B5A0B0-D8D0-479D-B477-83863A7D8FAD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FB326F3-6694-DE4E-40E6-F4307A6AC6A2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3D0C8C5-ED80-3C60-C458-336C5612C7D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914EE43-1A05-2BA3-DAFA-0AF33B016397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1BE5656-9FF3-1756-BBF8-C7FBBF94602F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DAD85BD2-61FE-9AAB-ED7B-93748731BE08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0B8DF68D-63F7-6D2B-E242-7B157CADD77E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70B9B7A-F694-198D-5BDB-C58D6BEF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F5EC654-756E-F2E6-C739-6170BF76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74C57D-17B3-511E-0A24-CFC067DA7EB4}"/>
              </a:ext>
            </a:extLst>
          </p:cNvPr>
          <p:cNvGrpSpPr/>
          <p:nvPr/>
        </p:nvGrpSpPr>
        <p:grpSpPr>
          <a:xfrm rot="10800000">
            <a:off x="905144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1B6DAA6D-0398-5F5F-70AE-985A1AAA87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FD462A47-2984-6624-5863-DB159408A0C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4D0DFA5-2CE1-8828-9B3D-31CE877CA5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26E7214A-5BB7-687F-E5A3-D4308C0CE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4EC7EE-17A9-EAF6-926F-28243767280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3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6095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6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9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40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8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5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51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8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10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6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3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17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1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47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5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0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D36D-5E51-84A5-9AB7-AEA7E58E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679D1-0B75-C7C1-BA36-42014B015B29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89DB07-E2E6-C3B4-167B-05A0F140BC1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82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CBAA-E83C-199D-B6EB-125AC6A7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12117B-9535-0D59-66F7-30E6BCD3A180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276398-4CBA-C2C1-5759-D517D7078E4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827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DD7EA188-69D3-F7ED-FB2F-29238DD1D80D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82834F78-3BE9-4665-573A-1C120F95018B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A58C7C1C-17ED-9034-758E-2BD3CC4E1E0A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6FBA-CAC2-7219-FC97-52F4605E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B0FB9A-1EA7-E635-B48E-634FDE635C42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DEBD17-0461-A0C3-073D-1C136560D6C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336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F540-A8EA-1AFF-D73B-22CE86CD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B8AD54-6468-0861-4A85-0D32BD52DCE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A68F01-7670-2886-93E1-5FDCE2933C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615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1874-6677-14F8-4EF9-44D32C43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91E660-412E-E916-7DBF-8A4D3F6E705F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7230C-9588-314A-5333-7C044DB5C96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52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1247</Words>
  <Application>Microsoft Office PowerPoint</Application>
  <PresentationFormat>ワイド画面</PresentationFormat>
  <Paragraphs>779</Paragraphs>
  <Slides>136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136</vt:i4>
      </vt:variant>
    </vt:vector>
  </HeadingPairs>
  <TitlesOfParts>
    <vt:vector size="140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170</cp:revision>
  <dcterms:created xsi:type="dcterms:W3CDTF">2017-10-22T07:01:33Z</dcterms:created>
  <dcterms:modified xsi:type="dcterms:W3CDTF">2024-04-08T09:57:49Z</dcterms:modified>
</cp:coreProperties>
</file>