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0"/>
  </p:notesMasterIdLst>
  <p:sldIdLst>
    <p:sldId id="2147478227" r:id="rId2"/>
    <p:sldId id="2147478016" r:id="rId3"/>
    <p:sldId id="911" r:id="rId4"/>
    <p:sldId id="910" r:id="rId5"/>
    <p:sldId id="913" r:id="rId6"/>
    <p:sldId id="912" r:id="rId7"/>
    <p:sldId id="914" r:id="rId8"/>
    <p:sldId id="2147478020" r:id="rId9"/>
    <p:sldId id="2147478145" r:id="rId10"/>
    <p:sldId id="2147478146" r:id="rId11"/>
    <p:sldId id="2147478147" r:id="rId12"/>
    <p:sldId id="2147478103" r:id="rId13"/>
    <p:sldId id="2147478102" r:id="rId14"/>
    <p:sldId id="2147478104" r:id="rId15"/>
    <p:sldId id="2147478101" r:id="rId16"/>
    <p:sldId id="2147478000" r:id="rId17"/>
    <p:sldId id="2147478001" r:id="rId18"/>
    <p:sldId id="2147477999" r:id="rId19"/>
    <p:sldId id="2147478226" r:id="rId20"/>
    <p:sldId id="2147478193" r:id="rId21"/>
    <p:sldId id="2147478194" r:id="rId22"/>
    <p:sldId id="2147478195" r:id="rId23"/>
    <p:sldId id="2147477968" r:id="rId24"/>
    <p:sldId id="2147477969" r:id="rId25"/>
    <p:sldId id="2147477970" r:id="rId26"/>
    <p:sldId id="2147477971" r:id="rId27"/>
    <p:sldId id="2147477972" r:id="rId28"/>
    <p:sldId id="2147477973" r:id="rId29"/>
    <p:sldId id="2147477974" r:id="rId30"/>
    <p:sldId id="2147477975" r:id="rId31"/>
    <p:sldId id="2147477976" r:id="rId32"/>
    <p:sldId id="2147477977" r:id="rId33"/>
    <p:sldId id="2147477978" r:id="rId34"/>
    <p:sldId id="2147477979" r:id="rId35"/>
    <p:sldId id="2147477980" r:id="rId36"/>
    <p:sldId id="2147477981" r:id="rId37"/>
    <p:sldId id="2147477982" r:id="rId38"/>
    <p:sldId id="2147478121" r:id="rId39"/>
    <p:sldId id="2147478108" r:id="rId40"/>
    <p:sldId id="2147478109" r:id="rId41"/>
    <p:sldId id="2147478110" r:id="rId42"/>
    <p:sldId id="2147478077" r:id="rId43"/>
    <p:sldId id="2147478078" r:id="rId44"/>
    <p:sldId id="2147478080" r:id="rId45"/>
    <p:sldId id="2147478196" r:id="rId46"/>
    <p:sldId id="2147478115" r:id="rId47"/>
    <p:sldId id="2147478112" r:id="rId48"/>
    <p:sldId id="2147478113" r:id="rId49"/>
    <p:sldId id="2147478114" r:id="rId50"/>
    <p:sldId id="2147478197" r:id="rId51"/>
    <p:sldId id="2147478116" r:id="rId52"/>
    <p:sldId id="2147478043" r:id="rId53"/>
    <p:sldId id="2147478045" r:id="rId54"/>
    <p:sldId id="2147478044" r:id="rId55"/>
    <p:sldId id="2147478117" r:id="rId56"/>
    <p:sldId id="2147478040" r:id="rId57"/>
    <p:sldId id="2147478228" r:id="rId58"/>
    <p:sldId id="2147478047" r:id="rId59"/>
    <p:sldId id="2147478048" r:id="rId60"/>
    <p:sldId id="2147478049" r:id="rId61"/>
    <p:sldId id="2147478051" r:id="rId62"/>
    <p:sldId id="2147478050" r:id="rId63"/>
    <p:sldId id="2147478118" r:id="rId64"/>
    <p:sldId id="2147478052" r:id="rId65"/>
    <p:sldId id="2147478229" r:id="rId66"/>
    <p:sldId id="2147478025" r:id="rId67"/>
    <p:sldId id="2147478026" r:id="rId68"/>
    <p:sldId id="2147478041" r:id="rId69"/>
    <p:sldId id="2147478119" r:id="rId70"/>
    <p:sldId id="2147478042" r:id="rId71"/>
    <p:sldId id="2147478053" r:id="rId72"/>
    <p:sldId id="2147478054" r:id="rId73"/>
    <p:sldId id="2147478200" r:id="rId74"/>
    <p:sldId id="2147478201" r:id="rId75"/>
    <p:sldId id="2147478202" r:id="rId76"/>
    <p:sldId id="2147478055" r:id="rId77"/>
    <p:sldId id="2147478056" r:id="rId78"/>
    <p:sldId id="2147478057" r:id="rId79"/>
    <p:sldId id="2147478058" r:id="rId80"/>
    <p:sldId id="2147478149" r:id="rId81"/>
    <p:sldId id="2147478059" r:id="rId82"/>
    <p:sldId id="2147478148" r:id="rId83"/>
    <p:sldId id="2147478060" r:id="rId84"/>
    <p:sldId id="2147478061" r:id="rId85"/>
    <p:sldId id="2147478120" r:id="rId86"/>
    <p:sldId id="2147478062" r:id="rId87"/>
    <p:sldId id="2147478063" r:id="rId88"/>
    <p:sldId id="2147478064" r:id="rId89"/>
    <p:sldId id="2147478065" r:id="rId90"/>
    <p:sldId id="2147478066" r:id="rId91"/>
    <p:sldId id="2147478203" r:id="rId92"/>
    <p:sldId id="2147478124" r:id="rId93"/>
    <p:sldId id="2147478125" r:id="rId94"/>
    <p:sldId id="2147478126" r:id="rId95"/>
    <p:sldId id="2147478127" r:id="rId96"/>
    <p:sldId id="2147478132" r:id="rId97"/>
    <p:sldId id="2147478133" r:id="rId98"/>
    <p:sldId id="2147478230" r:id="rId99"/>
    <p:sldId id="2147478231" r:id="rId100"/>
    <p:sldId id="2147478232" r:id="rId101"/>
    <p:sldId id="926" r:id="rId102"/>
    <p:sldId id="2147478181" r:id="rId103"/>
    <p:sldId id="930" r:id="rId104"/>
    <p:sldId id="928" r:id="rId105"/>
    <p:sldId id="2147478182" r:id="rId106"/>
    <p:sldId id="927" r:id="rId107"/>
    <p:sldId id="929" r:id="rId108"/>
    <p:sldId id="2147478183" r:id="rId109"/>
    <p:sldId id="2147478184" r:id="rId110"/>
    <p:sldId id="2147478185" r:id="rId111"/>
    <p:sldId id="2147478186" r:id="rId112"/>
    <p:sldId id="2147478187" r:id="rId113"/>
    <p:sldId id="2147478188" r:id="rId114"/>
    <p:sldId id="2147478191" r:id="rId115"/>
    <p:sldId id="2147478192" r:id="rId116"/>
    <p:sldId id="2147478168" r:id="rId117"/>
    <p:sldId id="2147478091" r:id="rId118"/>
    <p:sldId id="2147478092" r:id="rId119"/>
    <p:sldId id="2147478093" r:id="rId120"/>
    <p:sldId id="2147478094" r:id="rId121"/>
    <p:sldId id="2147478134" r:id="rId122"/>
    <p:sldId id="2147478095" r:id="rId123"/>
    <p:sldId id="2147478170" r:id="rId124"/>
    <p:sldId id="2147478136" r:id="rId125"/>
    <p:sldId id="2147478141" r:id="rId126"/>
    <p:sldId id="2147478137" r:id="rId127"/>
    <p:sldId id="2147478138" r:id="rId128"/>
    <p:sldId id="2147478139" r:id="rId129"/>
    <p:sldId id="2147478140" r:id="rId130"/>
    <p:sldId id="943" r:id="rId131"/>
    <p:sldId id="2147478150" r:id="rId132"/>
    <p:sldId id="2147478151" r:id="rId133"/>
    <p:sldId id="2147478152" r:id="rId134"/>
    <p:sldId id="2147478153" r:id="rId135"/>
    <p:sldId id="2147478154" r:id="rId136"/>
    <p:sldId id="2147478155" r:id="rId137"/>
    <p:sldId id="2147478156" r:id="rId138"/>
    <p:sldId id="2147478157" r:id="rId139"/>
    <p:sldId id="2147478158" r:id="rId140"/>
    <p:sldId id="2147478172" r:id="rId141"/>
    <p:sldId id="2147478173" r:id="rId142"/>
    <p:sldId id="2147478163" r:id="rId143"/>
    <p:sldId id="2147478171" r:id="rId144"/>
    <p:sldId id="2147478164" r:id="rId145"/>
    <p:sldId id="2147478166" r:id="rId146"/>
    <p:sldId id="2147478165" r:id="rId147"/>
    <p:sldId id="2147478169" r:id="rId148"/>
    <p:sldId id="2147478217" r:id="rId149"/>
    <p:sldId id="2147478216" r:id="rId150"/>
    <p:sldId id="2147478219" r:id="rId151"/>
    <p:sldId id="2147478233" r:id="rId152"/>
    <p:sldId id="2147478218" r:id="rId153"/>
    <p:sldId id="2147478220" r:id="rId154"/>
    <p:sldId id="2147478221" r:id="rId155"/>
    <p:sldId id="2147478234" r:id="rId156"/>
    <p:sldId id="2147478223" r:id="rId157"/>
    <p:sldId id="2147478224" r:id="rId158"/>
    <p:sldId id="2147478225" r:id="rId15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ma-konohen" id="{1F2BA3E8-315C-4D2C-91A8-131DE30686C0}">
          <p14:sldIdLst>
            <p14:sldId id="2147478227"/>
          </p14:sldIdLst>
        </p14:section>
        <p14:section name="look-at-1" id="{EEAD90F7-C799-45DF-89F4-89868021593C}">
          <p14:sldIdLst>
            <p14:sldId id="2147478016"/>
            <p14:sldId id="911"/>
            <p14:sldId id="910"/>
            <p14:sldId id="913"/>
            <p14:sldId id="912"/>
            <p14:sldId id="914"/>
          </p14:sldIdLst>
        </p14:section>
        <p14:section name="look-at-2" id="{B1B6DBAB-FAF5-4D83-BE75-F4CBD5B3A578}">
          <p14:sldIdLst>
            <p14:sldId id="2147478020"/>
            <p14:sldId id="2147478145"/>
            <p14:sldId id="2147478146"/>
            <p14:sldId id="2147478147"/>
          </p14:sldIdLst>
        </p14:section>
        <p14:section name="look-at-3" id="{1BE35295-83CD-424E-A2E7-844108E5C3FB}">
          <p14:sldIdLst>
            <p14:sldId id="2147478103"/>
            <p14:sldId id="2147478102"/>
            <p14:sldId id="2147478104"/>
            <p14:sldId id="2147478101"/>
            <p14:sldId id="2147478000"/>
            <p14:sldId id="2147478001"/>
            <p14:sldId id="2147477999"/>
          </p14:sldIdLst>
        </p14:section>
        <p14:section name="look-at-4" id="{6D9956C4-4EC1-41AE-98D5-06618DD659CB}">
          <p14:sldIdLst>
            <p14:sldId id="2147478226"/>
            <p14:sldId id="2147478193"/>
            <p14:sldId id="2147478194"/>
            <p14:sldId id="2147478195"/>
          </p14:sldIdLst>
        </p14:section>
        <p14:section name="diff-1" id="{F827F328-D982-465D-BDFD-B86B00046AEE}">
          <p14:sldIdLst>
            <p14:sldId id="2147477968"/>
            <p14:sldId id="2147477969"/>
          </p14:sldIdLst>
        </p14:section>
        <p14:section name="diff-2" id="{111F8AEA-1E73-4C41-B8E2-F73F7001606F}">
          <p14:sldIdLst>
            <p14:sldId id="2147477970"/>
            <p14:sldId id="2147477971"/>
            <p14:sldId id="2147477972"/>
            <p14:sldId id="2147477973"/>
            <p14:sldId id="2147477974"/>
            <p14:sldId id="2147477975"/>
            <p14:sldId id="2147477976"/>
            <p14:sldId id="2147477977"/>
            <p14:sldId id="2147477978"/>
            <p14:sldId id="2147477979"/>
            <p14:sldId id="2147477980"/>
            <p14:sldId id="2147477981"/>
            <p14:sldId id="2147477982"/>
          </p14:sldIdLst>
        </p14:section>
        <p14:section name="misunderstanding-1" id="{F823F450-5E33-4456-8A44-E89247CA5370}">
          <p14:sldIdLst>
            <p14:sldId id="2147478121"/>
            <p14:sldId id="2147478108"/>
            <p14:sldId id="2147478109"/>
            <p14:sldId id="2147478110"/>
          </p14:sldIdLst>
        </p14:section>
        <p14:section name="misunderstanding-2" id="{9E6059AE-1F03-4E24-A29C-52F4A7833822}">
          <p14:sldIdLst>
            <p14:sldId id="2147478077"/>
            <p14:sldId id="2147478078"/>
            <p14:sldId id="2147478080"/>
            <p14:sldId id="2147478196"/>
            <p14:sldId id="2147478115"/>
          </p14:sldIdLst>
        </p14:section>
        <p14:section name="misunderstanding-3" id="{8487E2DC-8ED1-4540-8106-3E062A5F49CD}">
          <p14:sldIdLst>
            <p14:sldId id="2147478112"/>
            <p14:sldId id="2147478113"/>
            <p14:sldId id="2147478114"/>
            <p14:sldId id="2147478197"/>
            <p14:sldId id="2147478116"/>
          </p14:sldIdLst>
        </p14:section>
        <p14:section name="misunderstanding-4" id="{FD2BF4D7-F905-46BE-B10A-2E5E5F7898AE}">
          <p14:sldIdLst>
            <p14:sldId id="2147478043"/>
            <p14:sldId id="2147478045"/>
            <p14:sldId id="2147478044"/>
            <p14:sldId id="2147478117"/>
            <p14:sldId id="2147478040"/>
            <p14:sldId id="2147478228"/>
          </p14:sldIdLst>
        </p14:section>
        <p14:section name="misunderstanding-5" id="{8A61F08F-5F0B-4D6E-A92E-D5D646904413}">
          <p14:sldIdLst>
            <p14:sldId id="2147478047"/>
            <p14:sldId id="2147478048"/>
            <p14:sldId id="2147478049"/>
            <p14:sldId id="2147478051"/>
            <p14:sldId id="2147478050"/>
            <p14:sldId id="2147478118"/>
            <p14:sldId id="2147478052"/>
            <p14:sldId id="2147478229"/>
          </p14:sldIdLst>
        </p14:section>
        <p14:section name="misunderstanding-6" id="{07CA988E-F585-409B-885A-78ED58750B00}">
          <p14:sldIdLst>
            <p14:sldId id="2147478025"/>
            <p14:sldId id="2147478026"/>
            <p14:sldId id="2147478041"/>
            <p14:sldId id="2147478119"/>
            <p14:sldId id="2147478042"/>
            <p14:sldId id="2147478053"/>
            <p14:sldId id="2147478054"/>
            <p14:sldId id="2147478200"/>
            <p14:sldId id="2147478201"/>
            <p14:sldId id="2147478202"/>
          </p14:sldIdLst>
        </p14:section>
        <p14:section name="misunderstanding-7" id="{D68DA5FD-5A02-448B-A78C-F7D2ACA02ED2}">
          <p14:sldIdLst>
            <p14:sldId id="2147478055"/>
            <p14:sldId id="2147478056"/>
            <p14:sldId id="2147478057"/>
            <p14:sldId id="2147478058"/>
            <p14:sldId id="2147478149"/>
            <p14:sldId id="2147478059"/>
            <p14:sldId id="2147478148"/>
            <p14:sldId id="2147478060"/>
            <p14:sldId id="2147478061"/>
            <p14:sldId id="2147478120"/>
            <p14:sldId id="2147478062"/>
            <p14:sldId id="2147478063"/>
            <p14:sldId id="2147478064"/>
            <p14:sldId id="2147478065"/>
            <p14:sldId id="2147478066"/>
            <p14:sldId id="2147478203"/>
          </p14:sldIdLst>
        </p14:section>
        <p14:section name="db-1" id="{4493E52B-55D2-403B-A110-FEE2DFC87749}">
          <p14:sldIdLst>
            <p14:sldId id="2147478124"/>
            <p14:sldId id="2147478125"/>
            <p14:sldId id="2147478126"/>
            <p14:sldId id="2147478127"/>
            <p14:sldId id="2147478132"/>
            <p14:sldId id="2147478133"/>
            <p14:sldId id="2147478230"/>
            <p14:sldId id="2147478231"/>
            <p14:sldId id="2147478232"/>
          </p14:sldIdLst>
        </p14:section>
        <p14:section name="db-2" id="{CBE3C85B-8588-4A28-9A8B-A7CE7E740D05}">
          <p14:sldIdLst>
            <p14:sldId id="926"/>
            <p14:sldId id="2147478181"/>
            <p14:sldId id="930"/>
            <p14:sldId id="928"/>
            <p14:sldId id="2147478182"/>
            <p14:sldId id="927"/>
            <p14:sldId id="929"/>
          </p14:sldIdLst>
        </p14:section>
        <p14:section name="matrix-1" id="{D8F5A0E2-69C0-4B06-9902-0CC2477BBCC4}">
          <p14:sldIdLst>
            <p14:sldId id="2147478183"/>
            <p14:sldId id="2147478184"/>
            <p14:sldId id="2147478185"/>
            <p14:sldId id="2147478186"/>
            <p14:sldId id="2147478187"/>
            <p14:sldId id="2147478188"/>
            <p14:sldId id="2147478191"/>
            <p14:sldId id="2147478192"/>
          </p14:sldIdLst>
        </p14:section>
        <p14:section name="matrix-2" id="{04A189E4-99AB-488D-8CF0-1508C3B66F6A}">
          <p14:sldIdLst>
            <p14:sldId id="2147478168"/>
          </p14:sldIdLst>
        </p14:section>
        <p14:section name="anything-1" id="{DC9DA8AD-076E-48CB-8613-54DD9D0BC375}">
          <p14:sldIdLst>
            <p14:sldId id="2147478091"/>
            <p14:sldId id="2147478092"/>
            <p14:sldId id="2147478093"/>
            <p14:sldId id="2147478094"/>
            <p14:sldId id="2147478134"/>
            <p14:sldId id="2147478095"/>
          </p14:sldIdLst>
        </p14:section>
        <p14:section name="anything-2" id="{53965FC9-E5A6-43DB-A082-9E2702964AAC}">
          <p14:sldIdLst>
            <p14:sldId id="2147478170"/>
          </p14:sldIdLst>
        </p14:section>
        <p14:section name="anything-3" id="{74BCD4B0-2C08-4216-9AD2-3F8D7240BCD9}">
          <p14:sldIdLst>
            <p14:sldId id="2147478136"/>
            <p14:sldId id="2147478141"/>
            <p14:sldId id="2147478137"/>
            <p14:sldId id="2147478138"/>
            <p14:sldId id="2147478139"/>
            <p14:sldId id="2147478140"/>
          </p14:sldIdLst>
        </p14:section>
        <p14:section name="anything-4" id="{CF1BC4A8-FCEF-49C1-B29F-D6AD4202CFCA}">
          <p14:sldIdLst>
            <p14:sldId id="943"/>
            <p14:sldId id="2147478150"/>
            <p14:sldId id="2147478151"/>
            <p14:sldId id="2147478152"/>
            <p14:sldId id="2147478153"/>
            <p14:sldId id="2147478154"/>
            <p14:sldId id="2147478155"/>
            <p14:sldId id="2147478156"/>
            <p14:sldId id="2147478157"/>
            <p14:sldId id="2147478158"/>
          </p14:sldIdLst>
        </p14:section>
        <p14:section name="anything-5" id="{13DF7D9E-9CC8-445F-BB5A-FC5B8842E116}">
          <p14:sldIdLst>
            <p14:sldId id="2147478172"/>
            <p14:sldId id="2147478173"/>
            <p14:sldId id="2147478163"/>
            <p14:sldId id="2147478171"/>
            <p14:sldId id="2147478164"/>
            <p14:sldId id="2147478166"/>
            <p14:sldId id="2147478165"/>
          </p14:sldIdLst>
        </p14:section>
        <p14:section name="title" id="{D4411695-3765-46B6-9F37-78BCDBEF88CF}">
          <p14:sldIdLst>
            <p14:sldId id="2147478169"/>
          </p14:sldIdLst>
        </p14:section>
        <p14:section name="http+data" id="{E012D025-EF92-4FEB-98DD-D3FD711DA20C}">
          <p14:sldIdLst>
            <p14:sldId id="2147478217"/>
            <p14:sldId id="2147478216"/>
            <p14:sldId id="2147478219"/>
            <p14:sldId id="2147478233"/>
            <p14:sldId id="2147478218"/>
            <p14:sldId id="2147478220"/>
            <p14:sldId id="2147478221"/>
            <p14:sldId id="2147478234"/>
            <p14:sldId id="2147478223"/>
            <p14:sldId id="2147478224"/>
            <p14:sldId id="214747822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C3E6"/>
    <a:srgbClr val="548235"/>
    <a:srgbClr val="0070C0"/>
    <a:srgbClr val="FAFCFA"/>
    <a:srgbClr val="FF0000"/>
    <a:srgbClr val="595959"/>
    <a:srgbClr val="5B9BD5"/>
    <a:srgbClr val="F48F14"/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98" autoAdjust="0"/>
    <p:restoredTop sz="97357" autoAdjust="0"/>
  </p:normalViewPr>
  <p:slideViewPr>
    <p:cSldViewPr snapToGrid="0">
      <p:cViewPr varScale="1">
        <p:scale>
          <a:sx n="95" d="100"/>
          <a:sy n="95" d="100"/>
        </p:scale>
        <p:origin x="1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theme" Target="theme/theme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847009-3A54-497A-A0D0-1FFBBD54FFBF}" type="datetimeFigureOut">
              <a:rPr kumimoji="1" lang="ja-JP" altLang="en-US" smtClean="0"/>
              <a:t>2024/5/2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80E69-7DD9-4520-AB88-84768E41D3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499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索引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直角三角形 2">
            <a:extLst>
              <a:ext uri="{FF2B5EF4-FFF2-40B4-BE49-F238E27FC236}">
                <a16:creationId xmlns:a16="http://schemas.microsoft.com/office/drawing/2014/main" id="{56E39782-3297-1C21-9019-1AE43E4D48EB}"/>
              </a:ext>
            </a:extLst>
          </p:cNvPr>
          <p:cNvSpPr/>
          <p:nvPr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rgbClr val="0070C0"/>
              </a:gs>
              <a:gs pos="50000">
                <a:srgbClr val="0070C0"/>
              </a:gs>
              <a:gs pos="70000">
                <a:schemeClr val="accent5">
                  <a:lumMod val="50000"/>
                </a:schemeClr>
              </a:gs>
              <a:gs pos="100000">
                <a:schemeClr val="accent5">
                  <a:lumMod val="50000"/>
                </a:schemeClr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直角三角形 3">
            <a:extLst>
              <a:ext uri="{FF2B5EF4-FFF2-40B4-BE49-F238E27FC236}">
                <a16:creationId xmlns:a16="http://schemas.microsoft.com/office/drawing/2014/main" id="{66BDEEC9-51EC-B4D4-6983-4FC6AFEF4171}"/>
              </a:ext>
            </a:extLst>
          </p:cNvPr>
          <p:cNvSpPr/>
          <p:nvPr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CD6491A-7952-6BE1-7BB1-CCC8F1427BAF}"/>
              </a:ext>
            </a:extLst>
          </p:cNvPr>
          <p:cNvSpPr/>
          <p:nvPr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48482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FCDD73BA-2811-0D63-CCBD-FB77DDFD147E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C540B75-0AE7-6D5F-8810-DE01E304C2D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pic>
        <p:nvPicPr>
          <p:cNvPr id="3" name="図 2" descr="テキスト&#10;&#10;自動的に生成された説明">
            <a:extLst>
              <a:ext uri="{FF2B5EF4-FFF2-40B4-BE49-F238E27FC236}">
                <a16:creationId xmlns:a16="http://schemas.microsoft.com/office/drawing/2014/main" id="{C7235A65-766B-AE3E-A037-E5D4E11481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1539" y="942758"/>
            <a:ext cx="1780952" cy="48095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直角三角形 3">
            <a:extLst>
              <a:ext uri="{FF2B5EF4-FFF2-40B4-BE49-F238E27FC236}">
                <a16:creationId xmlns:a16="http://schemas.microsoft.com/office/drawing/2014/main" id="{2DA1F499-4189-60BC-ED98-A12BA7296527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242BC8E4-5CCA-9B00-462F-E0E98AC408EF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4855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11877E5A-0031-838F-EAD5-2B39F8D4C37B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31122C7-F40D-8172-90DE-7BDEA3B3516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pic>
        <p:nvPicPr>
          <p:cNvPr id="9" name="図 8" descr="テキスト, 手紙&#10;&#10;自動的に生成された説明">
            <a:extLst>
              <a:ext uri="{FF2B5EF4-FFF2-40B4-BE49-F238E27FC236}">
                <a16:creationId xmlns:a16="http://schemas.microsoft.com/office/drawing/2014/main" id="{61D23F6F-32F9-18A4-1769-F57F00EBDB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831" y="773828"/>
            <a:ext cx="1730338" cy="531034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直角三角形 2">
            <a:extLst>
              <a:ext uri="{FF2B5EF4-FFF2-40B4-BE49-F238E27FC236}">
                <a16:creationId xmlns:a16="http://schemas.microsoft.com/office/drawing/2014/main" id="{337E2DAA-31AF-1786-2E38-2219A2945512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58E7BEBA-E54F-C31F-1842-A03487D3AFBC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566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DCB98134-0D10-BF1E-F008-740DE2108CD9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F0FDB35-A37D-06CD-D84A-5C9949304DC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pic>
        <p:nvPicPr>
          <p:cNvPr id="3" name="図 2" descr="グラフィカル ユーザー インターフェイス, アプリケーション&#10;&#10;自動的に生成された説明">
            <a:extLst>
              <a:ext uri="{FF2B5EF4-FFF2-40B4-BE49-F238E27FC236}">
                <a16:creationId xmlns:a16="http://schemas.microsoft.com/office/drawing/2014/main" id="{A1671403-015C-5E12-638B-E2B98E0AC4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2218" y="853262"/>
            <a:ext cx="2107563" cy="505369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直角三角形 3">
            <a:extLst>
              <a:ext uri="{FF2B5EF4-FFF2-40B4-BE49-F238E27FC236}">
                <a16:creationId xmlns:a16="http://schemas.microsoft.com/office/drawing/2014/main" id="{6A47554E-7E2C-043F-0722-03C6F66C0647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F8651F0-322D-CCBA-CB5F-24BF4A1DDB25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4606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直角三角形 52">
            <a:extLst>
              <a:ext uri="{FF2B5EF4-FFF2-40B4-BE49-F238E27FC236}">
                <a16:creationId xmlns:a16="http://schemas.microsoft.com/office/drawing/2014/main" id="{AA1967B8-377B-3736-0508-8B94F59FD143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89B44A06-1D0E-9F37-902B-C381140D368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09F0E22-81EF-C61B-56AC-5598CEB78561}"/>
              </a:ext>
            </a:extLst>
          </p:cNvPr>
          <p:cNvSpPr/>
          <p:nvPr/>
        </p:nvSpPr>
        <p:spPr>
          <a:xfrm>
            <a:off x="8383048" y="2866246"/>
            <a:ext cx="1088475" cy="4099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you.example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C2E9108-1415-6E94-28D9-C36CDEA8EFE9}"/>
              </a:ext>
            </a:extLst>
          </p:cNvPr>
          <p:cNvSpPr/>
          <p:nvPr/>
        </p:nvSpPr>
        <p:spPr>
          <a:xfrm>
            <a:off x="10897959" y="2866246"/>
            <a:ext cx="1088474" cy="4099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me.example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E9C6B66E-A05A-B183-72A2-DF43DC82B588}"/>
              </a:ext>
            </a:extLst>
          </p:cNvPr>
          <p:cNvCxnSpPr>
            <a:cxnSpLocks/>
            <a:stCxn id="12" idx="6"/>
            <a:endCxn id="5" idx="1"/>
          </p:cNvCxnSpPr>
          <p:nvPr/>
        </p:nvCxnSpPr>
        <p:spPr>
          <a:xfrm flipV="1">
            <a:off x="9191516" y="3071218"/>
            <a:ext cx="1706443" cy="1638691"/>
          </a:xfrm>
          <a:prstGeom prst="bentConnector3">
            <a:avLst>
              <a:gd name="adj1" fmla="val 59201"/>
            </a:avLst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EA1D7946-5F3B-61D0-0420-BF669D18AA05}"/>
              </a:ext>
            </a:extLst>
          </p:cNvPr>
          <p:cNvSpPr/>
          <p:nvPr/>
        </p:nvSpPr>
        <p:spPr>
          <a:xfrm>
            <a:off x="9298641" y="4594454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2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D2D3FE4B-0DD9-1C8D-9A13-8A070D77E8F5}"/>
              </a:ext>
            </a:extLst>
          </p:cNvPr>
          <p:cNvSpPr/>
          <p:nvPr/>
        </p:nvSpPr>
        <p:spPr>
          <a:xfrm>
            <a:off x="9693590" y="3661392"/>
            <a:ext cx="1021076" cy="430862"/>
          </a:xfrm>
          <a:prstGeom prst="roundRect">
            <a:avLst>
              <a:gd name="adj" fmla="val 9351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GET</a:t>
            </a:r>
          </a:p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img, css, ...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19C54FC-3D29-7EAB-D9AC-BC017486572C}"/>
              </a:ext>
            </a:extLst>
          </p:cNvPr>
          <p:cNvCxnSpPr>
            <a:cxnSpLocks/>
            <a:stCxn id="4" idx="2"/>
            <a:endCxn id="12" idx="0"/>
          </p:cNvCxnSpPr>
          <p:nvPr/>
        </p:nvCxnSpPr>
        <p:spPr>
          <a:xfrm flipH="1">
            <a:off x="8925648" y="3276188"/>
            <a:ext cx="1637" cy="1167852"/>
          </a:xfrm>
          <a:prstGeom prst="straightConnector1">
            <a:avLst/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書類 9">
            <a:extLst>
              <a:ext uri="{FF2B5EF4-FFF2-40B4-BE49-F238E27FC236}">
                <a16:creationId xmlns:a16="http://schemas.microsoft.com/office/drawing/2014/main" id="{63DAA4FE-9B3D-0B8D-B22B-7525A2D2D52F}"/>
              </a:ext>
            </a:extLst>
          </p:cNvPr>
          <p:cNvSpPr/>
          <p:nvPr/>
        </p:nvSpPr>
        <p:spPr>
          <a:xfrm>
            <a:off x="8383048" y="3517633"/>
            <a:ext cx="1088474" cy="660540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page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31ABBEE6-F15C-8C1B-7401-3A336C38DAEE}"/>
              </a:ext>
            </a:extLst>
          </p:cNvPr>
          <p:cNvSpPr/>
          <p:nvPr/>
        </p:nvSpPr>
        <p:spPr>
          <a:xfrm>
            <a:off x="8814048" y="3163985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1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12" name="スマイル 11">
            <a:extLst>
              <a:ext uri="{FF2B5EF4-FFF2-40B4-BE49-F238E27FC236}">
                <a16:creationId xmlns:a16="http://schemas.microsoft.com/office/drawing/2014/main" id="{96ACF388-BFC7-6AD8-1949-619339F650CB}"/>
              </a:ext>
            </a:extLst>
          </p:cNvPr>
          <p:cNvSpPr/>
          <p:nvPr/>
        </p:nvSpPr>
        <p:spPr>
          <a:xfrm>
            <a:off x="8659780" y="4444041"/>
            <a:ext cx="531736" cy="531736"/>
          </a:xfrm>
          <a:prstGeom prst="smileyFac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930EF39-E6C9-9438-C388-7DDFC4D7AAD4}"/>
              </a:ext>
            </a:extLst>
          </p:cNvPr>
          <p:cNvSpPr/>
          <p:nvPr/>
        </p:nvSpPr>
        <p:spPr>
          <a:xfrm>
            <a:off x="9149246" y="3752606"/>
            <a:ext cx="264849" cy="22521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A1896842-CED3-FE50-F1C7-3F2075CE6581}"/>
              </a:ext>
            </a:extLst>
          </p:cNvPr>
          <p:cNvSpPr/>
          <p:nvPr/>
        </p:nvSpPr>
        <p:spPr>
          <a:xfrm>
            <a:off x="10112026" y="4265064"/>
            <a:ext cx="174222" cy="148153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/>
          </a:p>
        </p:txBody>
      </p: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EEC2E978-1C23-555C-0A8C-B66DA8892DD8}"/>
              </a:ext>
            </a:extLst>
          </p:cNvPr>
          <p:cNvCxnSpPr>
            <a:cxnSpLocks/>
          </p:cNvCxnSpPr>
          <p:nvPr/>
        </p:nvCxnSpPr>
        <p:spPr>
          <a:xfrm rot="5400000">
            <a:off x="10012758" y="2548385"/>
            <a:ext cx="701634" cy="2157246"/>
          </a:xfrm>
          <a:prstGeom prst="bentConnector3">
            <a:avLst>
              <a:gd name="adj1" fmla="val 151150"/>
            </a:avLst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フローチャート: 書類 15">
            <a:extLst>
              <a:ext uri="{FF2B5EF4-FFF2-40B4-BE49-F238E27FC236}">
                <a16:creationId xmlns:a16="http://schemas.microsoft.com/office/drawing/2014/main" id="{427C9D8C-0BAF-6D5F-8594-C676D7E5E360}"/>
              </a:ext>
            </a:extLst>
          </p:cNvPr>
          <p:cNvSpPr/>
          <p:nvPr/>
        </p:nvSpPr>
        <p:spPr>
          <a:xfrm>
            <a:off x="11077886" y="3513796"/>
            <a:ext cx="744966" cy="452083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img etc</a:t>
            </a:r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5148E3A6-9C13-9244-C056-72A7EB749E48}"/>
              </a:ext>
            </a:extLst>
          </p:cNvPr>
          <p:cNvSpPr/>
          <p:nvPr/>
        </p:nvSpPr>
        <p:spPr>
          <a:xfrm>
            <a:off x="11317370" y="3158082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3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F6C2708-12AE-E99C-B0AE-8B689AE21F1A}"/>
              </a:ext>
            </a:extLst>
          </p:cNvPr>
          <p:cNvSpPr/>
          <p:nvPr userDrawn="1"/>
        </p:nvSpPr>
        <p:spPr>
          <a:xfrm>
            <a:off x="205567" y="2868789"/>
            <a:ext cx="1088475" cy="4099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you.example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FAD29B53-629B-8A2B-DC0F-5BCF1E4EAE54}"/>
              </a:ext>
            </a:extLst>
          </p:cNvPr>
          <p:cNvSpPr/>
          <p:nvPr userDrawn="1"/>
        </p:nvSpPr>
        <p:spPr>
          <a:xfrm>
            <a:off x="2720479" y="2868789"/>
            <a:ext cx="1088474" cy="4099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me.example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980E3EAE-C94B-AEFE-990A-312FFC292212}"/>
              </a:ext>
            </a:extLst>
          </p:cNvPr>
          <p:cNvCxnSpPr>
            <a:cxnSpLocks/>
            <a:stCxn id="31" idx="6"/>
            <a:endCxn id="20" idx="1"/>
          </p:cNvCxnSpPr>
          <p:nvPr userDrawn="1"/>
        </p:nvCxnSpPr>
        <p:spPr>
          <a:xfrm flipV="1">
            <a:off x="1014035" y="3073761"/>
            <a:ext cx="1706444" cy="1391953"/>
          </a:xfrm>
          <a:prstGeom prst="bentConnector3">
            <a:avLst>
              <a:gd name="adj1" fmla="val 58973"/>
            </a:avLst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楕円 21">
            <a:extLst>
              <a:ext uri="{FF2B5EF4-FFF2-40B4-BE49-F238E27FC236}">
                <a16:creationId xmlns:a16="http://schemas.microsoft.com/office/drawing/2014/main" id="{FADAA52D-BF6F-92D0-0CB7-19571557BD6F}"/>
              </a:ext>
            </a:extLst>
          </p:cNvPr>
          <p:cNvSpPr/>
          <p:nvPr userDrawn="1"/>
        </p:nvSpPr>
        <p:spPr>
          <a:xfrm>
            <a:off x="1106764" y="4365281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2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EBA492F7-B50D-2635-7441-233B4FD940F4}"/>
              </a:ext>
            </a:extLst>
          </p:cNvPr>
          <p:cNvSpPr/>
          <p:nvPr userDrawn="1"/>
        </p:nvSpPr>
        <p:spPr>
          <a:xfrm>
            <a:off x="1511123" y="3681374"/>
            <a:ext cx="1021077" cy="430862"/>
          </a:xfrm>
          <a:prstGeom prst="roundRect">
            <a:avLst>
              <a:gd name="adj" fmla="val 9351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User Action</a:t>
            </a:r>
          </a:p>
          <a:p>
            <a:pPr algn="ctr"/>
            <a:r>
              <a:rPr lang="en-US" altLang="ja-JP" sz="1000">
                <a:solidFill>
                  <a:schemeClr val="bg1"/>
                </a:solidFill>
              </a:rPr>
              <a:t>GET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2AD4581-52C6-2855-106D-F802B7065E5C}"/>
              </a:ext>
            </a:extLst>
          </p:cNvPr>
          <p:cNvCxnSpPr>
            <a:cxnSpLocks/>
            <a:stCxn id="19" idx="2"/>
            <a:endCxn id="31" idx="0"/>
          </p:cNvCxnSpPr>
          <p:nvPr userDrawn="1"/>
        </p:nvCxnSpPr>
        <p:spPr>
          <a:xfrm flipH="1">
            <a:off x="748167" y="3278731"/>
            <a:ext cx="1637" cy="921114"/>
          </a:xfrm>
          <a:prstGeom prst="straightConnector1">
            <a:avLst/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フローチャート: 書類 24">
            <a:extLst>
              <a:ext uri="{FF2B5EF4-FFF2-40B4-BE49-F238E27FC236}">
                <a16:creationId xmlns:a16="http://schemas.microsoft.com/office/drawing/2014/main" id="{09759915-8F62-14E5-1825-69C7096E79F1}"/>
              </a:ext>
            </a:extLst>
          </p:cNvPr>
          <p:cNvSpPr/>
          <p:nvPr userDrawn="1"/>
        </p:nvSpPr>
        <p:spPr>
          <a:xfrm>
            <a:off x="205567" y="3520176"/>
            <a:ext cx="1088474" cy="44049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page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2BC258AB-E051-D596-6229-796B90A994EB}"/>
              </a:ext>
            </a:extLst>
          </p:cNvPr>
          <p:cNvSpPr/>
          <p:nvPr userDrawn="1"/>
        </p:nvSpPr>
        <p:spPr>
          <a:xfrm>
            <a:off x="636567" y="3166528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1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E4AD55CA-CC72-7B96-564B-BF2E28CF5B07}"/>
              </a:ext>
            </a:extLst>
          </p:cNvPr>
          <p:cNvCxnSpPr>
            <a:cxnSpLocks/>
            <a:stCxn id="20" idx="2"/>
            <a:endCxn id="32" idx="0"/>
          </p:cNvCxnSpPr>
          <p:nvPr userDrawn="1"/>
        </p:nvCxnSpPr>
        <p:spPr>
          <a:xfrm flipH="1">
            <a:off x="3261395" y="3278731"/>
            <a:ext cx="3322" cy="921114"/>
          </a:xfrm>
          <a:prstGeom prst="straightConnector1">
            <a:avLst/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ローチャート: 書類 27">
            <a:extLst>
              <a:ext uri="{FF2B5EF4-FFF2-40B4-BE49-F238E27FC236}">
                <a16:creationId xmlns:a16="http://schemas.microsoft.com/office/drawing/2014/main" id="{5FCA3BDF-9E31-1354-9D92-3B508A01B826}"/>
              </a:ext>
            </a:extLst>
          </p:cNvPr>
          <p:cNvSpPr/>
          <p:nvPr userDrawn="1"/>
        </p:nvSpPr>
        <p:spPr>
          <a:xfrm>
            <a:off x="2720479" y="3520175"/>
            <a:ext cx="1088474" cy="44049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page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29" name="コネクタ: 曲線 28">
            <a:extLst>
              <a:ext uri="{FF2B5EF4-FFF2-40B4-BE49-F238E27FC236}">
                <a16:creationId xmlns:a16="http://schemas.microsoft.com/office/drawing/2014/main" id="{2F5DA8DC-24B5-27BD-1C31-E42FAEEA40B7}"/>
              </a:ext>
            </a:extLst>
          </p:cNvPr>
          <p:cNvCxnSpPr>
            <a:cxnSpLocks/>
            <a:stCxn id="31" idx="5"/>
            <a:endCxn id="32" idx="2"/>
          </p:cNvCxnSpPr>
          <p:nvPr userDrawn="1"/>
        </p:nvCxnSpPr>
        <p:spPr>
          <a:xfrm rot="5400000" flipH="1" flipV="1">
            <a:off x="1871845" y="3530032"/>
            <a:ext cx="187998" cy="2059361"/>
          </a:xfrm>
          <a:prstGeom prst="curvedConnector4">
            <a:avLst>
              <a:gd name="adj1" fmla="val -190899"/>
              <a:gd name="adj2" fmla="val 72707"/>
            </a:avLst>
          </a:prstGeom>
          <a:ln w="3175">
            <a:solidFill>
              <a:schemeClr val="bg1">
                <a:lumMod val="95000"/>
              </a:schemeClr>
            </a:solidFill>
            <a:prstDash val="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楕円 29">
            <a:extLst>
              <a:ext uri="{FF2B5EF4-FFF2-40B4-BE49-F238E27FC236}">
                <a16:creationId xmlns:a16="http://schemas.microsoft.com/office/drawing/2014/main" id="{000484AD-6065-F5A7-63B1-58B90E45B8F9}"/>
              </a:ext>
            </a:extLst>
          </p:cNvPr>
          <p:cNvSpPr/>
          <p:nvPr userDrawn="1"/>
        </p:nvSpPr>
        <p:spPr>
          <a:xfrm>
            <a:off x="3145940" y="3166528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3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31" name="スマイル 30">
            <a:extLst>
              <a:ext uri="{FF2B5EF4-FFF2-40B4-BE49-F238E27FC236}">
                <a16:creationId xmlns:a16="http://schemas.microsoft.com/office/drawing/2014/main" id="{93B78C3A-982C-87E7-A850-A53272585332}"/>
              </a:ext>
            </a:extLst>
          </p:cNvPr>
          <p:cNvSpPr/>
          <p:nvPr userDrawn="1"/>
        </p:nvSpPr>
        <p:spPr>
          <a:xfrm>
            <a:off x="482299" y="4199846"/>
            <a:ext cx="531736" cy="531736"/>
          </a:xfrm>
          <a:prstGeom prst="smileyFac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32" name="スマイル 31">
            <a:extLst>
              <a:ext uri="{FF2B5EF4-FFF2-40B4-BE49-F238E27FC236}">
                <a16:creationId xmlns:a16="http://schemas.microsoft.com/office/drawing/2014/main" id="{F1278F21-8713-715C-20D1-C37A6C944428}"/>
              </a:ext>
            </a:extLst>
          </p:cNvPr>
          <p:cNvSpPr/>
          <p:nvPr userDrawn="1"/>
        </p:nvSpPr>
        <p:spPr>
          <a:xfrm>
            <a:off x="2995527" y="4199846"/>
            <a:ext cx="531736" cy="531736"/>
          </a:xfrm>
          <a:prstGeom prst="smileyFac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6DB7E6A0-E731-F3E8-9E51-E0AF000412E4}"/>
              </a:ext>
            </a:extLst>
          </p:cNvPr>
          <p:cNvSpPr/>
          <p:nvPr userDrawn="1"/>
        </p:nvSpPr>
        <p:spPr>
          <a:xfrm>
            <a:off x="4289662" y="2865377"/>
            <a:ext cx="1088475" cy="4099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you.example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B7D8FB7-1C4B-051A-2698-036D805146F7}"/>
              </a:ext>
            </a:extLst>
          </p:cNvPr>
          <p:cNvSpPr/>
          <p:nvPr userDrawn="1"/>
        </p:nvSpPr>
        <p:spPr>
          <a:xfrm>
            <a:off x="6804574" y="2865377"/>
            <a:ext cx="1088474" cy="409942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me.example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5253F5B3-3479-093C-91D4-AFD19BBB32EF}"/>
              </a:ext>
            </a:extLst>
          </p:cNvPr>
          <p:cNvCxnSpPr>
            <a:cxnSpLocks/>
            <a:stCxn id="46" idx="6"/>
            <a:endCxn id="35" idx="1"/>
          </p:cNvCxnSpPr>
          <p:nvPr userDrawn="1"/>
        </p:nvCxnSpPr>
        <p:spPr>
          <a:xfrm flipV="1">
            <a:off x="5098130" y="3070349"/>
            <a:ext cx="1706444" cy="1391953"/>
          </a:xfrm>
          <a:prstGeom prst="bentConnector3">
            <a:avLst>
              <a:gd name="adj1" fmla="val 58973"/>
            </a:avLst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楕円 36">
            <a:extLst>
              <a:ext uri="{FF2B5EF4-FFF2-40B4-BE49-F238E27FC236}">
                <a16:creationId xmlns:a16="http://schemas.microsoft.com/office/drawing/2014/main" id="{142730FB-5833-11DA-859C-B1EA562CA18D}"/>
              </a:ext>
            </a:extLst>
          </p:cNvPr>
          <p:cNvSpPr/>
          <p:nvPr userDrawn="1"/>
        </p:nvSpPr>
        <p:spPr>
          <a:xfrm>
            <a:off x="5190859" y="4361869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2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38" name="四角形: 角を丸くする 37">
            <a:extLst>
              <a:ext uri="{FF2B5EF4-FFF2-40B4-BE49-F238E27FC236}">
                <a16:creationId xmlns:a16="http://schemas.microsoft.com/office/drawing/2014/main" id="{6FF1CCFF-8C69-D611-4A4A-66A1A9A62F5A}"/>
              </a:ext>
            </a:extLst>
          </p:cNvPr>
          <p:cNvSpPr/>
          <p:nvPr userDrawn="1"/>
        </p:nvSpPr>
        <p:spPr>
          <a:xfrm>
            <a:off x="5595218" y="3677962"/>
            <a:ext cx="1021077" cy="430862"/>
          </a:xfrm>
          <a:prstGeom prst="roundRect">
            <a:avLst>
              <a:gd name="adj" fmla="val 9351"/>
            </a:avLst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solidFill>
                  <a:schemeClr val="bg1"/>
                </a:solidFill>
              </a:rPr>
              <a:t>User Action</a:t>
            </a:r>
          </a:p>
          <a:p>
            <a:pPr algn="ctr"/>
            <a:r>
              <a:rPr lang="en-US" altLang="ja-JP" sz="1000">
                <a:solidFill>
                  <a:schemeClr val="bg1"/>
                </a:solidFill>
              </a:rPr>
              <a:t>POST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93D1C898-2D1A-F0F8-5E8C-697AD0E9396C}"/>
              </a:ext>
            </a:extLst>
          </p:cNvPr>
          <p:cNvCxnSpPr>
            <a:cxnSpLocks/>
            <a:stCxn id="34" idx="2"/>
            <a:endCxn id="46" idx="0"/>
          </p:cNvCxnSpPr>
          <p:nvPr userDrawn="1"/>
        </p:nvCxnSpPr>
        <p:spPr>
          <a:xfrm flipH="1">
            <a:off x="4832262" y="3275319"/>
            <a:ext cx="1637" cy="921114"/>
          </a:xfrm>
          <a:prstGeom prst="straightConnector1">
            <a:avLst/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フローチャート: 書類 39">
            <a:extLst>
              <a:ext uri="{FF2B5EF4-FFF2-40B4-BE49-F238E27FC236}">
                <a16:creationId xmlns:a16="http://schemas.microsoft.com/office/drawing/2014/main" id="{D3FAEBF8-6F04-38D6-0593-9FA5E5E2845C}"/>
              </a:ext>
            </a:extLst>
          </p:cNvPr>
          <p:cNvSpPr/>
          <p:nvPr userDrawn="1"/>
        </p:nvSpPr>
        <p:spPr>
          <a:xfrm>
            <a:off x="4289662" y="3516764"/>
            <a:ext cx="1088474" cy="44049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page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41" name="楕円 40">
            <a:extLst>
              <a:ext uri="{FF2B5EF4-FFF2-40B4-BE49-F238E27FC236}">
                <a16:creationId xmlns:a16="http://schemas.microsoft.com/office/drawing/2014/main" id="{8E39BA83-D134-79FD-F900-B8E1E50684D4}"/>
              </a:ext>
            </a:extLst>
          </p:cNvPr>
          <p:cNvSpPr/>
          <p:nvPr userDrawn="1"/>
        </p:nvSpPr>
        <p:spPr>
          <a:xfrm>
            <a:off x="4720662" y="3163116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1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CF6A4D36-1179-799C-53A8-1E08C1020BDF}"/>
              </a:ext>
            </a:extLst>
          </p:cNvPr>
          <p:cNvCxnSpPr>
            <a:cxnSpLocks/>
            <a:stCxn id="35" idx="2"/>
            <a:endCxn id="47" idx="0"/>
          </p:cNvCxnSpPr>
          <p:nvPr userDrawn="1"/>
        </p:nvCxnSpPr>
        <p:spPr>
          <a:xfrm flipH="1">
            <a:off x="7345490" y="3275319"/>
            <a:ext cx="3322" cy="921114"/>
          </a:xfrm>
          <a:prstGeom prst="straightConnector1">
            <a:avLst/>
          </a:prstGeom>
          <a:ln w="3175">
            <a:solidFill>
              <a:schemeClr val="bg1">
                <a:lumMod val="95000"/>
              </a:schemeClr>
            </a:solidFill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フローチャート: 書類 42">
            <a:extLst>
              <a:ext uri="{FF2B5EF4-FFF2-40B4-BE49-F238E27FC236}">
                <a16:creationId xmlns:a16="http://schemas.microsoft.com/office/drawing/2014/main" id="{D58E8D90-BE71-C2F4-B558-B7FA807FB669}"/>
              </a:ext>
            </a:extLst>
          </p:cNvPr>
          <p:cNvSpPr/>
          <p:nvPr userDrawn="1"/>
        </p:nvSpPr>
        <p:spPr>
          <a:xfrm>
            <a:off x="6804574" y="3516763"/>
            <a:ext cx="1088474" cy="440495"/>
          </a:xfrm>
          <a:prstGeom prst="flowChartDocumen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page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44" name="コネクタ: 曲線 43">
            <a:extLst>
              <a:ext uri="{FF2B5EF4-FFF2-40B4-BE49-F238E27FC236}">
                <a16:creationId xmlns:a16="http://schemas.microsoft.com/office/drawing/2014/main" id="{23AE9211-03FD-EACB-7B67-308CAA41AEF3}"/>
              </a:ext>
            </a:extLst>
          </p:cNvPr>
          <p:cNvCxnSpPr>
            <a:cxnSpLocks/>
            <a:stCxn id="46" idx="5"/>
            <a:endCxn id="47" idx="2"/>
          </p:cNvCxnSpPr>
          <p:nvPr userDrawn="1"/>
        </p:nvCxnSpPr>
        <p:spPr>
          <a:xfrm rot="5400000" flipH="1" flipV="1">
            <a:off x="5955940" y="3526620"/>
            <a:ext cx="187998" cy="2059361"/>
          </a:xfrm>
          <a:prstGeom prst="curvedConnector4">
            <a:avLst>
              <a:gd name="adj1" fmla="val -190899"/>
              <a:gd name="adj2" fmla="val 72707"/>
            </a:avLst>
          </a:prstGeom>
          <a:ln w="3175">
            <a:solidFill>
              <a:schemeClr val="bg1">
                <a:lumMod val="95000"/>
              </a:schemeClr>
            </a:solidFill>
            <a:prstDash val="dash"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楕円 44">
            <a:extLst>
              <a:ext uri="{FF2B5EF4-FFF2-40B4-BE49-F238E27FC236}">
                <a16:creationId xmlns:a16="http://schemas.microsoft.com/office/drawing/2014/main" id="{81B3B7E4-BC5B-102F-1094-969F281D6E3B}"/>
              </a:ext>
            </a:extLst>
          </p:cNvPr>
          <p:cNvSpPr/>
          <p:nvPr userDrawn="1"/>
        </p:nvSpPr>
        <p:spPr>
          <a:xfrm>
            <a:off x="7230035" y="3163116"/>
            <a:ext cx="230909" cy="230909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</a:rPr>
              <a:t>3</a:t>
            </a:r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46" name="スマイル 45">
            <a:extLst>
              <a:ext uri="{FF2B5EF4-FFF2-40B4-BE49-F238E27FC236}">
                <a16:creationId xmlns:a16="http://schemas.microsoft.com/office/drawing/2014/main" id="{84EE806F-AE63-E648-3658-8E9F3EF71CC1}"/>
              </a:ext>
            </a:extLst>
          </p:cNvPr>
          <p:cNvSpPr/>
          <p:nvPr userDrawn="1"/>
        </p:nvSpPr>
        <p:spPr>
          <a:xfrm>
            <a:off x="4566394" y="4196434"/>
            <a:ext cx="531736" cy="531736"/>
          </a:xfrm>
          <a:prstGeom prst="smileyFac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bg1"/>
              </a:solidFill>
            </a:endParaRPr>
          </a:p>
        </p:txBody>
      </p:sp>
      <p:sp>
        <p:nvSpPr>
          <p:cNvPr id="47" name="スマイル 46">
            <a:extLst>
              <a:ext uri="{FF2B5EF4-FFF2-40B4-BE49-F238E27FC236}">
                <a16:creationId xmlns:a16="http://schemas.microsoft.com/office/drawing/2014/main" id="{78362FF1-7DFA-68D0-3124-EDD220D53684}"/>
              </a:ext>
            </a:extLst>
          </p:cNvPr>
          <p:cNvSpPr/>
          <p:nvPr userDrawn="1"/>
        </p:nvSpPr>
        <p:spPr>
          <a:xfrm>
            <a:off x="7079622" y="4196434"/>
            <a:ext cx="531736" cy="531736"/>
          </a:xfrm>
          <a:prstGeom prst="smileyFac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00">
              <a:solidFill>
                <a:schemeClr val="bg1"/>
              </a:solidFill>
            </a:endParaRPr>
          </a:p>
        </p:txBody>
      </p: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3872A70D-69BF-AB43-6CF5-CE0918AFE426}"/>
              </a:ext>
            </a:extLst>
          </p:cNvPr>
          <p:cNvCxnSpPr>
            <a:cxnSpLocks/>
          </p:cNvCxnSpPr>
          <p:nvPr userDrawn="1"/>
        </p:nvCxnSpPr>
        <p:spPr>
          <a:xfrm>
            <a:off x="4059936" y="2667954"/>
            <a:ext cx="0" cy="241121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1707910E-DDAE-0BC0-0384-CD6A3B8207D6}"/>
              </a:ext>
            </a:extLst>
          </p:cNvPr>
          <p:cNvCxnSpPr>
            <a:cxnSpLocks/>
          </p:cNvCxnSpPr>
          <p:nvPr userDrawn="1"/>
        </p:nvCxnSpPr>
        <p:spPr>
          <a:xfrm>
            <a:off x="8150352" y="2667954"/>
            <a:ext cx="0" cy="2411219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FDA36F2-7FBD-23C1-7507-4C24CA755757}"/>
              </a:ext>
            </a:extLst>
          </p:cNvPr>
          <p:cNvSpPr txBox="1"/>
          <p:nvPr userDrawn="1"/>
        </p:nvSpPr>
        <p:spPr>
          <a:xfrm>
            <a:off x="936163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 navigation</a:t>
            </a:r>
            <a:endParaRPr lang="ja-JP" altLang="en-US" sz="16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162D4A-A958-899F-999B-3F38898C33C3}"/>
              </a:ext>
            </a:extLst>
          </p:cNvPr>
          <p:cNvSpPr txBox="1"/>
          <p:nvPr userDrawn="1"/>
        </p:nvSpPr>
        <p:spPr>
          <a:xfrm>
            <a:off x="5048882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  <a:r>
              <a:rPr kumimoji="1" lang="ja-JP" altLang="en-US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navigation</a:t>
            </a:r>
            <a:endParaRPr lang="ja-JP" altLang="en-US" sz="16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BD2BA45-1AAA-EFDA-1862-A818B8EECD3D}"/>
              </a:ext>
            </a:extLst>
          </p:cNvPr>
          <p:cNvSpPr txBox="1"/>
          <p:nvPr userDrawn="1"/>
        </p:nvSpPr>
        <p:spPr>
          <a:xfrm>
            <a:off x="8831676" y="1784853"/>
            <a:ext cx="273492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request </a:t>
            </a:r>
            <a:r>
              <a:rPr lang="en-US" altLang="ja-JP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</a:t>
            </a:r>
            <a:r>
              <a:rPr kumimoji="1" lang="en-US" altLang="ja-JP" sz="1600" b="1">
                <a:solidFill>
                  <a:schemeClr val="bg1">
                    <a:lumMod val="9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ub resources</a:t>
            </a:r>
            <a:endParaRPr lang="ja-JP" altLang="en-US" sz="1600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4" name="直角三角形 53">
            <a:extLst>
              <a:ext uri="{FF2B5EF4-FFF2-40B4-BE49-F238E27FC236}">
                <a16:creationId xmlns:a16="http://schemas.microsoft.com/office/drawing/2014/main" id="{7C9C7D84-5E54-FE3D-7B89-4A8318981A09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3FCB2964-A18E-1D54-678D-1FD466E8F7D4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548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880BA8F1-B365-E665-4840-33574AD0E28A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9F21215-F33B-3C34-BE98-75ADB5AB211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DD205D33-7178-178F-9429-24EABCA7D72F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04148099"/>
              </p:ext>
            </p:extLst>
          </p:nvPr>
        </p:nvGraphicFramePr>
        <p:xfrm>
          <a:off x="1475064" y="756057"/>
          <a:ext cx="9241871" cy="534588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{5940675A-B579-460E-94D1-54222C63F5DA}</a:tableStyleId>
              </a:tblPr>
              <a:tblGrid>
                <a:gridCol w="2925141">
                  <a:extLst>
                    <a:ext uri="{9D8B030D-6E8A-4147-A177-3AD203B41FA5}">
                      <a16:colId xmlns:a16="http://schemas.microsoft.com/office/drawing/2014/main" val="1732255456"/>
                    </a:ext>
                  </a:extLst>
                </a:gridCol>
                <a:gridCol w="2785160">
                  <a:extLst>
                    <a:ext uri="{9D8B030D-6E8A-4147-A177-3AD203B41FA5}">
                      <a16:colId xmlns:a16="http://schemas.microsoft.com/office/drawing/2014/main" val="1831779316"/>
                    </a:ext>
                  </a:extLst>
                </a:gridCol>
                <a:gridCol w="1177190">
                  <a:extLst>
                    <a:ext uri="{9D8B030D-6E8A-4147-A177-3AD203B41FA5}">
                      <a16:colId xmlns:a16="http://schemas.microsoft.com/office/drawing/2014/main" val="2347186319"/>
                    </a:ext>
                  </a:extLst>
                </a:gridCol>
                <a:gridCol w="1177190">
                  <a:extLst>
                    <a:ext uri="{9D8B030D-6E8A-4147-A177-3AD203B41FA5}">
                      <a16:colId xmlns:a16="http://schemas.microsoft.com/office/drawing/2014/main" val="957725508"/>
                    </a:ext>
                  </a:extLst>
                </a:gridCol>
                <a:gridCol w="1177190">
                  <a:extLst>
                    <a:ext uri="{9D8B030D-6E8A-4147-A177-3AD203B41FA5}">
                      <a16:colId xmlns:a16="http://schemas.microsoft.com/office/drawing/2014/main" val="3054620020"/>
                    </a:ext>
                  </a:extLst>
                </a:gridCol>
              </a:tblGrid>
              <a:tr h="890981">
                <a:tc rowSpan="2" gridSpan="2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use cases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SameSite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8272042"/>
                  </a:ext>
                </a:extLst>
              </a:tr>
              <a:tr h="890981">
                <a:tc gridSpan="2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Strict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Lax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None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02273761"/>
                  </a:ext>
                </a:extLst>
              </a:tr>
              <a:tr h="890981">
                <a:tc rowSpan="2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GET navigation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me.example</a:t>
                      </a:r>
                    </a:p>
                    <a:p>
                      <a:pPr algn="ctr"/>
                      <a:r>
                        <a:rPr kumimoji="1" lang="ja-JP" altLang="en-US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　　→ </a:t>
                      </a:r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me.example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9510539"/>
                  </a:ext>
                </a:extLst>
              </a:tr>
              <a:tr h="890981">
                <a:tc vMerge="1"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you.example</a:t>
                      </a:r>
                    </a:p>
                    <a:p>
                      <a:pPr algn="ctr"/>
                      <a:r>
                        <a:rPr kumimoji="1" lang="ja-JP" altLang="en-US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　　→ </a:t>
                      </a:r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me.example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4314002"/>
                  </a:ext>
                </a:extLst>
              </a:tr>
              <a:tr h="890981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160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POST navicgation</a:t>
                      </a:r>
                      <a:endParaRPr kumimoji="1" lang="ja-JP" altLang="en-US" sz="160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0492947"/>
                  </a:ext>
                </a:extLst>
              </a:tr>
              <a:tr h="89098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6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request </a:t>
                      </a:r>
                      <a:r>
                        <a:rPr lang="en-US" altLang="ja-JP" sz="16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s</a:t>
                      </a:r>
                      <a:r>
                        <a:rPr kumimoji="1" lang="en-US" altLang="ja-JP" sz="1600" b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eiryo UI" panose="020B0604030504040204" pitchFamily="50" charset="-128"/>
                          <a:ea typeface="Meiryo UI" panose="020B0604030504040204" pitchFamily="50" charset="-128"/>
                          <a:cs typeface="Meiryo UI" panose="020B0604030504040204" pitchFamily="50" charset="-128"/>
                        </a:rPr>
                        <a:t>ub resources</a:t>
                      </a:r>
                      <a:endParaRPr lang="ja-JP" altLang="en-US" sz="1600" b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2000"/>
                        <a:t>×</a:t>
                      </a:r>
                      <a:endParaRPr kumimoji="1" lang="ja-JP" altLang="en-US" sz="200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000"/>
                        <a:t>○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971889"/>
                  </a:ext>
                </a:extLst>
              </a:tr>
            </a:tbl>
          </a:graphicData>
        </a:graphic>
      </p:graphicFrame>
      <p:sp>
        <p:nvSpPr>
          <p:cNvPr id="5" name="直角三角形 4">
            <a:extLst>
              <a:ext uri="{FF2B5EF4-FFF2-40B4-BE49-F238E27FC236}">
                <a16:creationId xmlns:a16="http://schemas.microsoft.com/office/drawing/2014/main" id="{CB600C54-F109-E19D-2916-5624B811BB81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42A04CB2-49BD-3E29-9CCF-73DD6D0148E3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2881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直角三角形 23">
            <a:extLst>
              <a:ext uri="{FF2B5EF4-FFF2-40B4-BE49-F238E27FC236}">
                <a16:creationId xmlns:a16="http://schemas.microsoft.com/office/drawing/2014/main" id="{9F5A6168-A171-B857-DD6E-31C8BE8E4A99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7A85A91-3F63-4610-F9C5-A4F502C8D05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6B5002B1-7D90-61A0-F661-37D68BEC94A3}"/>
              </a:ext>
            </a:extLst>
          </p:cNvPr>
          <p:cNvSpPr/>
          <p:nvPr userDrawn="1"/>
        </p:nvSpPr>
        <p:spPr>
          <a:xfrm>
            <a:off x="7361324" y="1767166"/>
            <a:ext cx="1431235" cy="1113183"/>
          </a:xfrm>
          <a:prstGeom prst="roundRect">
            <a:avLst>
              <a:gd name="adj" fmla="val 3391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callee</a:t>
            </a:r>
            <a:endParaRPr kumimoji="1" lang="ja-JP" altLang="en-US" sz="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ABABFA59-61EA-261B-3888-923F2D28D489}"/>
              </a:ext>
            </a:extLst>
          </p:cNvPr>
          <p:cNvSpPr/>
          <p:nvPr userDrawn="1"/>
        </p:nvSpPr>
        <p:spPr>
          <a:xfrm>
            <a:off x="7361324" y="3977651"/>
            <a:ext cx="1431235" cy="1113183"/>
          </a:xfrm>
          <a:prstGeom prst="roundRect">
            <a:avLst>
              <a:gd name="adj" fmla="val 3391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callee</a:t>
            </a:r>
            <a:endParaRPr kumimoji="1" lang="ja-JP" altLang="en-US" sz="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81477F2-8E47-B69D-7FC8-7CF7FF9C07AC}"/>
              </a:ext>
            </a:extLst>
          </p:cNvPr>
          <p:cNvCxnSpPr>
            <a:cxnSpLocks/>
            <a:stCxn id="3" idx="3"/>
            <a:endCxn id="13" idx="2"/>
          </p:cNvCxnSpPr>
          <p:nvPr userDrawn="1"/>
        </p:nvCxnSpPr>
        <p:spPr>
          <a:xfrm>
            <a:off x="8792559" y="2323758"/>
            <a:ext cx="180055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59CD34EC-E4BE-E873-4D8B-B22445E929DE}"/>
              </a:ext>
            </a:extLst>
          </p:cNvPr>
          <p:cNvCxnSpPr>
            <a:cxnSpLocks/>
            <a:stCxn id="4" idx="3"/>
            <a:endCxn id="16" idx="2"/>
          </p:cNvCxnSpPr>
          <p:nvPr userDrawn="1"/>
        </p:nvCxnSpPr>
        <p:spPr>
          <a:xfrm>
            <a:off x="8792559" y="4534243"/>
            <a:ext cx="180055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円柱 6">
            <a:extLst>
              <a:ext uri="{FF2B5EF4-FFF2-40B4-BE49-F238E27FC236}">
                <a16:creationId xmlns:a16="http://schemas.microsoft.com/office/drawing/2014/main" id="{31DAE4F3-6401-EBE9-68CC-33DAF930DEC2}"/>
              </a:ext>
            </a:extLst>
          </p:cNvPr>
          <p:cNvSpPr/>
          <p:nvPr userDrawn="1"/>
        </p:nvSpPr>
        <p:spPr>
          <a:xfrm>
            <a:off x="1788151" y="3977651"/>
            <a:ext cx="1431235" cy="1113183"/>
          </a:xfrm>
          <a:prstGeom prst="can">
            <a:avLst/>
          </a:prstGeom>
          <a:solidFill>
            <a:srgbClr val="54823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4BD5683-109A-90F7-0E2A-3E2DCE59BAB2}"/>
              </a:ext>
            </a:extLst>
          </p:cNvPr>
          <p:cNvCxnSpPr>
            <a:cxnSpLocks/>
            <a:stCxn id="7" idx="4"/>
            <a:endCxn id="14" idx="1"/>
          </p:cNvCxnSpPr>
          <p:nvPr userDrawn="1"/>
        </p:nvCxnSpPr>
        <p:spPr>
          <a:xfrm>
            <a:off x="3219386" y="4534243"/>
            <a:ext cx="18831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円柱 8">
            <a:extLst>
              <a:ext uri="{FF2B5EF4-FFF2-40B4-BE49-F238E27FC236}">
                <a16:creationId xmlns:a16="http://schemas.microsoft.com/office/drawing/2014/main" id="{A726EEB9-C88D-96C0-EF14-39352CCF56A3}"/>
              </a:ext>
            </a:extLst>
          </p:cNvPr>
          <p:cNvSpPr/>
          <p:nvPr userDrawn="1"/>
        </p:nvSpPr>
        <p:spPr>
          <a:xfrm>
            <a:off x="1788151" y="1767166"/>
            <a:ext cx="1431235" cy="1113183"/>
          </a:xfrm>
          <a:prstGeom prst="can">
            <a:avLst/>
          </a:prstGeom>
          <a:solidFill>
            <a:srgbClr val="54823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D7795ABB-CC0D-B45A-84CA-12B94AEA6DC9}"/>
              </a:ext>
            </a:extLst>
          </p:cNvPr>
          <p:cNvCxnSpPr>
            <a:stCxn id="9" idx="4"/>
            <a:endCxn id="11" idx="1"/>
          </p:cNvCxnSpPr>
          <p:nvPr userDrawn="1"/>
        </p:nvCxnSpPr>
        <p:spPr>
          <a:xfrm>
            <a:off x="3219386" y="2323758"/>
            <a:ext cx="188310" cy="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AFCD9DCC-47BF-9802-7828-08588ABADFC8}"/>
              </a:ext>
            </a:extLst>
          </p:cNvPr>
          <p:cNvSpPr/>
          <p:nvPr userDrawn="1"/>
        </p:nvSpPr>
        <p:spPr>
          <a:xfrm>
            <a:off x="3407696" y="1767166"/>
            <a:ext cx="1431235" cy="1113183"/>
          </a:xfrm>
          <a:prstGeom prst="roundRect">
            <a:avLst>
              <a:gd name="adj" fmla="val 3391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caller</a:t>
            </a:r>
            <a:endParaRPr kumimoji="1" lang="ja-JP" altLang="en-US" sz="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EEB18775-E92C-9CA5-1C87-EAE6FA508571}"/>
              </a:ext>
            </a:extLst>
          </p:cNvPr>
          <p:cNvSpPr/>
          <p:nvPr userDrawn="1"/>
        </p:nvSpPr>
        <p:spPr>
          <a:xfrm>
            <a:off x="6825761" y="1767166"/>
            <a:ext cx="355508" cy="1113183"/>
          </a:xfrm>
          <a:prstGeom prst="roundRect">
            <a:avLst>
              <a:gd name="adj" fmla="val 8154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endParaRPr kumimoji="1"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FFAF385E-C4B9-2FD6-DBBB-C95AC0788A28}"/>
              </a:ext>
            </a:extLst>
          </p:cNvPr>
          <p:cNvSpPr/>
          <p:nvPr userDrawn="1"/>
        </p:nvSpPr>
        <p:spPr>
          <a:xfrm>
            <a:off x="8972614" y="1767166"/>
            <a:ext cx="1431235" cy="1113183"/>
          </a:xfrm>
          <a:prstGeom prst="can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6B3A2C7F-A5D3-EEA6-E2E5-903295AD2EF2}"/>
              </a:ext>
            </a:extLst>
          </p:cNvPr>
          <p:cNvSpPr/>
          <p:nvPr userDrawn="1"/>
        </p:nvSpPr>
        <p:spPr>
          <a:xfrm>
            <a:off x="3407696" y="3977651"/>
            <a:ext cx="1431235" cy="1113183"/>
          </a:xfrm>
          <a:prstGeom prst="roundRect">
            <a:avLst>
              <a:gd name="adj" fmla="val 3391"/>
            </a:avLst>
          </a:prstGeom>
          <a:solidFill>
            <a:schemeClr val="accent6">
              <a:lumMod val="75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caller</a:t>
            </a:r>
            <a:endParaRPr kumimoji="1" lang="ja-JP" altLang="en-US" sz="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F4183342-9BF8-0734-B5F6-2262F3840D76}"/>
              </a:ext>
            </a:extLst>
          </p:cNvPr>
          <p:cNvSpPr/>
          <p:nvPr userDrawn="1"/>
        </p:nvSpPr>
        <p:spPr>
          <a:xfrm>
            <a:off x="6825761" y="3977651"/>
            <a:ext cx="355508" cy="1113183"/>
          </a:xfrm>
          <a:prstGeom prst="roundRect">
            <a:avLst>
              <a:gd name="adj" fmla="val 8154"/>
            </a:avLst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kumimoji="1"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  <a:endParaRPr kumimoji="1"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円柱 15">
            <a:extLst>
              <a:ext uri="{FF2B5EF4-FFF2-40B4-BE49-F238E27FC236}">
                <a16:creationId xmlns:a16="http://schemas.microsoft.com/office/drawing/2014/main" id="{C37270F3-D742-F196-B857-94A72F8FA57E}"/>
              </a:ext>
            </a:extLst>
          </p:cNvPr>
          <p:cNvSpPr/>
          <p:nvPr userDrawn="1"/>
        </p:nvSpPr>
        <p:spPr>
          <a:xfrm>
            <a:off x="8972614" y="3977651"/>
            <a:ext cx="1431235" cy="1113183"/>
          </a:xfrm>
          <a:prstGeom prst="can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直角三角形 24">
            <a:extLst>
              <a:ext uri="{FF2B5EF4-FFF2-40B4-BE49-F238E27FC236}">
                <a16:creationId xmlns:a16="http://schemas.microsoft.com/office/drawing/2014/main" id="{EA3DE660-AAA8-AC18-5CF8-05C2ADD80BC9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FADEE07F-BE8D-23BD-0EB0-C8620034D97F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046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索引"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09330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メイ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>
            <a:extLst>
              <a:ext uri="{FF2B5EF4-FFF2-40B4-BE49-F238E27FC236}">
                <a16:creationId xmlns:a16="http://schemas.microsoft.com/office/drawing/2014/main" id="{87FF4D06-EEA4-45EE-6623-A18B273B56B0}"/>
              </a:ext>
            </a:extLst>
          </p:cNvPr>
          <p:cNvSpPr/>
          <p:nvPr/>
        </p:nvSpPr>
        <p:spPr>
          <a:xfrm rot="5400000">
            <a:off x="3990" y="3992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BF25982-D7D6-9EC7-02F5-215C0F97A0D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直角三角形 4">
            <a:extLst>
              <a:ext uri="{FF2B5EF4-FFF2-40B4-BE49-F238E27FC236}">
                <a16:creationId xmlns:a16="http://schemas.microsoft.com/office/drawing/2014/main" id="{0A411E17-55CB-0C26-7759-4EAE51627542}"/>
              </a:ext>
            </a:extLst>
          </p:cNvPr>
          <p:cNvSpPr/>
          <p:nvPr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96CBF91E-45A9-8D62-1220-A5A1A97B802F}"/>
              </a:ext>
            </a:extLst>
          </p:cNvPr>
          <p:cNvSpPr/>
          <p:nvPr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98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メイ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BBF25982-D7D6-9EC7-02F5-215C0F97A0D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066279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25264C81-C0D7-9EF0-A937-B50EB10FF987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873A62F7-DC81-8117-C4D7-2D19C5B19C4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E9A16F6-892D-062B-EF37-D90654DE0677}"/>
              </a:ext>
            </a:extLst>
          </p:cNvPr>
          <p:cNvGrpSpPr/>
          <p:nvPr/>
        </p:nvGrpSpPr>
        <p:grpSpPr>
          <a:xfrm>
            <a:off x="8873838" y="534491"/>
            <a:ext cx="3020118" cy="6106464"/>
            <a:chOff x="8873838" y="534491"/>
            <a:chExt cx="3020118" cy="6106464"/>
          </a:xfrm>
          <a:solidFill>
            <a:schemeClr val="bg1">
              <a:lumMod val="95000"/>
            </a:schemeClr>
          </a:solidFill>
          <a:effectLst/>
        </p:grpSpPr>
        <p:sp>
          <p:nvSpPr>
            <p:cNvPr id="40" name="フローチャート: 磁気ディスク 39">
              <a:extLst>
                <a:ext uri="{FF2B5EF4-FFF2-40B4-BE49-F238E27FC236}">
                  <a16:creationId xmlns:a16="http://schemas.microsoft.com/office/drawing/2014/main" id="{99DDEEE8-6280-B2BE-0B4E-90C99ABFB955}"/>
                </a:ext>
              </a:extLst>
            </p:cNvPr>
            <p:cNvSpPr/>
            <p:nvPr/>
          </p:nvSpPr>
          <p:spPr>
            <a:xfrm>
              <a:off x="8873838" y="534491"/>
              <a:ext cx="1599090" cy="649480"/>
            </a:xfrm>
            <a:prstGeom prst="flowChartMagneticDisk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1" name="フローチャート: 磁気ディスク 40">
              <a:extLst>
                <a:ext uri="{FF2B5EF4-FFF2-40B4-BE49-F238E27FC236}">
                  <a16:creationId xmlns:a16="http://schemas.microsoft.com/office/drawing/2014/main" id="{6F36F1E4-50C5-D8FF-66A8-F5A9F775BF97}"/>
                </a:ext>
              </a:extLst>
            </p:cNvPr>
            <p:cNvSpPr/>
            <p:nvPr/>
          </p:nvSpPr>
          <p:spPr>
            <a:xfrm>
              <a:off x="8873838" y="2021896"/>
              <a:ext cx="1599090" cy="649480"/>
            </a:xfrm>
            <a:prstGeom prst="flowChartMagneticDisk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2" name="正方形/長方形 41">
              <a:extLst>
                <a:ext uri="{FF2B5EF4-FFF2-40B4-BE49-F238E27FC236}">
                  <a16:creationId xmlns:a16="http://schemas.microsoft.com/office/drawing/2014/main" id="{1E7ABF48-55FF-C060-D15D-50823710B163}"/>
                </a:ext>
              </a:extLst>
            </p:cNvPr>
            <p:cNvSpPr/>
            <p:nvPr/>
          </p:nvSpPr>
          <p:spPr>
            <a:xfrm>
              <a:off x="8873838" y="640124"/>
              <a:ext cx="1599090" cy="1937811"/>
            </a:xfrm>
            <a:prstGeom prst="rect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</a:rPr>
                <a:t>safe</a:t>
              </a:r>
              <a:r>
                <a:rPr kumimoji="1" lang="en-US" altLang="ja-JP" sz="1200" b="1">
                  <a:solidFill>
                    <a:schemeClr val="bg1"/>
                  </a:solidFill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  <p:cxnSp>
          <p:nvCxnSpPr>
            <p:cNvPr id="43" name="直線コネクタ 42">
              <a:extLst>
                <a:ext uri="{FF2B5EF4-FFF2-40B4-BE49-F238E27FC236}">
                  <a16:creationId xmlns:a16="http://schemas.microsoft.com/office/drawing/2014/main" id="{06C34530-6CA5-641C-6D4D-21B9B7929DE4}"/>
                </a:ext>
              </a:extLst>
            </p:cNvPr>
            <p:cNvCxnSpPr/>
            <p:nvPr/>
          </p:nvCxnSpPr>
          <p:spPr>
            <a:xfrm>
              <a:off x="8873838" y="640124"/>
              <a:ext cx="0" cy="1937811"/>
            </a:xfrm>
            <a:prstGeom prst="line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コネクタ 43">
              <a:extLst>
                <a:ext uri="{FF2B5EF4-FFF2-40B4-BE49-F238E27FC236}">
                  <a16:creationId xmlns:a16="http://schemas.microsoft.com/office/drawing/2014/main" id="{430B8989-3360-2296-7BCD-99D39C3070C8}"/>
                </a:ext>
              </a:extLst>
            </p:cNvPr>
            <p:cNvCxnSpPr/>
            <p:nvPr/>
          </p:nvCxnSpPr>
          <p:spPr>
            <a:xfrm>
              <a:off x="10472928" y="640124"/>
              <a:ext cx="0" cy="1937811"/>
            </a:xfrm>
            <a:prstGeom prst="line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フローチャート: 磁気ディスク 44">
              <a:extLst>
                <a:ext uri="{FF2B5EF4-FFF2-40B4-BE49-F238E27FC236}">
                  <a16:creationId xmlns:a16="http://schemas.microsoft.com/office/drawing/2014/main" id="{47F7A35B-6F36-A073-DF7E-030545CF7935}"/>
                </a:ext>
              </a:extLst>
            </p:cNvPr>
            <p:cNvSpPr/>
            <p:nvPr/>
          </p:nvSpPr>
          <p:spPr>
            <a:xfrm>
              <a:off x="8873838" y="2837150"/>
              <a:ext cx="1599090" cy="649480"/>
            </a:xfrm>
            <a:prstGeom prst="flowChartMagneticDisk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6" name="フローチャート: 磁気ディスク 45">
              <a:extLst>
                <a:ext uri="{FF2B5EF4-FFF2-40B4-BE49-F238E27FC236}">
                  <a16:creationId xmlns:a16="http://schemas.microsoft.com/office/drawing/2014/main" id="{04A823C9-3108-3BB8-30ED-4773A99C3248}"/>
                </a:ext>
              </a:extLst>
            </p:cNvPr>
            <p:cNvSpPr/>
            <p:nvPr/>
          </p:nvSpPr>
          <p:spPr>
            <a:xfrm>
              <a:off x="8873838" y="3345089"/>
              <a:ext cx="1599090" cy="649480"/>
            </a:xfrm>
            <a:prstGeom prst="flowChartMagneticDisk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932477EB-8494-905B-957B-C677F823382B}"/>
                </a:ext>
              </a:extLst>
            </p:cNvPr>
            <p:cNvSpPr/>
            <p:nvPr/>
          </p:nvSpPr>
          <p:spPr>
            <a:xfrm>
              <a:off x="8873838" y="2942783"/>
              <a:ext cx="1599090" cy="946153"/>
            </a:xfrm>
            <a:prstGeom prst="rect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</a:rPr>
                <a:t>unsafe</a:t>
              </a:r>
              <a:r>
                <a:rPr kumimoji="1" lang="en-US" altLang="ja-JP" sz="1200" b="1">
                  <a:solidFill>
                    <a:schemeClr val="bg1"/>
                  </a:solidFill>
                </a:rPr>
                <a:t>.example</a:t>
              </a:r>
              <a:endParaRPr kumimoji="1" lang="ja-JP" altLang="en-US" sz="1200" b="1">
                <a:solidFill>
                  <a:schemeClr val="bg1"/>
                </a:solidFill>
              </a:endParaRPr>
            </a:p>
          </p:txBody>
        </p: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A01BAB2F-0B8D-C4ED-5E3D-10DEE80BE685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2942783"/>
              <a:ext cx="0" cy="946153"/>
            </a:xfrm>
            <a:prstGeom prst="line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3D9475E2-77ED-38FD-37A7-74166712FFC5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2942783"/>
              <a:ext cx="0" cy="946153"/>
            </a:xfrm>
            <a:prstGeom prst="line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フローチャート: 磁気ディスク 49">
              <a:extLst>
                <a:ext uri="{FF2B5EF4-FFF2-40B4-BE49-F238E27FC236}">
                  <a16:creationId xmlns:a16="http://schemas.microsoft.com/office/drawing/2014/main" id="{E57F91F3-6650-520E-4ED4-43ADAA5BB5F0}"/>
                </a:ext>
              </a:extLst>
            </p:cNvPr>
            <p:cNvSpPr/>
            <p:nvPr/>
          </p:nvSpPr>
          <p:spPr>
            <a:xfrm>
              <a:off x="8873838" y="5483536"/>
              <a:ext cx="1599090" cy="649480"/>
            </a:xfrm>
            <a:prstGeom prst="flowChartMagneticDisk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51" name="フローチャート: 磁気ディスク 50">
              <a:extLst>
                <a:ext uri="{FF2B5EF4-FFF2-40B4-BE49-F238E27FC236}">
                  <a16:creationId xmlns:a16="http://schemas.microsoft.com/office/drawing/2014/main" id="{55D16FCA-0BCB-9497-68F7-2C14D402B7FA}"/>
                </a:ext>
              </a:extLst>
            </p:cNvPr>
            <p:cNvSpPr/>
            <p:nvPr/>
          </p:nvSpPr>
          <p:spPr>
            <a:xfrm>
              <a:off x="8873838" y="5991475"/>
              <a:ext cx="1599090" cy="649480"/>
            </a:xfrm>
            <a:prstGeom prst="flowChartMagneticDisk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4EF419FC-6E59-3550-EB45-C444A867FAEB}"/>
                </a:ext>
              </a:extLst>
            </p:cNvPr>
            <p:cNvSpPr/>
            <p:nvPr/>
          </p:nvSpPr>
          <p:spPr>
            <a:xfrm>
              <a:off x="8873838" y="5589169"/>
              <a:ext cx="1599090" cy="946153"/>
            </a:xfrm>
            <a:prstGeom prst="rect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>
                  <a:solidFill>
                    <a:schemeClr val="bg1"/>
                  </a:solidFill>
                </a:rPr>
                <a:t>evil</a:t>
              </a:r>
              <a:r>
                <a:rPr kumimoji="1" lang="en-US" altLang="ja-JP" sz="1200" b="1">
                  <a:solidFill>
                    <a:schemeClr val="bg1"/>
                  </a:solidFill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</a:endParaRPr>
            </a:p>
          </p:txBody>
        </p: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8B131E22-9257-E20D-4F0C-492C840332F0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5589169"/>
              <a:ext cx="0" cy="946153"/>
            </a:xfrm>
            <a:prstGeom prst="line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624B1DDA-7CA4-642C-CF09-A0E2B296FB2B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5589169"/>
              <a:ext cx="0" cy="946153"/>
            </a:xfrm>
            <a:prstGeom prst="line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CE9072D8-658F-172D-7CD7-A5A4A209820E}"/>
                </a:ext>
              </a:extLst>
            </p:cNvPr>
            <p:cNvSpPr/>
            <p:nvPr/>
          </p:nvSpPr>
          <p:spPr>
            <a:xfrm>
              <a:off x="10801125" y="5589169"/>
              <a:ext cx="1092831" cy="946153"/>
            </a:xfrm>
            <a:prstGeom prst="rect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</a:rPr>
                <a:t>3rd</a:t>
              </a:r>
              <a:r>
                <a:rPr lang="en-US" altLang="ja-JP" sz="1200" b="1">
                  <a:solidFill>
                    <a:schemeClr val="bg1"/>
                  </a:solidFill>
                </a:rPr>
                <a:t>-party</a:t>
              </a:r>
              <a:endParaRPr lang="en-US" altLang="ja-JP" sz="1400" b="1">
                <a:solidFill>
                  <a:schemeClr val="bg1"/>
                </a:solidFill>
              </a:endParaRPr>
            </a:p>
            <a:p>
              <a:pPr algn="ctr"/>
              <a:endParaRPr lang="en-US" altLang="ja-JP" sz="1400" b="1">
                <a:solidFill>
                  <a:schemeClr val="bg1"/>
                </a:solidFill>
              </a:endParaRPr>
            </a:p>
            <a:p>
              <a:pPr algn="ctr"/>
              <a:r>
                <a:rPr kumimoji="1" lang="ja-JP" altLang="en-US" sz="1400" b="1">
                  <a:solidFill>
                    <a:schemeClr val="bg1"/>
                  </a:solidFill>
                </a:rPr>
                <a:t>（</a:t>
              </a:r>
              <a:r>
                <a:rPr kumimoji="1" lang="en-US" altLang="ja-JP" sz="1400" b="1">
                  <a:solidFill>
                    <a:schemeClr val="bg1"/>
                  </a:solidFill>
                </a:rPr>
                <a:t>evil</a:t>
              </a:r>
              <a:r>
                <a:rPr kumimoji="1" lang="ja-JP" altLang="en-US" sz="1400" b="1">
                  <a:solidFill>
                    <a:schemeClr val="bg1"/>
                  </a:solidFill>
                </a:rPr>
                <a:t>）</a:t>
              </a:r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16A2741C-A31B-11DE-B2BD-69DB4180D7D2}"/>
                </a:ext>
              </a:extLst>
            </p:cNvPr>
            <p:cNvSpPr/>
            <p:nvPr/>
          </p:nvSpPr>
          <p:spPr>
            <a:xfrm>
              <a:off x="10801125" y="640124"/>
              <a:ext cx="1092831" cy="3248812"/>
            </a:xfrm>
            <a:prstGeom prst="rect">
              <a:avLst/>
            </a:prstGeom>
            <a:grpFill/>
            <a:ln w="3175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</a:rPr>
                <a:t>-party</a:t>
              </a:r>
              <a:endParaRPr lang="en-US" altLang="ja-JP" sz="1400" b="1">
                <a:solidFill>
                  <a:schemeClr val="bg1"/>
                </a:solidFill>
              </a:endParaRPr>
            </a:p>
          </p:txBody>
        </p:sp>
      </p:grp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B36401D1-0C50-8E0A-FD4E-F829A5DCE29D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データ 9">
            <a:extLst>
              <a:ext uri="{FF2B5EF4-FFF2-40B4-BE49-F238E27FC236}">
                <a16:creationId xmlns:a16="http://schemas.microsoft.com/office/drawing/2014/main" id="{1FCDA353-A12C-E117-CB3C-5E6B536C7E73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D998675-6C23-BEB6-613B-7723664C4A0D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</a:rPr>
              <a:t>js</a:t>
            </a:r>
            <a:endParaRPr kumimoji="1" lang="ja-JP" altLang="en-US" sz="1400" b="1">
              <a:solidFill>
                <a:schemeClr val="bg1"/>
              </a:solidFill>
            </a:endParaRPr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166FEAC-1444-A56A-1E1C-D4BE0BF9A25A}"/>
              </a:ext>
            </a:extLst>
          </p:cNvPr>
          <p:cNvCxnSpPr>
            <a:cxnSpLocks/>
          </p:cNvCxnSpPr>
          <p:nvPr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3F806A60-080B-359E-76EE-4CE25DCB8922}"/>
              </a:ext>
            </a:extLst>
          </p:cNvPr>
          <p:cNvCxnSpPr>
            <a:cxnSpLocks/>
          </p:cNvCxnSpPr>
          <p:nvPr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DDE0A5BE-E4B1-3041-F78E-A270464F1560}"/>
              </a:ext>
            </a:extLst>
          </p:cNvPr>
          <p:cNvCxnSpPr>
            <a:cxnSpLocks/>
          </p:cNvCxnSpPr>
          <p:nvPr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E2000985-8D83-7E4C-FDBD-983B62C60DC0}"/>
              </a:ext>
            </a:extLst>
          </p:cNvPr>
          <p:cNvCxnSpPr>
            <a:cxnSpLocks/>
          </p:cNvCxnSpPr>
          <p:nvPr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B3389414-AA39-C28F-7F7B-22A153034652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C43BB34A-D769-B2E1-07B9-E73C2F93F852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EC153F43-D95A-B4B5-BC94-FEB1A409FAEF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54E6EA05-ECD5-5010-91C4-D31B6495E23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ADE0D7E-3F9A-43CB-8BE0-E2DEC23807AB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</a:rPr>
              <a:t>html@iframe</a:t>
            </a:r>
            <a:endParaRPr kumimoji="1" lang="ja-JP" altLang="en-US" sz="1400" b="1">
              <a:solidFill>
                <a:schemeClr val="bg1"/>
              </a:solidFill>
            </a:endParaRPr>
          </a:p>
        </p:txBody>
      </p: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F0E45B80-B545-8063-87FF-9475AE41EAE8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3175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>
              <a:solidFill>
                <a:schemeClr val="bg1"/>
              </a:solidFill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383AA942-D61E-639F-39A7-A243C71BAE7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</a:rPr>
              <a:t>html</a:t>
            </a:r>
            <a:endParaRPr kumimoji="1" lang="ja-JP" altLang="en-US" sz="1200" b="1">
              <a:solidFill>
                <a:schemeClr val="bg1"/>
              </a:solidFill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556200D1-FC9C-3D64-858A-2C910DE4B15B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  <a:prstDash val="dash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1C0B87A-4223-8893-334B-37B49E33377D}"/>
              </a:ext>
            </a:extLst>
          </p:cNvPr>
          <p:cNvCxnSpPr>
            <a:cxnSpLocks/>
          </p:cNvCxnSpPr>
          <p:nvPr/>
        </p:nvCxnSpPr>
        <p:spPr>
          <a:xfrm flipH="1">
            <a:off x="5201478" y="6070159"/>
            <a:ext cx="3624470" cy="0"/>
          </a:xfrm>
          <a:prstGeom prst="straightConnector1">
            <a:avLst/>
          </a:prstGeom>
          <a:ln w="76200" cap="rnd">
            <a:solidFill>
              <a:schemeClr val="bg1">
                <a:lumMod val="95000"/>
              </a:schemeClr>
            </a:solidFill>
            <a:round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9431DF66-0C7F-A4B9-2BC8-A1285ECE4C73}"/>
              </a:ext>
            </a:extLst>
          </p:cNvPr>
          <p:cNvCxnSpPr>
            <a:cxnSpLocks/>
          </p:cNvCxnSpPr>
          <p:nvPr/>
        </p:nvCxnSpPr>
        <p:spPr>
          <a:xfrm flipH="1">
            <a:off x="6082748" y="3429000"/>
            <a:ext cx="2743200" cy="0"/>
          </a:xfrm>
          <a:prstGeom prst="straightConnector1">
            <a:avLst/>
          </a:prstGeom>
          <a:ln w="76200" cap="rnd">
            <a:solidFill>
              <a:schemeClr val="bg1">
                <a:lumMod val="95000"/>
              </a:schemeClr>
            </a:solidFill>
            <a:round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7B06304-EA8D-9A80-0FC0-6B9C2D316CCB}"/>
              </a:ext>
            </a:extLst>
          </p:cNvPr>
          <p:cNvCxnSpPr>
            <a:cxnSpLocks/>
          </p:cNvCxnSpPr>
          <p:nvPr/>
        </p:nvCxnSpPr>
        <p:spPr>
          <a:xfrm flipH="1">
            <a:off x="6798365" y="1616805"/>
            <a:ext cx="2027583" cy="0"/>
          </a:xfrm>
          <a:prstGeom prst="straightConnector1">
            <a:avLst/>
          </a:prstGeom>
          <a:ln w="76200" cap="rnd">
            <a:solidFill>
              <a:schemeClr val="bg1">
                <a:lumMod val="95000"/>
              </a:schemeClr>
            </a:solidFill>
            <a:round/>
            <a:tailEnd type="triangle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コネクタ: 曲線 26">
            <a:extLst>
              <a:ext uri="{FF2B5EF4-FFF2-40B4-BE49-F238E27FC236}">
                <a16:creationId xmlns:a16="http://schemas.microsoft.com/office/drawing/2014/main" id="{6FA4A39C-CD68-B27B-C694-418C6CFFFB47}"/>
              </a:ext>
            </a:extLst>
          </p:cNvPr>
          <p:cNvCxnSpPr>
            <a:cxnSpLocks/>
          </p:cNvCxnSpPr>
          <p:nvPr/>
        </p:nvCxnSpPr>
        <p:spPr>
          <a:xfrm rot="10800000">
            <a:off x="1134687" y="2671381"/>
            <a:ext cx="2992590" cy="3390865"/>
          </a:xfrm>
          <a:prstGeom prst="curvedConnector2">
            <a:avLst/>
          </a:prstGeom>
          <a:ln w="38100">
            <a:solidFill>
              <a:schemeClr val="bg1">
                <a:lumMod val="95000"/>
              </a:schemeClr>
            </a:solidFill>
            <a:headEnd type="oval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曲線 27">
            <a:extLst>
              <a:ext uri="{FF2B5EF4-FFF2-40B4-BE49-F238E27FC236}">
                <a16:creationId xmlns:a16="http://schemas.microsoft.com/office/drawing/2014/main" id="{E1775935-8D4E-A1A6-32FA-BB8CDBE9399F}"/>
              </a:ext>
            </a:extLst>
          </p:cNvPr>
          <p:cNvCxnSpPr>
            <a:cxnSpLocks/>
          </p:cNvCxnSpPr>
          <p:nvPr/>
        </p:nvCxnSpPr>
        <p:spPr>
          <a:xfrm rot="10800000">
            <a:off x="3176555" y="3963791"/>
            <a:ext cx="950723" cy="2098455"/>
          </a:xfrm>
          <a:prstGeom prst="curvedConnector2">
            <a:avLst/>
          </a:prstGeom>
          <a:ln w="38100">
            <a:solidFill>
              <a:schemeClr val="bg1">
                <a:lumMod val="95000"/>
              </a:schemeClr>
            </a:solidFill>
            <a:headEnd type="oval" w="med" len="med"/>
            <a:tailEnd type="triangl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楕円 32">
            <a:extLst>
              <a:ext uri="{FF2B5EF4-FFF2-40B4-BE49-F238E27FC236}">
                <a16:creationId xmlns:a16="http://schemas.microsoft.com/office/drawing/2014/main" id="{6190CC8A-B7CE-3E56-F422-4829C88FB02D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bg1"/>
                </a:solidFill>
              </a:rPr>
              <a:t>A</a:t>
            </a:r>
            <a:endParaRPr kumimoji="1" lang="ja-JP" altLang="en-US" sz="2400" b="1">
              <a:solidFill>
                <a:schemeClr val="bg1"/>
              </a:solidFill>
            </a:endParaRPr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634E2651-76FE-37AB-D6A5-976C59FB2E92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bg1"/>
                </a:solidFill>
              </a:rPr>
              <a:t>B</a:t>
            </a:r>
            <a:endParaRPr kumimoji="1" lang="ja-JP" altLang="en-US" sz="2000" b="1">
              <a:solidFill>
                <a:schemeClr val="bg1"/>
              </a:solidFill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043B4AD6-F724-628B-6E8A-C6486BF29282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solidFill>
                  <a:schemeClr val="bg1">
                    <a:lumMod val="95000"/>
                  </a:schemeClr>
                </a:solidFill>
              </a:rPr>
              <a:t>domain</a:t>
            </a:r>
            <a:endParaRPr kumimoji="1" lang="ja-JP" altLang="en-US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5A1956E-A98C-81A5-0413-2EB8C3F6E861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solidFill>
            <a:srgbClr val="FFFFFF"/>
          </a:solidFill>
          <a:ln>
            <a:solidFill>
              <a:schemeClr val="bg1"/>
            </a:solidFill>
          </a:ln>
          <a:effectLst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solidFill>
                  <a:schemeClr val="bg1">
                    <a:lumMod val="95000"/>
                  </a:schemeClr>
                </a:solidFill>
              </a:rPr>
              <a:t>owner</a:t>
            </a:r>
            <a:endParaRPr kumimoji="1" lang="ja-JP" altLang="en-US" b="1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8A4C4436-2C29-0885-55D9-C964EB4D8505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A74B1440-9506-7FE9-D90F-A391A930C922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414D2E0F-1248-118E-E21F-985FA795C714}"/>
              </a:ext>
            </a:extLst>
          </p:cNvPr>
          <p:cNvSpPr/>
          <p:nvPr userDrawn="1"/>
        </p:nvSpPr>
        <p:spPr>
          <a:xfrm rot="20866068">
            <a:off x="3193571" y="4554168"/>
            <a:ext cx="298201" cy="908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フリーフォーム: 図形 58">
            <a:extLst>
              <a:ext uri="{FF2B5EF4-FFF2-40B4-BE49-F238E27FC236}">
                <a16:creationId xmlns:a16="http://schemas.microsoft.com/office/drawing/2014/main" id="{4C2E535B-38AE-99DF-5EFD-0DC4EC9DCE1B}"/>
              </a:ext>
            </a:extLst>
          </p:cNvPr>
          <p:cNvSpPr/>
          <p:nvPr userDrawn="1"/>
        </p:nvSpPr>
        <p:spPr>
          <a:xfrm rot="21071802">
            <a:off x="2799181" y="4563169"/>
            <a:ext cx="795460" cy="825422"/>
          </a:xfrm>
          <a:custGeom>
            <a:avLst/>
            <a:gdLst>
              <a:gd name="connsiteX0" fmla="*/ 1610411 w 2571313"/>
              <a:gd name="connsiteY0" fmla="*/ 1063740 h 2668166"/>
              <a:gd name="connsiteX1" fmla="*/ 1785459 w 2571313"/>
              <a:gd name="connsiteY1" fmla="*/ 1234364 h 2668166"/>
              <a:gd name="connsiteX2" fmla="*/ 2003918 w 2571313"/>
              <a:gd name="connsiteY2" fmla="*/ 1124681 h 2668166"/>
              <a:gd name="connsiteX3" fmla="*/ 1796312 w 2571313"/>
              <a:gd name="connsiteY3" fmla="*/ 1164287 h 2668166"/>
              <a:gd name="connsiteX4" fmla="*/ 1610411 w 2571313"/>
              <a:gd name="connsiteY4" fmla="*/ 1063740 h 2668166"/>
              <a:gd name="connsiteX5" fmla="*/ 2087394 w 2571313"/>
              <a:gd name="connsiteY5" fmla="*/ 908435 h 2668166"/>
              <a:gd name="connsiteX6" fmla="*/ 1868163 w 2571313"/>
              <a:gd name="connsiteY6" fmla="*/ 1026937 h 2668166"/>
              <a:gd name="connsiteX7" fmla="*/ 2016855 w 2571313"/>
              <a:gd name="connsiteY7" fmla="*/ 1030801 h 2668166"/>
              <a:gd name="connsiteX8" fmla="*/ 2087394 w 2571313"/>
              <a:gd name="connsiteY8" fmla="*/ 908435 h 2668166"/>
              <a:gd name="connsiteX9" fmla="*/ 1588778 w 2571313"/>
              <a:gd name="connsiteY9" fmla="*/ 831215 h 2668166"/>
              <a:gd name="connsiteX10" fmla="*/ 1619001 w 2571313"/>
              <a:gd name="connsiteY10" fmla="*/ 969186 h 2668166"/>
              <a:gd name="connsiteX11" fmla="*/ 1761894 w 2571313"/>
              <a:gd name="connsiteY11" fmla="*/ 1010479 h 2668166"/>
              <a:gd name="connsiteX12" fmla="*/ 849624 w 2571313"/>
              <a:gd name="connsiteY12" fmla="*/ 0 h 2668166"/>
              <a:gd name="connsiteX13" fmla="*/ 849624 w 2571313"/>
              <a:gd name="connsiteY13" fmla="*/ 1393452 h 2668166"/>
              <a:gd name="connsiteX14" fmla="*/ 870816 w 2571313"/>
              <a:gd name="connsiteY14" fmla="*/ 1392108 h 2668166"/>
              <a:gd name="connsiteX15" fmla="*/ 950719 w 2571313"/>
              <a:gd name="connsiteY15" fmla="*/ 1545072 h 2668166"/>
              <a:gd name="connsiteX16" fmla="*/ 1188574 w 2571313"/>
              <a:gd name="connsiteY16" fmla="*/ 1633704 h 2668166"/>
              <a:gd name="connsiteX17" fmla="*/ 1323824 w 2571313"/>
              <a:gd name="connsiteY17" fmla="*/ 1477063 h 2668166"/>
              <a:gd name="connsiteX18" fmla="*/ 1277718 w 2571313"/>
              <a:gd name="connsiteY18" fmla="*/ 1440325 h 2668166"/>
              <a:gd name="connsiteX19" fmla="*/ 1178694 w 2571313"/>
              <a:gd name="connsiteY19" fmla="*/ 1506384 h 2668166"/>
              <a:gd name="connsiteX20" fmla="*/ 1160469 w 2571313"/>
              <a:gd name="connsiteY20" fmla="*/ 1385170 h 2668166"/>
              <a:gd name="connsiteX21" fmla="*/ 984007 w 2571313"/>
              <a:gd name="connsiteY21" fmla="*/ 1474234 h 2668166"/>
              <a:gd name="connsiteX22" fmla="*/ 1273625 w 2571313"/>
              <a:gd name="connsiteY22" fmla="*/ 1084518 h 2668166"/>
              <a:gd name="connsiteX23" fmla="*/ 1521735 w 2571313"/>
              <a:gd name="connsiteY23" fmla="*/ 1270693 h 2668166"/>
              <a:gd name="connsiteX24" fmla="*/ 1316150 w 2571313"/>
              <a:gd name="connsiteY24" fmla="*/ 809925 h 2668166"/>
              <a:gd name="connsiteX25" fmla="*/ 1410602 w 2571313"/>
              <a:gd name="connsiteY25" fmla="*/ 868949 h 2668166"/>
              <a:gd name="connsiteX26" fmla="*/ 1519793 w 2571313"/>
              <a:gd name="connsiteY26" fmla="*/ 641678 h 2668166"/>
              <a:gd name="connsiteX27" fmla="*/ 1499937 w 2571313"/>
              <a:gd name="connsiteY27" fmla="*/ 483215 h 2668166"/>
              <a:gd name="connsiteX28" fmla="*/ 1735310 w 2571313"/>
              <a:gd name="connsiteY28" fmla="*/ 251883 h 2668166"/>
              <a:gd name="connsiteX29" fmla="*/ 1621151 w 2571313"/>
              <a:gd name="connsiteY29" fmla="*/ 464990 h 2668166"/>
              <a:gd name="connsiteX30" fmla="*/ 1666649 w 2571313"/>
              <a:gd name="connsiteY30" fmla="*/ 553429 h 2668166"/>
              <a:gd name="connsiteX31" fmla="*/ 1890148 w 2571313"/>
              <a:gd name="connsiteY31" fmla="*/ 543645 h 2668166"/>
              <a:gd name="connsiteX32" fmla="*/ 2107444 w 2571313"/>
              <a:gd name="connsiteY32" fmla="*/ 621694 h 2668166"/>
              <a:gd name="connsiteX33" fmla="*/ 2188146 w 2571313"/>
              <a:gd name="connsiteY33" fmla="*/ 530600 h 2668166"/>
              <a:gd name="connsiteX34" fmla="*/ 2172615 w 2571313"/>
              <a:gd name="connsiteY34" fmla="*/ 308568 h 2668166"/>
              <a:gd name="connsiteX35" fmla="*/ 2287585 w 2571313"/>
              <a:gd name="connsiteY35" fmla="*/ 605195 h 2668166"/>
              <a:gd name="connsiteX36" fmla="*/ 2242405 w 2571313"/>
              <a:gd name="connsiteY36" fmla="*/ 753587 h 2668166"/>
              <a:gd name="connsiteX37" fmla="*/ 2272749 w 2571313"/>
              <a:gd name="connsiteY37" fmla="*/ 987669 h 2668166"/>
              <a:gd name="connsiteX38" fmla="*/ 2367808 w 2571313"/>
              <a:gd name="connsiteY38" fmla="*/ 994991 h 2668166"/>
              <a:gd name="connsiteX39" fmla="*/ 2164069 w 2571313"/>
              <a:gd name="connsiteY39" fmla="*/ 1259416 h 2668166"/>
              <a:gd name="connsiteX40" fmla="*/ 2063991 w 2571313"/>
              <a:gd name="connsiteY40" fmla="*/ 1369469 h 2668166"/>
              <a:gd name="connsiteX41" fmla="*/ 2404258 w 2571313"/>
              <a:gd name="connsiteY41" fmla="*/ 1237418 h 2668166"/>
              <a:gd name="connsiteX42" fmla="*/ 2530268 w 2571313"/>
              <a:gd name="connsiteY42" fmla="*/ 1427119 h 2668166"/>
              <a:gd name="connsiteX43" fmla="*/ 2562035 w 2571313"/>
              <a:gd name="connsiteY43" fmla="*/ 1783216 h 2668166"/>
              <a:gd name="connsiteX44" fmla="*/ 2380565 w 2571313"/>
              <a:gd name="connsiteY44" fmla="*/ 1581522 h 2668166"/>
              <a:gd name="connsiteX45" fmla="*/ 2327041 w 2571313"/>
              <a:gd name="connsiteY45" fmla="*/ 1736021 h 2668166"/>
              <a:gd name="connsiteX46" fmla="*/ 2200936 w 2571313"/>
              <a:gd name="connsiteY46" fmla="*/ 1642497 h 2668166"/>
              <a:gd name="connsiteX47" fmla="*/ 2230160 w 2571313"/>
              <a:gd name="connsiteY47" fmla="*/ 1883805 h 2668166"/>
              <a:gd name="connsiteX48" fmla="*/ 2187634 w 2571313"/>
              <a:gd name="connsiteY48" fmla="*/ 2158398 h 2668166"/>
              <a:gd name="connsiteX49" fmla="*/ 2203525 w 2571313"/>
              <a:gd name="connsiteY49" fmla="*/ 2390241 h 2668166"/>
              <a:gd name="connsiteX50" fmla="*/ 2094788 w 2571313"/>
              <a:gd name="connsiteY50" fmla="*/ 2230813 h 2668166"/>
              <a:gd name="connsiteX51" fmla="*/ 1986838 w 2571313"/>
              <a:gd name="connsiteY51" fmla="*/ 2260491 h 2668166"/>
              <a:gd name="connsiteX52" fmla="*/ 2046469 w 2571313"/>
              <a:gd name="connsiteY52" fmla="*/ 2114337 h 2668166"/>
              <a:gd name="connsiteX53" fmla="*/ 2021209 w 2571313"/>
              <a:gd name="connsiteY53" fmla="*/ 1799649 h 2668166"/>
              <a:gd name="connsiteX54" fmla="*/ 1874161 w 2571313"/>
              <a:gd name="connsiteY54" fmla="*/ 2080253 h 2668166"/>
              <a:gd name="connsiteX55" fmla="*/ 1783707 w 2571313"/>
              <a:gd name="connsiteY55" fmla="*/ 2473214 h 2668166"/>
              <a:gd name="connsiteX56" fmla="*/ 1914226 w 2571313"/>
              <a:gd name="connsiteY56" fmla="*/ 2667136 h 2668166"/>
              <a:gd name="connsiteX57" fmla="*/ 1618528 w 2571313"/>
              <a:gd name="connsiteY57" fmla="*/ 2536427 h 2668166"/>
              <a:gd name="connsiteX58" fmla="*/ 1647721 w 2571313"/>
              <a:gd name="connsiteY58" fmla="*/ 2252369 h 2668166"/>
              <a:gd name="connsiteX59" fmla="*/ 1615043 w 2571313"/>
              <a:gd name="connsiteY59" fmla="*/ 2128918 h 2668166"/>
              <a:gd name="connsiteX60" fmla="*/ 1573221 w 2571313"/>
              <a:gd name="connsiteY60" fmla="*/ 2255631 h 2668166"/>
              <a:gd name="connsiteX61" fmla="*/ 1524589 w 2571313"/>
              <a:gd name="connsiteY61" fmla="*/ 2521879 h 2668166"/>
              <a:gd name="connsiteX62" fmla="*/ 1246031 w 2571313"/>
              <a:gd name="connsiteY62" fmla="*/ 2552734 h 2668166"/>
              <a:gd name="connsiteX63" fmla="*/ 1367341 w 2571313"/>
              <a:gd name="connsiteY63" fmla="*/ 2438331 h 2668166"/>
              <a:gd name="connsiteX64" fmla="*/ 1423903 w 2571313"/>
              <a:gd name="connsiteY64" fmla="*/ 2025322 h 2668166"/>
              <a:gd name="connsiteX65" fmla="*/ 1378084 w 2571313"/>
              <a:gd name="connsiteY65" fmla="*/ 1700050 h 2668166"/>
              <a:gd name="connsiteX66" fmla="*/ 1203953 w 2571313"/>
              <a:gd name="connsiteY66" fmla="*/ 1821072 h 2668166"/>
              <a:gd name="connsiteX67" fmla="*/ 895052 w 2571313"/>
              <a:gd name="connsiteY67" fmla="*/ 1617845 h 2668166"/>
              <a:gd name="connsiteX68" fmla="*/ 856260 w 2571313"/>
              <a:gd name="connsiteY68" fmla="*/ 1615248 h 2668166"/>
              <a:gd name="connsiteX69" fmla="*/ 849624 w 2571313"/>
              <a:gd name="connsiteY69" fmla="*/ 1621112 h 2668166"/>
              <a:gd name="connsiteX70" fmla="*/ 849624 w 2571313"/>
              <a:gd name="connsiteY70" fmla="*/ 2373910 h 2668166"/>
              <a:gd name="connsiteX71" fmla="*/ 803905 w 2571313"/>
              <a:gd name="connsiteY71" fmla="*/ 2373910 h 2668166"/>
              <a:gd name="connsiteX72" fmla="*/ 803905 w 2571313"/>
              <a:gd name="connsiteY72" fmla="*/ 1656319 h 2668166"/>
              <a:gd name="connsiteX73" fmla="*/ 800505 w 2571313"/>
              <a:gd name="connsiteY73" fmla="*/ 1654999 h 2668166"/>
              <a:gd name="connsiteX74" fmla="*/ 709507 w 2571313"/>
              <a:gd name="connsiteY74" fmla="*/ 1478118 h 2668166"/>
              <a:gd name="connsiteX75" fmla="*/ 779480 w 2571313"/>
              <a:gd name="connsiteY75" fmla="*/ 1414498 h 2668166"/>
              <a:gd name="connsiteX76" fmla="*/ 803905 w 2571313"/>
              <a:gd name="connsiteY76" fmla="*/ 1404972 h 2668166"/>
              <a:gd name="connsiteX77" fmla="*/ 803905 w 2571313"/>
              <a:gd name="connsiteY77" fmla="*/ 567099 h 2668166"/>
              <a:gd name="connsiteX78" fmla="*/ 767911 w 2571313"/>
              <a:gd name="connsiteY78" fmla="*/ 557461 h 2668166"/>
              <a:gd name="connsiteX79" fmla="*/ 708660 w 2571313"/>
              <a:gd name="connsiteY79" fmla="*/ 552189 h 2668166"/>
              <a:gd name="connsiteX80" fmla="*/ 0 w 2571313"/>
              <a:gd name="connsiteY80" fmla="*/ 1687236 h 2668166"/>
              <a:gd name="connsiteX81" fmla="*/ 708660 w 2571313"/>
              <a:gd name="connsiteY81" fmla="*/ 80067 h 2668166"/>
              <a:gd name="connsiteX82" fmla="*/ 781116 w 2571313"/>
              <a:gd name="connsiteY82" fmla="*/ 88365 h 2668166"/>
              <a:gd name="connsiteX83" fmla="*/ 803905 w 2571313"/>
              <a:gd name="connsiteY83" fmla="*/ 96253 h 2668166"/>
              <a:gd name="connsiteX84" fmla="*/ 803905 w 2571313"/>
              <a:gd name="connsiteY84" fmla="*/ 0 h 26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571313" h="2668166">
                <a:moveTo>
                  <a:pt x="1610411" y="1063740"/>
                </a:moveTo>
                <a:cubicBezTo>
                  <a:pt x="1598423" y="1141144"/>
                  <a:pt x="1676795" y="1217535"/>
                  <a:pt x="1785459" y="1234364"/>
                </a:cubicBezTo>
                <a:cubicBezTo>
                  <a:pt x="1894123" y="1251192"/>
                  <a:pt x="1991930" y="1202086"/>
                  <a:pt x="2003918" y="1124681"/>
                </a:cubicBezTo>
                <a:cubicBezTo>
                  <a:pt x="1950638" y="1161602"/>
                  <a:pt x="1873724" y="1176276"/>
                  <a:pt x="1796312" y="1164287"/>
                </a:cubicBezTo>
                <a:cubicBezTo>
                  <a:pt x="1718899" y="1152298"/>
                  <a:pt x="1650026" y="1115047"/>
                  <a:pt x="1610411" y="1063740"/>
                </a:cubicBezTo>
                <a:close/>
                <a:moveTo>
                  <a:pt x="2087394" y="908435"/>
                </a:moveTo>
                <a:lnTo>
                  <a:pt x="1868163" y="1026937"/>
                </a:lnTo>
                <a:cubicBezTo>
                  <a:pt x="1911661" y="1061065"/>
                  <a:pt x="1969676" y="1062572"/>
                  <a:pt x="2016855" y="1030801"/>
                </a:cubicBezTo>
                <a:cubicBezTo>
                  <a:pt x="2055891" y="1004512"/>
                  <a:pt x="2082149" y="958962"/>
                  <a:pt x="2087394" y="908435"/>
                </a:cubicBezTo>
                <a:close/>
                <a:moveTo>
                  <a:pt x="1588778" y="831215"/>
                </a:moveTo>
                <a:cubicBezTo>
                  <a:pt x="1578493" y="880962"/>
                  <a:pt x="1589744" y="932322"/>
                  <a:pt x="1619001" y="969186"/>
                </a:cubicBezTo>
                <a:cubicBezTo>
                  <a:pt x="1654358" y="1013740"/>
                  <a:pt x="1710113" y="1029851"/>
                  <a:pt x="1761894" y="1010479"/>
                </a:cubicBezTo>
                <a:close/>
                <a:moveTo>
                  <a:pt x="849624" y="0"/>
                </a:moveTo>
                <a:lnTo>
                  <a:pt x="849624" y="1393452"/>
                </a:lnTo>
                <a:lnTo>
                  <a:pt x="870816" y="1392108"/>
                </a:lnTo>
                <a:cubicBezTo>
                  <a:pt x="911018" y="1403267"/>
                  <a:pt x="897759" y="1504806"/>
                  <a:pt x="950719" y="1545072"/>
                </a:cubicBezTo>
                <a:cubicBezTo>
                  <a:pt x="1003679" y="1585338"/>
                  <a:pt x="1126390" y="1645039"/>
                  <a:pt x="1188574" y="1633704"/>
                </a:cubicBezTo>
                <a:cubicBezTo>
                  <a:pt x="1250758" y="1622369"/>
                  <a:pt x="1308967" y="1509293"/>
                  <a:pt x="1323824" y="1477063"/>
                </a:cubicBezTo>
                <a:cubicBezTo>
                  <a:pt x="1338681" y="1444833"/>
                  <a:pt x="1301906" y="1435438"/>
                  <a:pt x="1277718" y="1440325"/>
                </a:cubicBezTo>
                <a:cubicBezTo>
                  <a:pt x="1253529" y="1445212"/>
                  <a:pt x="1198235" y="1515576"/>
                  <a:pt x="1178694" y="1506384"/>
                </a:cubicBezTo>
                <a:cubicBezTo>
                  <a:pt x="1159153" y="1497191"/>
                  <a:pt x="1192916" y="1390528"/>
                  <a:pt x="1160469" y="1385170"/>
                </a:cubicBezTo>
                <a:cubicBezTo>
                  <a:pt x="1128021" y="1379812"/>
                  <a:pt x="965148" y="1524343"/>
                  <a:pt x="984007" y="1474234"/>
                </a:cubicBezTo>
                <a:cubicBezTo>
                  <a:pt x="1002867" y="1424126"/>
                  <a:pt x="1184003" y="1118442"/>
                  <a:pt x="1273625" y="1084518"/>
                </a:cubicBezTo>
                <a:cubicBezTo>
                  <a:pt x="1363246" y="1050595"/>
                  <a:pt x="1514647" y="1316458"/>
                  <a:pt x="1521735" y="1270693"/>
                </a:cubicBezTo>
                <a:cubicBezTo>
                  <a:pt x="1528822" y="1224927"/>
                  <a:pt x="1334672" y="876882"/>
                  <a:pt x="1316150" y="809925"/>
                </a:cubicBezTo>
                <a:cubicBezTo>
                  <a:pt x="1297628" y="742968"/>
                  <a:pt x="1376661" y="896991"/>
                  <a:pt x="1410602" y="868949"/>
                </a:cubicBezTo>
                <a:cubicBezTo>
                  <a:pt x="1444542" y="840908"/>
                  <a:pt x="1504904" y="705967"/>
                  <a:pt x="1519793" y="641678"/>
                </a:cubicBezTo>
                <a:cubicBezTo>
                  <a:pt x="1534682" y="577389"/>
                  <a:pt x="1464017" y="548180"/>
                  <a:pt x="1499937" y="483215"/>
                </a:cubicBezTo>
                <a:cubicBezTo>
                  <a:pt x="1535856" y="418249"/>
                  <a:pt x="1715107" y="254921"/>
                  <a:pt x="1735310" y="251883"/>
                </a:cubicBezTo>
                <a:cubicBezTo>
                  <a:pt x="1755512" y="248846"/>
                  <a:pt x="1632594" y="414732"/>
                  <a:pt x="1621151" y="464990"/>
                </a:cubicBezTo>
                <a:cubicBezTo>
                  <a:pt x="1609707" y="515247"/>
                  <a:pt x="1621817" y="540320"/>
                  <a:pt x="1666649" y="553429"/>
                </a:cubicBezTo>
                <a:cubicBezTo>
                  <a:pt x="1711482" y="566539"/>
                  <a:pt x="1816682" y="532268"/>
                  <a:pt x="1890148" y="543645"/>
                </a:cubicBezTo>
                <a:cubicBezTo>
                  <a:pt x="1963614" y="555023"/>
                  <a:pt x="2057777" y="623868"/>
                  <a:pt x="2107444" y="621694"/>
                </a:cubicBezTo>
                <a:cubicBezTo>
                  <a:pt x="2157110" y="619520"/>
                  <a:pt x="2177284" y="582787"/>
                  <a:pt x="2188146" y="530600"/>
                </a:cubicBezTo>
                <a:cubicBezTo>
                  <a:pt x="2199008" y="478412"/>
                  <a:pt x="2156042" y="296136"/>
                  <a:pt x="2172615" y="308568"/>
                </a:cubicBezTo>
                <a:cubicBezTo>
                  <a:pt x="2189189" y="321001"/>
                  <a:pt x="2275953" y="531026"/>
                  <a:pt x="2287585" y="605195"/>
                </a:cubicBezTo>
                <a:cubicBezTo>
                  <a:pt x="2299217" y="679365"/>
                  <a:pt x="2244878" y="689841"/>
                  <a:pt x="2242405" y="753587"/>
                </a:cubicBezTo>
                <a:cubicBezTo>
                  <a:pt x="2239934" y="817333"/>
                  <a:pt x="2251849" y="947435"/>
                  <a:pt x="2272749" y="987669"/>
                </a:cubicBezTo>
                <a:cubicBezTo>
                  <a:pt x="2293650" y="1027903"/>
                  <a:pt x="2385921" y="949700"/>
                  <a:pt x="2367808" y="994991"/>
                </a:cubicBezTo>
                <a:cubicBezTo>
                  <a:pt x="2349695" y="1040282"/>
                  <a:pt x="2214706" y="1197002"/>
                  <a:pt x="2164069" y="1259416"/>
                </a:cubicBezTo>
                <a:cubicBezTo>
                  <a:pt x="2113434" y="1321829"/>
                  <a:pt x="2023960" y="1373136"/>
                  <a:pt x="2063991" y="1369469"/>
                </a:cubicBezTo>
                <a:cubicBezTo>
                  <a:pt x="2104023" y="1365803"/>
                  <a:pt x="2326545" y="1227809"/>
                  <a:pt x="2404258" y="1237418"/>
                </a:cubicBezTo>
                <a:cubicBezTo>
                  <a:pt x="2481970" y="1247026"/>
                  <a:pt x="2503972" y="1336154"/>
                  <a:pt x="2530268" y="1427119"/>
                </a:cubicBezTo>
                <a:cubicBezTo>
                  <a:pt x="2556564" y="1518086"/>
                  <a:pt x="2586985" y="1757482"/>
                  <a:pt x="2562035" y="1783216"/>
                </a:cubicBezTo>
                <a:cubicBezTo>
                  <a:pt x="2537084" y="1808949"/>
                  <a:pt x="2419731" y="1589388"/>
                  <a:pt x="2380565" y="1581522"/>
                </a:cubicBezTo>
                <a:cubicBezTo>
                  <a:pt x="2341400" y="1573657"/>
                  <a:pt x="2356980" y="1725858"/>
                  <a:pt x="2327041" y="1736021"/>
                </a:cubicBezTo>
                <a:cubicBezTo>
                  <a:pt x="2297103" y="1746183"/>
                  <a:pt x="2217082" y="1617866"/>
                  <a:pt x="2200936" y="1642497"/>
                </a:cubicBezTo>
                <a:cubicBezTo>
                  <a:pt x="2184789" y="1667127"/>
                  <a:pt x="2232377" y="1797821"/>
                  <a:pt x="2230160" y="1883805"/>
                </a:cubicBezTo>
                <a:cubicBezTo>
                  <a:pt x="2227943" y="1969788"/>
                  <a:pt x="2192073" y="2073992"/>
                  <a:pt x="2187634" y="2158398"/>
                </a:cubicBezTo>
                <a:cubicBezTo>
                  <a:pt x="2183195" y="2242804"/>
                  <a:pt x="2219000" y="2378172"/>
                  <a:pt x="2203525" y="2390241"/>
                </a:cubicBezTo>
                <a:cubicBezTo>
                  <a:pt x="2188051" y="2402310"/>
                  <a:pt x="2130902" y="2252439"/>
                  <a:pt x="2094788" y="2230813"/>
                </a:cubicBezTo>
                <a:cubicBezTo>
                  <a:pt x="2058673" y="2209189"/>
                  <a:pt x="1994891" y="2279904"/>
                  <a:pt x="1986838" y="2260491"/>
                </a:cubicBezTo>
                <a:cubicBezTo>
                  <a:pt x="1978784" y="2241078"/>
                  <a:pt x="1963079" y="2300553"/>
                  <a:pt x="2046469" y="2114337"/>
                </a:cubicBezTo>
                <a:cubicBezTo>
                  <a:pt x="2129859" y="1928122"/>
                  <a:pt x="2049927" y="1805330"/>
                  <a:pt x="2021209" y="1799649"/>
                </a:cubicBezTo>
                <a:cubicBezTo>
                  <a:pt x="1992492" y="1793968"/>
                  <a:pt x="1913745" y="1967992"/>
                  <a:pt x="1874161" y="2080253"/>
                </a:cubicBezTo>
                <a:cubicBezTo>
                  <a:pt x="1834578" y="2192514"/>
                  <a:pt x="1777029" y="2375401"/>
                  <a:pt x="1783707" y="2473214"/>
                </a:cubicBezTo>
                <a:cubicBezTo>
                  <a:pt x="1790384" y="2571028"/>
                  <a:pt x="1941755" y="2656600"/>
                  <a:pt x="1914226" y="2667136"/>
                </a:cubicBezTo>
                <a:cubicBezTo>
                  <a:pt x="1886696" y="2677671"/>
                  <a:pt x="1662946" y="2605554"/>
                  <a:pt x="1618528" y="2536427"/>
                </a:cubicBezTo>
                <a:cubicBezTo>
                  <a:pt x="1574111" y="2467299"/>
                  <a:pt x="1648302" y="2320288"/>
                  <a:pt x="1647721" y="2252369"/>
                </a:cubicBezTo>
                <a:cubicBezTo>
                  <a:pt x="1647140" y="2184452"/>
                  <a:pt x="1627460" y="2128374"/>
                  <a:pt x="1615043" y="2128918"/>
                </a:cubicBezTo>
                <a:cubicBezTo>
                  <a:pt x="1602627" y="2129461"/>
                  <a:pt x="1588297" y="2190137"/>
                  <a:pt x="1573221" y="2255631"/>
                </a:cubicBezTo>
                <a:cubicBezTo>
                  <a:pt x="1558146" y="2321124"/>
                  <a:pt x="1579121" y="2472362"/>
                  <a:pt x="1524589" y="2521879"/>
                </a:cubicBezTo>
                <a:cubicBezTo>
                  <a:pt x="1470057" y="2571396"/>
                  <a:pt x="1272240" y="2566658"/>
                  <a:pt x="1246031" y="2552734"/>
                </a:cubicBezTo>
                <a:cubicBezTo>
                  <a:pt x="1219823" y="2538809"/>
                  <a:pt x="1337696" y="2526232"/>
                  <a:pt x="1367341" y="2438331"/>
                </a:cubicBezTo>
                <a:cubicBezTo>
                  <a:pt x="1396986" y="2350429"/>
                  <a:pt x="1422113" y="2148369"/>
                  <a:pt x="1423903" y="2025322"/>
                </a:cubicBezTo>
                <a:cubicBezTo>
                  <a:pt x="1425693" y="1902275"/>
                  <a:pt x="1414743" y="1734092"/>
                  <a:pt x="1378084" y="1700050"/>
                </a:cubicBezTo>
                <a:cubicBezTo>
                  <a:pt x="1341426" y="1666009"/>
                  <a:pt x="1284459" y="1834773"/>
                  <a:pt x="1203953" y="1821072"/>
                </a:cubicBezTo>
                <a:cubicBezTo>
                  <a:pt x="1123448" y="1807371"/>
                  <a:pt x="962294" y="1645524"/>
                  <a:pt x="895052" y="1617845"/>
                </a:cubicBezTo>
                <a:cubicBezTo>
                  <a:pt x="878242" y="1610925"/>
                  <a:pt x="865860" y="1611243"/>
                  <a:pt x="856260" y="1615248"/>
                </a:cubicBezTo>
                <a:lnTo>
                  <a:pt x="849624" y="1621112"/>
                </a:lnTo>
                <a:lnTo>
                  <a:pt x="849624" y="2373910"/>
                </a:lnTo>
                <a:lnTo>
                  <a:pt x="803905" y="2373910"/>
                </a:lnTo>
                <a:lnTo>
                  <a:pt x="803905" y="1656319"/>
                </a:lnTo>
                <a:lnTo>
                  <a:pt x="800505" y="1654999"/>
                </a:lnTo>
                <a:cubicBezTo>
                  <a:pt x="769581" y="1631711"/>
                  <a:pt x="697789" y="1521933"/>
                  <a:pt x="709507" y="1478118"/>
                </a:cubicBezTo>
                <a:cubicBezTo>
                  <a:pt x="715366" y="1456211"/>
                  <a:pt x="745643" y="1431919"/>
                  <a:pt x="779480" y="1414498"/>
                </a:cubicBezTo>
                <a:lnTo>
                  <a:pt x="803905" y="1404972"/>
                </a:lnTo>
                <a:lnTo>
                  <a:pt x="803905" y="567099"/>
                </a:lnTo>
                <a:lnTo>
                  <a:pt x="767911" y="557461"/>
                </a:lnTo>
                <a:cubicBezTo>
                  <a:pt x="748318" y="553965"/>
                  <a:pt x="728556" y="552189"/>
                  <a:pt x="708660" y="552189"/>
                </a:cubicBezTo>
                <a:cubicBezTo>
                  <a:pt x="390313" y="552189"/>
                  <a:pt x="106463" y="1006827"/>
                  <a:pt x="0" y="1687236"/>
                </a:cubicBezTo>
                <a:cubicBezTo>
                  <a:pt x="0" y="799621"/>
                  <a:pt x="317278" y="80067"/>
                  <a:pt x="708660" y="80067"/>
                </a:cubicBezTo>
                <a:cubicBezTo>
                  <a:pt x="733121" y="80067"/>
                  <a:pt x="757293" y="82878"/>
                  <a:pt x="781116" y="88365"/>
                </a:cubicBezTo>
                <a:lnTo>
                  <a:pt x="803905" y="96253"/>
                </a:lnTo>
                <a:lnTo>
                  <a:pt x="803905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6E7A0099-EBF1-7D70-4D5B-0BAC719DFFE3}"/>
              </a:ext>
            </a:extLst>
          </p:cNvPr>
          <p:cNvSpPr/>
          <p:nvPr userDrawn="1"/>
        </p:nvSpPr>
        <p:spPr>
          <a:xfrm>
            <a:off x="2747986" y="4565931"/>
            <a:ext cx="950723" cy="848046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C6CD20BD-D7F9-7513-C1CA-0943DEDD459D}"/>
              </a:ext>
            </a:extLst>
          </p:cNvPr>
          <p:cNvSpPr/>
          <p:nvPr userDrawn="1"/>
        </p:nvSpPr>
        <p:spPr>
          <a:xfrm rot="19175641">
            <a:off x="1886167" y="4469680"/>
            <a:ext cx="298201" cy="99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フリーフォーム: 図形 61">
            <a:extLst>
              <a:ext uri="{FF2B5EF4-FFF2-40B4-BE49-F238E27FC236}">
                <a16:creationId xmlns:a16="http://schemas.microsoft.com/office/drawing/2014/main" id="{443B7AEB-0CC6-B781-542A-FA09BDFDFA61}"/>
              </a:ext>
            </a:extLst>
          </p:cNvPr>
          <p:cNvSpPr/>
          <p:nvPr userDrawn="1"/>
        </p:nvSpPr>
        <p:spPr>
          <a:xfrm rot="21071802">
            <a:off x="1624635" y="4563169"/>
            <a:ext cx="795460" cy="825422"/>
          </a:xfrm>
          <a:custGeom>
            <a:avLst/>
            <a:gdLst>
              <a:gd name="connsiteX0" fmla="*/ 1610411 w 2571313"/>
              <a:gd name="connsiteY0" fmla="*/ 1063740 h 2668166"/>
              <a:gd name="connsiteX1" fmla="*/ 1785459 w 2571313"/>
              <a:gd name="connsiteY1" fmla="*/ 1234364 h 2668166"/>
              <a:gd name="connsiteX2" fmla="*/ 2003918 w 2571313"/>
              <a:gd name="connsiteY2" fmla="*/ 1124681 h 2668166"/>
              <a:gd name="connsiteX3" fmla="*/ 1796312 w 2571313"/>
              <a:gd name="connsiteY3" fmla="*/ 1164287 h 2668166"/>
              <a:gd name="connsiteX4" fmla="*/ 1610411 w 2571313"/>
              <a:gd name="connsiteY4" fmla="*/ 1063740 h 2668166"/>
              <a:gd name="connsiteX5" fmla="*/ 2087394 w 2571313"/>
              <a:gd name="connsiteY5" fmla="*/ 908435 h 2668166"/>
              <a:gd name="connsiteX6" fmla="*/ 1868163 w 2571313"/>
              <a:gd name="connsiteY6" fmla="*/ 1026937 h 2668166"/>
              <a:gd name="connsiteX7" fmla="*/ 2016855 w 2571313"/>
              <a:gd name="connsiteY7" fmla="*/ 1030801 h 2668166"/>
              <a:gd name="connsiteX8" fmla="*/ 2087394 w 2571313"/>
              <a:gd name="connsiteY8" fmla="*/ 908435 h 2668166"/>
              <a:gd name="connsiteX9" fmla="*/ 1588778 w 2571313"/>
              <a:gd name="connsiteY9" fmla="*/ 831215 h 2668166"/>
              <a:gd name="connsiteX10" fmla="*/ 1619001 w 2571313"/>
              <a:gd name="connsiteY10" fmla="*/ 969186 h 2668166"/>
              <a:gd name="connsiteX11" fmla="*/ 1761894 w 2571313"/>
              <a:gd name="connsiteY11" fmla="*/ 1010479 h 2668166"/>
              <a:gd name="connsiteX12" fmla="*/ 849624 w 2571313"/>
              <a:gd name="connsiteY12" fmla="*/ 0 h 2668166"/>
              <a:gd name="connsiteX13" fmla="*/ 849624 w 2571313"/>
              <a:gd name="connsiteY13" fmla="*/ 1393452 h 2668166"/>
              <a:gd name="connsiteX14" fmla="*/ 870816 w 2571313"/>
              <a:gd name="connsiteY14" fmla="*/ 1392108 h 2668166"/>
              <a:gd name="connsiteX15" fmla="*/ 950719 w 2571313"/>
              <a:gd name="connsiteY15" fmla="*/ 1545072 h 2668166"/>
              <a:gd name="connsiteX16" fmla="*/ 1188574 w 2571313"/>
              <a:gd name="connsiteY16" fmla="*/ 1633704 h 2668166"/>
              <a:gd name="connsiteX17" fmla="*/ 1323824 w 2571313"/>
              <a:gd name="connsiteY17" fmla="*/ 1477063 h 2668166"/>
              <a:gd name="connsiteX18" fmla="*/ 1277718 w 2571313"/>
              <a:gd name="connsiteY18" fmla="*/ 1440325 h 2668166"/>
              <a:gd name="connsiteX19" fmla="*/ 1178694 w 2571313"/>
              <a:gd name="connsiteY19" fmla="*/ 1506384 h 2668166"/>
              <a:gd name="connsiteX20" fmla="*/ 1160469 w 2571313"/>
              <a:gd name="connsiteY20" fmla="*/ 1385170 h 2668166"/>
              <a:gd name="connsiteX21" fmla="*/ 984007 w 2571313"/>
              <a:gd name="connsiteY21" fmla="*/ 1474234 h 2668166"/>
              <a:gd name="connsiteX22" fmla="*/ 1273625 w 2571313"/>
              <a:gd name="connsiteY22" fmla="*/ 1084518 h 2668166"/>
              <a:gd name="connsiteX23" fmla="*/ 1521735 w 2571313"/>
              <a:gd name="connsiteY23" fmla="*/ 1270693 h 2668166"/>
              <a:gd name="connsiteX24" fmla="*/ 1316150 w 2571313"/>
              <a:gd name="connsiteY24" fmla="*/ 809925 h 2668166"/>
              <a:gd name="connsiteX25" fmla="*/ 1410602 w 2571313"/>
              <a:gd name="connsiteY25" fmla="*/ 868949 h 2668166"/>
              <a:gd name="connsiteX26" fmla="*/ 1519793 w 2571313"/>
              <a:gd name="connsiteY26" fmla="*/ 641678 h 2668166"/>
              <a:gd name="connsiteX27" fmla="*/ 1499937 w 2571313"/>
              <a:gd name="connsiteY27" fmla="*/ 483215 h 2668166"/>
              <a:gd name="connsiteX28" fmla="*/ 1735310 w 2571313"/>
              <a:gd name="connsiteY28" fmla="*/ 251883 h 2668166"/>
              <a:gd name="connsiteX29" fmla="*/ 1621151 w 2571313"/>
              <a:gd name="connsiteY29" fmla="*/ 464990 h 2668166"/>
              <a:gd name="connsiteX30" fmla="*/ 1666649 w 2571313"/>
              <a:gd name="connsiteY30" fmla="*/ 553429 h 2668166"/>
              <a:gd name="connsiteX31" fmla="*/ 1890148 w 2571313"/>
              <a:gd name="connsiteY31" fmla="*/ 543645 h 2668166"/>
              <a:gd name="connsiteX32" fmla="*/ 2107444 w 2571313"/>
              <a:gd name="connsiteY32" fmla="*/ 621694 h 2668166"/>
              <a:gd name="connsiteX33" fmla="*/ 2188146 w 2571313"/>
              <a:gd name="connsiteY33" fmla="*/ 530600 h 2668166"/>
              <a:gd name="connsiteX34" fmla="*/ 2172615 w 2571313"/>
              <a:gd name="connsiteY34" fmla="*/ 308568 h 2668166"/>
              <a:gd name="connsiteX35" fmla="*/ 2287585 w 2571313"/>
              <a:gd name="connsiteY35" fmla="*/ 605195 h 2668166"/>
              <a:gd name="connsiteX36" fmla="*/ 2242405 w 2571313"/>
              <a:gd name="connsiteY36" fmla="*/ 753587 h 2668166"/>
              <a:gd name="connsiteX37" fmla="*/ 2272749 w 2571313"/>
              <a:gd name="connsiteY37" fmla="*/ 987669 h 2668166"/>
              <a:gd name="connsiteX38" fmla="*/ 2367808 w 2571313"/>
              <a:gd name="connsiteY38" fmla="*/ 994991 h 2668166"/>
              <a:gd name="connsiteX39" fmla="*/ 2164069 w 2571313"/>
              <a:gd name="connsiteY39" fmla="*/ 1259416 h 2668166"/>
              <a:gd name="connsiteX40" fmla="*/ 2063991 w 2571313"/>
              <a:gd name="connsiteY40" fmla="*/ 1369469 h 2668166"/>
              <a:gd name="connsiteX41" fmla="*/ 2404258 w 2571313"/>
              <a:gd name="connsiteY41" fmla="*/ 1237418 h 2668166"/>
              <a:gd name="connsiteX42" fmla="*/ 2530268 w 2571313"/>
              <a:gd name="connsiteY42" fmla="*/ 1427119 h 2668166"/>
              <a:gd name="connsiteX43" fmla="*/ 2562035 w 2571313"/>
              <a:gd name="connsiteY43" fmla="*/ 1783216 h 2668166"/>
              <a:gd name="connsiteX44" fmla="*/ 2380565 w 2571313"/>
              <a:gd name="connsiteY44" fmla="*/ 1581522 h 2668166"/>
              <a:gd name="connsiteX45" fmla="*/ 2327041 w 2571313"/>
              <a:gd name="connsiteY45" fmla="*/ 1736021 h 2668166"/>
              <a:gd name="connsiteX46" fmla="*/ 2200936 w 2571313"/>
              <a:gd name="connsiteY46" fmla="*/ 1642497 h 2668166"/>
              <a:gd name="connsiteX47" fmla="*/ 2230160 w 2571313"/>
              <a:gd name="connsiteY47" fmla="*/ 1883805 h 2668166"/>
              <a:gd name="connsiteX48" fmla="*/ 2187634 w 2571313"/>
              <a:gd name="connsiteY48" fmla="*/ 2158398 h 2668166"/>
              <a:gd name="connsiteX49" fmla="*/ 2203525 w 2571313"/>
              <a:gd name="connsiteY49" fmla="*/ 2390241 h 2668166"/>
              <a:gd name="connsiteX50" fmla="*/ 2094788 w 2571313"/>
              <a:gd name="connsiteY50" fmla="*/ 2230813 h 2668166"/>
              <a:gd name="connsiteX51" fmla="*/ 1986838 w 2571313"/>
              <a:gd name="connsiteY51" fmla="*/ 2260491 h 2668166"/>
              <a:gd name="connsiteX52" fmla="*/ 2046469 w 2571313"/>
              <a:gd name="connsiteY52" fmla="*/ 2114337 h 2668166"/>
              <a:gd name="connsiteX53" fmla="*/ 2021209 w 2571313"/>
              <a:gd name="connsiteY53" fmla="*/ 1799649 h 2668166"/>
              <a:gd name="connsiteX54" fmla="*/ 1874161 w 2571313"/>
              <a:gd name="connsiteY54" fmla="*/ 2080253 h 2668166"/>
              <a:gd name="connsiteX55" fmla="*/ 1783707 w 2571313"/>
              <a:gd name="connsiteY55" fmla="*/ 2473214 h 2668166"/>
              <a:gd name="connsiteX56" fmla="*/ 1914226 w 2571313"/>
              <a:gd name="connsiteY56" fmla="*/ 2667136 h 2668166"/>
              <a:gd name="connsiteX57" fmla="*/ 1618528 w 2571313"/>
              <a:gd name="connsiteY57" fmla="*/ 2536427 h 2668166"/>
              <a:gd name="connsiteX58" fmla="*/ 1647721 w 2571313"/>
              <a:gd name="connsiteY58" fmla="*/ 2252369 h 2668166"/>
              <a:gd name="connsiteX59" fmla="*/ 1615043 w 2571313"/>
              <a:gd name="connsiteY59" fmla="*/ 2128918 h 2668166"/>
              <a:gd name="connsiteX60" fmla="*/ 1573221 w 2571313"/>
              <a:gd name="connsiteY60" fmla="*/ 2255631 h 2668166"/>
              <a:gd name="connsiteX61" fmla="*/ 1524589 w 2571313"/>
              <a:gd name="connsiteY61" fmla="*/ 2521879 h 2668166"/>
              <a:gd name="connsiteX62" fmla="*/ 1246031 w 2571313"/>
              <a:gd name="connsiteY62" fmla="*/ 2552734 h 2668166"/>
              <a:gd name="connsiteX63" fmla="*/ 1367341 w 2571313"/>
              <a:gd name="connsiteY63" fmla="*/ 2438331 h 2668166"/>
              <a:gd name="connsiteX64" fmla="*/ 1423903 w 2571313"/>
              <a:gd name="connsiteY64" fmla="*/ 2025322 h 2668166"/>
              <a:gd name="connsiteX65" fmla="*/ 1378084 w 2571313"/>
              <a:gd name="connsiteY65" fmla="*/ 1700050 h 2668166"/>
              <a:gd name="connsiteX66" fmla="*/ 1203953 w 2571313"/>
              <a:gd name="connsiteY66" fmla="*/ 1821072 h 2668166"/>
              <a:gd name="connsiteX67" fmla="*/ 895052 w 2571313"/>
              <a:gd name="connsiteY67" fmla="*/ 1617845 h 2668166"/>
              <a:gd name="connsiteX68" fmla="*/ 856260 w 2571313"/>
              <a:gd name="connsiteY68" fmla="*/ 1615248 h 2668166"/>
              <a:gd name="connsiteX69" fmla="*/ 849624 w 2571313"/>
              <a:gd name="connsiteY69" fmla="*/ 1621112 h 2668166"/>
              <a:gd name="connsiteX70" fmla="*/ 849624 w 2571313"/>
              <a:gd name="connsiteY70" fmla="*/ 2373910 h 2668166"/>
              <a:gd name="connsiteX71" fmla="*/ 803905 w 2571313"/>
              <a:gd name="connsiteY71" fmla="*/ 2373910 h 2668166"/>
              <a:gd name="connsiteX72" fmla="*/ 803905 w 2571313"/>
              <a:gd name="connsiteY72" fmla="*/ 1656319 h 2668166"/>
              <a:gd name="connsiteX73" fmla="*/ 800505 w 2571313"/>
              <a:gd name="connsiteY73" fmla="*/ 1654999 h 2668166"/>
              <a:gd name="connsiteX74" fmla="*/ 709507 w 2571313"/>
              <a:gd name="connsiteY74" fmla="*/ 1478118 h 2668166"/>
              <a:gd name="connsiteX75" fmla="*/ 779480 w 2571313"/>
              <a:gd name="connsiteY75" fmla="*/ 1414498 h 2668166"/>
              <a:gd name="connsiteX76" fmla="*/ 803905 w 2571313"/>
              <a:gd name="connsiteY76" fmla="*/ 1404972 h 2668166"/>
              <a:gd name="connsiteX77" fmla="*/ 803905 w 2571313"/>
              <a:gd name="connsiteY77" fmla="*/ 567099 h 2668166"/>
              <a:gd name="connsiteX78" fmla="*/ 767911 w 2571313"/>
              <a:gd name="connsiteY78" fmla="*/ 557461 h 2668166"/>
              <a:gd name="connsiteX79" fmla="*/ 708660 w 2571313"/>
              <a:gd name="connsiteY79" fmla="*/ 552189 h 2668166"/>
              <a:gd name="connsiteX80" fmla="*/ 0 w 2571313"/>
              <a:gd name="connsiteY80" fmla="*/ 1687236 h 2668166"/>
              <a:gd name="connsiteX81" fmla="*/ 708660 w 2571313"/>
              <a:gd name="connsiteY81" fmla="*/ 80067 h 2668166"/>
              <a:gd name="connsiteX82" fmla="*/ 781116 w 2571313"/>
              <a:gd name="connsiteY82" fmla="*/ 88365 h 2668166"/>
              <a:gd name="connsiteX83" fmla="*/ 803905 w 2571313"/>
              <a:gd name="connsiteY83" fmla="*/ 96253 h 2668166"/>
              <a:gd name="connsiteX84" fmla="*/ 803905 w 2571313"/>
              <a:gd name="connsiteY84" fmla="*/ 0 h 26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571313" h="2668166">
                <a:moveTo>
                  <a:pt x="1610411" y="1063740"/>
                </a:moveTo>
                <a:cubicBezTo>
                  <a:pt x="1598423" y="1141144"/>
                  <a:pt x="1676795" y="1217535"/>
                  <a:pt x="1785459" y="1234364"/>
                </a:cubicBezTo>
                <a:cubicBezTo>
                  <a:pt x="1894123" y="1251192"/>
                  <a:pt x="1991930" y="1202086"/>
                  <a:pt x="2003918" y="1124681"/>
                </a:cubicBezTo>
                <a:cubicBezTo>
                  <a:pt x="1950638" y="1161602"/>
                  <a:pt x="1873724" y="1176276"/>
                  <a:pt x="1796312" y="1164287"/>
                </a:cubicBezTo>
                <a:cubicBezTo>
                  <a:pt x="1718899" y="1152298"/>
                  <a:pt x="1650026" y="1115047"/>
                  <a:pt x="1610411" y="1063740"/>
                </a:cubicBezTo>
                <a:close/>
                <a:moveTo>
                  <a:pt x="2087394" y="908435"/>
                </a:moveTo>
                <a:lnTo>
                  <a:pt x="1868163" y="1026937"/>
                </a:lnTo>
                <a:cubicBezTo>
                  <a:pt x="1911661" y="1061065"/>
                  <a:pt x="1969676" y="1062572"/>
                  <a:pt x="2016855" y="1030801"/>
                </a:cubicBezTo>
                <a:cubicBezTo>
                  <a:pt x="2055891" y="1004512"/>
                  <a:pt x="2082149" y="958962"/>
                  <a:pt x="2087394" y="908435"/>
                </a:cubicBezTo>
                <a:close/>
                <a:moveTo>
                  <a:pt x="1588778" y="831215"/>
                </a:moveTo>
                <a:cubicBezTo>
                  <a:pt x="1578493" y="880962"/>
                  <a:pt x="1589744" y="932322"/>
                  <a:pt x="1619001" y="969186"/>
                </a:cubicBezTo>
                <a:cubicBezTo>
                  <a:pt x="1654358" y="1013740"/>
                  <a:pt x="1710113" y="1029851"/>
                  <a:pt x="1761894" y="1010479"/>
                </a:cubicBezTo>
                <a:close/>
                <a:moveTo>
                  <a:pt x="849624" y="0"/>
                </a:moveTo>
                <a:lnTo>
                  <a:pt x="849624" y="1393452"/>
                </a:lnTo>
                <a:lnTo>
                  <a:pt x="870816" y="1392108"/>
                </a:lnTo>
                <a:cubicBezTo>
                  <a:pt x="911018" y="1403267"/>
                  <a:pt x="897759" y="1504806"/>
                  <a:pt x="950719" y="1545072"/>
                </a:cubicBezTo>
                <a:cubicBezTo>
                  <a:pt x="1003679" y="1585338"/>
                  <a:pt x="1126390" y="1645039"/>
                  <a:pt x="1188574" y="1633704"/>
                </a:cubicBezTo>
                <a:cubicBezTo>
                  <a:pt x="1250758" y="1622369"/>
                  <a:pt x="1308967" y="1509293"/>
                  <a:pt x="1323824" y="1477063"/>
                </a:cubicBezTo>
                <a:cubicBezTo>
                  <a:pt x="1338681" y="1444833"/>
                  <a:pt x="1301906" y="1435438"/>
                  <a:pt x="1277718" y="1440325"/>
                </a:cubicBezTo>
                <a:cubicBezTo>
                  <a:pt x="1253529" y="1445212"/>
                  <a:pt x="1198235" y="1515576"/>
                  <a:pt x="1178694" y="1506384"/>
                </a:cubicBezTo>
                <a:cubicBezTo>
                  <a:pt x="1159153" y="1497191"/>
                  <a:pt x="1192916" y="1390528"/>
                  <a:pt x="1160469" y="1385170"/>
                </a:cubicBezTo>
                <a:cubicBezTo>
                  <a:pt x="1128021" y="1379812"/>
                  <a:pt x="965148" y="1524343"/>
                  <a:pt x="984007" y="1474234"/>
                </a:cubicBezTo>
                <a:cubicBezTo>
                  <a:pt x="1002867" y="1424126"/>
                  <a:pt x="1184003" y="1118442"/>
                  <a:pt x="1273625" y="1084518"/>
                </a:cubicBezTo>
                <a:cubicBezTo>
                  <a:pt x="1363246" y="1050595"/>
                  <a:pt x="1514647" y="1316458"/>
                  <a:pt x="1521735" y="1270693"/>
                </a:cubicBezTo>
                <a:cubicBezTo>
                  <a:pt x="1528822" y="1224927"/>
                  <a:pt x="1334672" y="876882"/>
                  <a:pt x="1316150" y="809925"/>
                </a:cubicBezTo>
                <a:cubicBezTo>
                  <a:pt x="1297628" y="742968"/>
                  <a:pt x="1376661" y="896991"/>
                  <a:pt x="1410602" y="868949"/>
                </a:cubicBezTo>
                <a:cubicBezTo>
                  <a:pt x="1444542" y="840908"/>
                  <a:pt x="1504904" y="705967"/>
                  <a:pt x="1519793" y="641678"/>
                </a:cubicBezTo>
                <a:cubicBezTo>
                  <a:pt x="1534682" y="577389"/>
                  <a:pt x="1464017" y="548180"/>
                  <a:pt x="1499937" y="483215"/>
                </a:cubicBezTo>
                <a:cubicBezTo>
                  <a:pt x="1535856" y="418249"/>
                  <a:pt x="1715107" y="254921"/>
                  <a:pt x="1735310" y="251883"/>
                </a:cubicBezTo>
                <a:cubicBezTo>
                  <a:pt x="1755512" y="248846"/>
                  <a:pt x="1632594" y="414732"/>
                  <a:pt x="1621151" y="464990"/>
                </a:cubicBezTo>
                <a:cubicBezTo>
                  <a:pt x="1609707" y="515247"/>
                  <a:pt x="1621817" y="540320"/>
                  <a:pt x="1666649" y="553429"/>
                </a:cubicBezTo>
                <a:cubicBezTo>
                  <a:pt x="1711482" y="566539"/>
                  <a:pt x="1816682" y="532268"/>
                  <a:pt x="1890148" y="543645"/>
                </a:cubicBezTo>
                <a:cubicBezTo>
                  <a:pt x="1963614" y="555023"/>
                  <a:pt x="2057777" y="623868"/>
                  <a:pt x="2107444" y="621694"/>
                </a:cubicBezTo>
                <a:cubicBezTo>
                  <a:pt x="2157110" y="619520"/>
                  <a:pt x="2177284" y="582787"/>
                  <a:pt x="2188146" y="530600"/>
                </a:cubicBezTo>
                <a:cubicBezTo>
                  <a:pt x="2199008" y="478412"/>
                  <a:pt x="2156042" y="296136"/>
                  <a:pt x="2172615" y="308568"/>
                </a:cubicBezTo>
                <a:cubicBezTo>
                  <a:pt x="2189189" y="321001"/>
                  <a:pt x="2275953" y="531026"/>
                  <a:pt x="2287585" y="605195"/>
                </a:cubicBezTo>
                <a:cubicBezTo>
                  <a:pt x="2299217" y="679365"/>
                  <a:pt x="2244878" y="689841"/>
                  <a:pt x="2242405" y="753587"/>
                </a:cubicBezTo>
                <a:cubicBezTo>
                  <a:pt x="2239934" y="817333"/>
                  <a:pt x="2251849" y="947435"/>
                  <a:pt x="2272749" y="987669"/>
                </a:cubicBezTo>
                <a:cubicBezTo>
                  <a:pt x="2293650" y="1027903"/>
                  <a:pt x="2385921" y="949700"/>
                  <a:pt x="2367808" y="994991"/>
                </a:cubicBezTo>
                <a:cubicBezTo>
                  <a:pt x="2349695" y="1040282"/>
                  <a:pt x="2214706" y="1197002"/>
                  <a:pt x="2164069" y="1259416"/>
                </a:cubicBezTo>
                <a:cubicBezTo>
                  <a:pt x="2113434" y="1321829"/>
                  <a:pt x="2023960" y="1373136"/>
                  <a:pt x="2063991" y="1369469"/>
                </a:cubicBezTo>
                <a:cubicBezTo>
                  <a:pt x="2104023" y="1365803"/>
                  <a:pt x="2326545" y="1227809"/>
                  <a:pt x="2404258" y="1237418"/>
                </a:cubicBezTo>
                <a:cubicBezTo>
                  <a:pt x="2481970" y="1247026"/>
                  <a:pt x="2503972" y="1336154"/>
                  <a:pt x="2530268" y="1427119"/>
                </a:cubicBezTo>
                <a:cubicBezTo>
                  <a:pt x="2556564" y="1518086"/>
                  <a:pt x="2586985" y="1757482"/>
                  <a:pt x="2562035" y="1783216"/>
                </a:cubicBezTo>
                <a:cubicBezTo>
                  <a:pt x="2537084" y="1808949"/>
                  <a:pt x="2419731" y="1589388"/>
                  <a:pt x="2380565" y="1581522"/>
                </a:cubicBezTo>
                <a:cubicBezTo>
                  <a:pt x="2341400" y="1573657"/>
                  <a:pt x="2356980" y="1725858"/>
                  <a:pt x="2327041" y="1736021"/>
                </a:cubicBezTo>
                <a:cubicBezTo>
                  <a:pt x="2297103" y="1746183"/>
                  <a:pt x="2217082" y="1617866"/>
                  <a:pt x="2200936" y="1642497"/>
                </a:cubicBezTo>
                <a:cubicBezTo>
                  <a:pt x="2184789" y="1667127"/>
                  <a:pt x="2232377" y="1797821"/>
                  <a:pt x="2230160" y="1883805"/>
                </a:cubicBezTo>
                <a:cubicBezTo>
                  <a:pt x="2227943" y="1969788"/>
                  <a:pt x="2192073" y="2073992"/>
                  <a:pt x="2187634" y="2158398"/>
                </a:cubicBezTo>
                <a:cubicBezTo>
                  <a:pt x="2183195" y="2242804"/>
                  <a:pt x="2219000" y="2378172"/>
                  <a:pt x="2203525" y="2390241"/>
                </a:cubicBezTo>
                <a:cubicBezTo>
                  <a:pt x="2188051" y="2402310"/>
                  <a:pt x="2130902" y="2252439"/>
                  <a:pt x="2094788" y="2230813"/>
                </a:cubicBezTo>
                <a:cubicBezTo>
                  <a:pt x="2058673" y="2209189"/>
                  <a:pt x="1994891" y="2279904"/>
                  <a:pt x="1986838" y="2260491"/>
                </a:cubicBezTo>
                <a:cubicBezTo>
                  <a:pt x="1978784" y="2241078"/>
                  <a:pt x="1963079" y="2300553"/>
                  <a:pt x="2046469" y="2114337"/>
                </a:cubicBezTo>
                <a:cubicBezTo>
                  <a:pt x="2129859" y="1928122"/>
                  <a:pt x="2049927" y="1805330"/>
                  <a:pt x="2021209" y="1799649"/>
                </a:cubicBezTo>
                <a:cubicBezTo>
                  <a:pt x="1992492" y="1793968"/>
                  <a:pt x="1913745" y="1967992"/>
                  <a:pt x="1874161" y="2080253"/>
                </a:cubicBezTo>
                <a:cubicBezTo>
                  <a:pt x="1834578" y="2192514"/>
                  <a:pt x="1777029" y="2375401"/>
                  <a:pt x="1783707" y="2473214"/>
                </a:cubicBezTo>
                <a:cubicBezTo>
                  <a:pt x="1790384" y="2571028"/>
                  <a:pt x="1941755" y="2656600"/>
                  <a:pt x="1914226" y="2667136"/>
                </a:cubicBezTo>
                <a:cubicBezTo>
                  <a:pt x="1886696" y="2677671"/>
                  <a:pt x="1662946" y="2605554"/>
                  <a:pt x="1618528" y="2536427"/>
                </a:cubicBezTo>
                <a:cubicBezTo>
                  <a:pt x="1574111" y="2467299"/>
                  <a:pt x="1648302" y="2320288"/>
                  <a:pt x="1647721" y="2252369"/>
                </a:cubicBezTo>
                <a:cubicBezTo>
                  <a:pt x="1647140" y="2184452"/>
                  <a:pt x="1627460" y="2128374"/>
                  <a:pt x="1615043" y="2128918"/>
                </a:cubicBezTo>
                <a:cubicBezTo>
                  <a:pt x="1602627" y="2129461"/>
                  <a:pt x="1588297" y="2190137"/>
                  <a:pt x="1573221" y="2255631"/>
                </a:cubicBezTo>
                <a:cubicBezTo>
                  <a:pt x="1558146" y="2321124"/>
                  <a:pt x="1579121" y="2472362"/>
                  <a:pt x="1524589" y="2521879"/>
                </a:cubicBezTo>
                <a:cubicBezTo>
                  <a:pt x="1470057" y="2571396"/>
                  <a:pt x="1272240" y="2566658"/>
                  <a:pt x="1246031" y="2552734"/>
                </a:cubicBezTo>
                <a:cubicBezTo>
                  <a:pt x="1219823" y="2538809"/>
                  <a:pt x="1337696" y="2526232"/>
                  <a:pt x="1367341" y="2438331"/>
                </a:cubicBezTo>
                <a:cubicBezTo>
                  <a:pt x="1396986" y="2350429"/>
                  <a:pt x="1422113" y="2148369"/>
                  <a:pt x="1423903" y="2025322"/>
                </a:cubicBezTo>
                <a:cubicBezTo>
                  <a:pt x="1425693" y="1902275"/>
                  <a:pt x="1414743" y="1734092"/>
                  <a:pt x="1378084" y="1700050"/>
                </a:cubicBezTo>
                <a:cubicBezTo>
                  <a:pt x="1341426" y="1666009"/>
                  <a:pt x="1284459" y="1834773"/>
                  <a:pt x="1203953" y="1821072"/>
                </a:cubicBezTo>
                <a:cubicBezTo>
                  <a:pt x="1123448" y="1807371"/>
                  <a:pt x="962294" y="1645524"/>
                  <a:pt x="895052" y="1617845"/>
                </a:cubicBezTo>
                <a:cubicBezTo>
                  <a:pt x="878242" y="1610925"/>
                  <a:pt x="865860" y="1611243"/>
                  <a:pt x="856260" y="1615248"/>
                </a:cubicBezTo>
                <a:lnTo>
                  <a:pt x="849624" y="1621112"/>
                </a:lnTo>
                <a:lnTo>
                  <a:pt x="849624" y="2373910"/>
                </a:lnTo>
                <a:lnTo>
                  <a:pt x="803905" y="2373910"/>
                </a:lnTo>
                <a:lnTo>
                  <a:pt x="803905" y="1656319"/>
                </a:lnTo>
                <a:lnTo>
                  <a:pt x="800505" y="1654999"/>
                </a:lnTo>
                <a:cubicBezTo>
                  <a:pt x="769581" y="1631711"/>
                  <a:pt x="697789" y="1521933"/>
                  <a:pt x="709507" y="1478118"/>
                </a:cubicBezTo>
                <a:cubicBezTo>
                  <a:pt x="715366" y="1456211"/>
                  <a:pt x="745643" y="1431919"/>
                  <a:pt x="779480" y="1414498"/>
                </a:cubicBezTo>
                <a:lnTo>
                  <a:pt x="803905" y="1404972"/>
                </a:lnTo>
                <a:lnTo>
                  <a:pt x="803905" y="567099"/>
                </a:lnTo>
                <a:lnTo>
                  <a:pt x="767911" y="557461"/>
                </a:lnTo>
                <a:cubicBezTo>
                  <a:pt x="748318" y="553965"/>
                  <a:pt x="728556" y="552189"/>
                  <a:pt x="708660" y="552189"/>
                </a:cubicBezTo>
                <a:cubicBezTo>
                  <a:pt x="390313" y="552189"/>
                  <a:pt x="106463" y="1006827"/>
                  <a:pt x="0" y="1687236"/>
                </a:cubicBezTo>
                <a:cubicBezTo>
                  <a:pt x="0" y="799621"/>
                  <a:pt x="317278" y="80067"/>
                  <a:pt x="708660" y="80067"/>
                </a:cubicBezTo>
                <a:cubicBezTo>
                  <a:pt x="733121" y="80067"/>
                  <a:pt x="757293" y="82878"/>
                  <a:pt x="781116" y="88365"/>
                </a:cubicBezTo>
                <a:lnTo>
                  <a:pt x="803905" y="96253"/>
                </a:lnTo>
                <a:lnTo>
                  <a:pt x="803905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92B627E1-2209-BF1D-6E76-1552AE84F18F}"/>
              </a:ext>
            </a:extLst>
          </p:cNvPr>
          <p:cNvGrpSpPr/>
          <p:nvPr userDrawn="1"/>
        </p:nvGrpSpPr>
        <p:grpSpPr>
          <a:xfrm>
            <a:off x="1936384" y="4758855"/>
            <a:ext cx="478317" cy="478317"/>
            <a:chOff x="725235" y="5510563"/>
            <a:chExt cx="805652" cy="805652"/>
          </a:xfrm>
        </p:grpSpPr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9FCF3319-075D-2757-D716-C295431C13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235" y="5510563"/>
              <a:ext cx="805652" cy="805652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E6B64507-F718-09FB-BC8B-984C126538A1}"/>
                </a:ext>
              </a:extLst>
            </p:cNvPr>
            <p:cNvCxnSpPr>
              <a:cxnSpLocks/>
            </p:cNvCxnSpPr>
            <p:nvPr/>
          </p:nvCxnSpPr>
          <p:spPr>
            <a:xfrm>
              <a:off x="742082" y="5539754"/>
              <a:ext cx="763184" cy="763184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EB7EE86E-F11F-9774-A2C9-5B851417DAA5}"/>
                </a:ext>
              </a:extLst>
            </p:cNvPr>
            <p:cNvGrpSpPr/>
            <p:nvPr/>
          </p:nvGrpSpPr>
          <p:grpSpPr>
            <a:xfrm>
              <a:off x="778340" y="5576579"/>
              <a:ext cx="685293" cy="685293"/>
              <a:chOff x="580913" y="5432612"/>
              <a:chExt cx="806823" cy="806823"/>
            </a:xfrm>
            <a:effectLst/>
          </p:grpSpPr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F982F24C-BEE2-99F6-E8FA-555632B13DC2}"/>
                  </a:ext>
                </a:extLst>
              </p:cNvPr>
              <p:cNvCxnSpPr/>
              <p:nvPr/>
            </p:nvCxnSpPr>
            <p:spPr>
              <a:xfrm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DFABED06-5D15-4D75-BE32-DF4FAB437AA9}"/>
                  </a:ext>
                </a:extLst>
              </p:cNvPr>
              <p:cNvCxnSpPr/>
              <p:nvPr/>
            </p:nvCxnSpPr>
            <p:spPr>
              <a:xfrm flipV="1"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chemeClr val="tx1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DBF9B852-B6E0-19CC-C6BF-41344F032A63}"/>
              </a:ext>
            </a:extLst>
          </p:cNvPr>
          <p:cNvSpPr/>
          <p:nvPr userDrawn="1"/>
        </p:nvSpPr>
        <p:spPr>
          <a:xfrm>
            <a:off x="1559905" y="4551857"/>
            <a:ext cx="950723" cy="848046"/>
          </a:xfrm>
          <a:prstGeom prst="rect">
            <a:avLst/>
          </a:prstGeom>
          <a:solidFill>
            <a:srgbClr val="FFFFFF">
              <a:alpha val="9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8916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30BFC846-C3D0-EE67-C773-C0BFB3B0D8AC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1997926-B8AC-9A04-4104-D3929FB51A8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BC837CC-920B-F491-250D-F638EFB29800}"/>
              </a:ext>
            </a:extLst>
          </p:cNvPr>
          <p:cNvGrpSpPr/>
          <p:nvPr userDrawn="1"/>
        </p:nvGrpSpPr>
        <p:grpSpPr>
          <a:xfrm>
            <a:off x="8873838" y="534491"/>
            <a:ext cx="3020118" cy="6106464"/>
            <a:chOff x="8873838" y="534491"/>
            <a:chExt cx="3020118" cy="61064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フローチャート: 磁気ディスク 3">
              <a:extLst>
                <a:ext uri="{FF2B5EF4-FFF2-40B4-BE49-F238E27FC236}">
                  <a16:creationId xmlns:a16="http://schemas.microsoft.com/office/drawing/2014/main" id="{3A2BF797-91AF-C3EE-5A9B-B8A70E5260ED}"/>
                </a:ext>
              </a:extLst>
            </p:cNvPr>
            <p:cNvSpPr/>
            <p:nvPr/>
          </p:nvSpPr>
          <p:spPr>
            <a:xfrm>
              <a:off x="8873838" y="534491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5" name="フローチャート: 磁気ディスク 4">
              <a:extLst>
                <a:ext uri="{FF2B5EF4-FFF2-40B4-BE49-F238E27FC236}">
                  <a16:creationId xmlns:a16="http://schemas.microsoft.com/office/drawing/2014/main" id="{3B9C42D6-CB66-3FC4-0859-5B8108E2F8D6}"/>
                </a:ext>
              </a:extLst>
            </p:cNvPr>
            <p:cNvSpPr/>
            <p:nvPr/>
          </p:nvSpPr>
          <p:spPr>
            <a:xfrm>
              <a:off x="8873838" y="2021896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C05B267E-7392-3937-4C7F-3310490D9953}"/>
                </a:ext>
              </a:extLst>
            </p:cNvPr>
            <p:cNvSpPr/>
            <p:nvPr/>
          </p:nvSpPr>
          <p:spPr>
            <a:xfrm>
              <a:off x="8873838" y="640124"/>
              <a:ext cx="1599090" cy="1937811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F7FE8BBD-F7D1-D9BA-22A6-7C7296A9240E}"/>
                </a:ext>
              </a:extLst>
            </p:cNvPr>
            <p:cNvCxnSpPr/>
            <p:nvPr/>
          </p:nvCxnSpPr>
          <p:spPr>
            <a:xfrm>
              <a:off x="887383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18D56169-499F-4A0B-AAFA-F8C7CCA61F64}"/>
                </a:ext>
              </a:extLst>
            </p:cNvPr>
            <p:cNvCxnSpPr/>
            <p:nvPr/>
          </p:nvCxnSpPr>
          <p:spPr>
            <a:xfrm>
              <a:off x="1047292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フローチャート: 磁気ディスク 8">
              <a:extLst>
                <a:ext uri="{FF2B5EF4-FFF2-40B4-BE49-F238E27FC236}">
                  <a16:creationId xmlns:a16="http://schemas.microsoft.com/office/drawing/2014/main" id="{2F23C876-1D6D-2990-E68E-B3AC4366FE8E}"/>
                </a:ext>
              </a:extLst>
            </p:cNvPr>
            <p:cNvSpPr/>
            <p:nvPr/>
          </p:nvSpPr>
          <p:spPr>
            <a:xfrm>
              <a:off x="8873838" y="2837150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" name="フローチャート: 磁気ディスク 9">
              <a:extLst>
                <a:ext uri="{FF2B5EF4-FFF2-40B4-BE49-F238E27FC236}">
                  <a16:creationId xmlns:a16="http://schemas.microsoft.com/office/drawing/2014/main" id="{D6E7CA5F-2808-2F6D-1A74-5A9506CCD0DE}"/>
                </a:ext>
              </a:extLst>
            </p:cNvPr>
            <p:cNvSpPr/>
            <p:nvPr/>
          </p:nvSpPr>
          <p:spPr>
            <a:xfrm>
              <a:off x="8873838" y="3345089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7971623B-879B-B694-E6F3-FE6899C88748}"/>
                </a:ext>
              </a:extLst>
            </p:cNvPr>
            <p:cNvSpPr/>
            <p:nvPr/>
          </p:nvSpPr>
          <p:spPr>
            <a:xfrm>
              <a:off x="8873838" y="2942783"/>
              <a:ext cx="1599090" cy="94615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8E8651E8-C5D3-603A-4C69-B0AEEF3807CA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04B918AA-727C-7F29-4E23-7B23F4C2BD26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フローチャート: 磁気ディスク 13">
              <a:extLst>
                <a:ext uri="{FF2B5EF4-FFF2-40B4-BE49-F238E27FC236}">
                  <a16:creationId xmlns:a16="http://schemas.microsoft.com/office/drawing/2014/main" id="{CAC0A68E-891B-B676-FD21-551682E6CFAF}"/>
                </a:ext>
              </a:extLst>
            </p:cNvPr>
            <p:cNvSpPr/>
            <p:nvPr/>
          </p:nvSpPr>
          <p:spPr>
            <a:xfrm>
              <a:off x="8873838" y="5483536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5" name="フローチャート: 磁気ディスク 14">
              <a:extLst>
                <a:ext uri="{FF2B5EF4-FFF2-40B4-BE49-F238E27FC236}">
                  <a16:creationId xmlns:a16="http://schemas.microsoft.com/office/drawing/2014/main" id="{6BB7B1FD-D2B4-6EE3-C226-F5DF0D42CA08}"/>
                </a:ext>
              </a:extLst>
            </p:cNvPr>
            <p:cNvSpPr/>
            <p:nvPr/>
          </p:nvSpPr>
          <p:spPr>
            <a:xfrm>
              <a:off x="8873838" y="5991475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98CACA7A-2901-9860-B294-AFB8EC93CF2B}"/>
                </a:ext>
              </a:extLst>
            </p:cNvPr>
            <p:cNvSpPr/>
            <p:nvPr/>
          </p:nvSpPr>
          <p:spPr>
            <a:xfrm>
              <a:off x="8873838" y="5589169"/>
              <a:ext cx="1599090" cy="946153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C8683B43-884D-1888-D026-24C070990900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455B6F05-FD61-EDEB-5133-C01978FA745F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A439C43-20DB-00D3-77EC-EDEF837BAF97}"/>
                </a:ext>
              </a:extLst>
            </p:cNvPr>
            <p:cNvSpPr/>
            <p:nvPr/>
          </p:nvSpPr>
          <p:spPr>
            <a:xfrm>
              <a:off x="10801125" y="5589169"/>
              <a:ext cx="1092831" cy="946153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3rd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（</a:t>
              </a:r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）</a:t>
              </a:r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173A5A58-EAB3-B16C-18AF-FF6C52A29504}"/>
                </a:ext>
              </a:extLst>
            </p:cNvPr>
            <p:cNvSpPr/>
            <p:nvPr/>
          </p:nvSpPr>
          <p:spPr>
            <a:xfrm>
              <a:off x="10801125" y="640124"/>
              <a:ext cx="1092831" cy="3248812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0B64F1E8-F095-5608-EAE9-4D2AC46A56E8}"/>
              </a:ext>
            </a:extLst>
          </p:cNvPr>
          <p:cNvCxnSpPr>
            <a:cxnSpLocks/>
          </p:cNvCxnSpPr>
          <p:nvPr userDrawn="1"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データ 21">
            <a:extLst>
              <a:ext uri="{FF2B5EF4-FFF2-40B4-BE49-F238E27FC236}">
                <a16:creationId xmlns:a16="http://schemas.microsoft.com/office/drawing/2014/main" id="{8B6D54EC-BF7D-4575-FF4D-F2B4B436D862}"/>
              </a:ext>
            </a:extLst>
          </p:cNvPr>
          <p:cNvSpPr/>
          <p:nvPr userDrawn="1"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1EE5E72D-5069-1E9B-60B0-8FD0B0EE85F6}"/>
              </a:ext>
            </a:extLst>
          </p:cNvPr>
          <p:cNvSpPr txBox="1"/>
          <p:nvPr userDrawn="1"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8F9B032D-3C94-E602-F9B0-CF31DF1D312C}"/>
              </a:ext>
            </a:extLst>
          </p:cNvPr>
          <p:cNvCxnSpPr>
            <a:cxnSpLocks/>
          </p:cNvCxnSpPr>
          <p:nvPr userDrawn="1"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C9470206-51D1-9ADF-65DF-D59A207FD1F0}"/>
              </a:ext>
            </a:extLst>
          </p:cNvPr>
          <p:cNvCxnSpPr>
            <a:cxnSpLocks/>
          </p:cNvCxnSpPr>
          <p:nvPr userDrawn="1"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06CDFC6-C474-5E3D-7495-A2CF4A05131F}"/>
              </a:ext>
            </a:extLst>
          </p:cNvPr>
          <p:cNvCxnSpPr>
            <a:cxnSpLocks/>
          </p:cNvCxnSpPr>
          <p:nvPr userDrawn="1"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321E5B3E-6DD6-2033-BDAD-22BDCC7A4564}"/>
              </a:ext>
            </a:extLst>
          </p:cNvPr>
          <p:cNvCxnSpPr>
            <a:cxnSpLocks/>
          </p:cNvCxnSpPr>
          <p:nvPr userDrawn="1"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FA0BF869-8382-436E-BE51-6E1DB4F18139}"/>
              </a:ext>
            </a:extLst>
          </p:cNvPr>
          <p:cNvCxnSpPr>
            <a:cxnSpLocks/>
          </p:cNvCxnSpPr>
          <p:nvPr userDrawn="1"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309B8714-2B0C-647F-1205-E8294693C9A7}"/>
              </a:ext>
            </a:extLst>
          </p:cNvPr>
          <p:cNvCxnSpPr>
            <a:cxnSpLocks/>
          </p:cNvCxnSpPr>
          <p:nvPr userDrawn="1"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13F3BA11-56C4-42B2-7AC6-34CFA7955B1C}"/>
              </a:ext>
            </a:extLst>
          </p:cNvPr>
          <p:cNvCxnSpPr>
            <a:cxnSpLocks/>
          </p:cNvCxnSpPr>
          <p:nvPr userDrawn="1"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フリーフォーム: 図形 30">
            <a:extLst>
              <a:ext uri="{FF2B5EF4-FFF2-40B4-BE49-F238E27FC236}">
                <a16:creationId xmlns:a16="http://schemas.microsoft.com/office/drawing/2014/main" id="{CDC0B0BE-155C-96E8-C67F-5A36FA4D5CDF}"/>
              </a:ext>
            </a:extLst>
          </p:cNvPr>
          <p:cNvSpPr/>
          <p:nvPr userDrawn="1"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CB6ECAB2-FC78-C668-F417-90F9BDE894B7}"/>
              </a:ext>
            </a:extLst>
          </p:cNvPr>
          <p:cNvSpPr txBox="1"/>
          <p:nvPr userDrawn="1"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フリーフォーム: 図形 32">
            <a:extLst>
              <a:ext uri="{FF2B5EF4-FFF2-40B4-BE49-F238E27FC236}">
                <a16:creationId xmlns:a16="http://schemas.microsoft.com/office/drawing/2014/main" id="{006A5A80-2666-CEB8-5FB9-3024118D446C}"/>
              </a:ext>
            </a:extLst>
          </p:cNvPr>
          <p:cNvSpPr/>
          <p:nvPr userDrawn="1"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171176FE-D0AB-3408-5BCF-5E731A548B3E}"/>
              </a:ext>
            </a:extLst>
          </p:cNvPr>
          <p:cNvSpPr txBox="1"/>
          <p:nvPr userDrawn="1"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0516ED01-30E5-FAAB-C186-081DA9107CC5}"/>
              </a:ext>
            </a:extLst>
          </p:cNvPr>
          <p:cNvCxnSpPr>
            <a:cxnSpLocks/>
          </p:cNvCxnSpPr>
          <p:nvPr userDrawn="1"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605F95CB-372A-3401-2960-84DDB86E5948}"/>
              </a:ext>
            </a:extLst>
          </p:cNvPr>
          <p:cNvCxnSpPr>
            <a:cxnSpLocks/>
          </p:cNvCxnSpPr>
          <p:nvPr userDrawn="1"/>
        </p:nvCxnSpPr>
        <p:spPr>
          <a:xfrm flipH="1">
            <a:off x="5201478" y="6070159"/>
            <a:ext cx="3624470" cy="0"/>
          </a:xfrm>
          <a:prstGeom prst="straightConnector1">
            <a:avLst/>
          </a:prstGeom>
          <a:ln w="76200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A25776C2-C670-FDF3-C9FD-C5A6E7D7E075}"/>
              </a:ext>
            </a:extLst>
          </p:cNvPr>
          <p:cNvCxnSpPr>
            <a:cxnSpLocks/>
          </p:cNvCxnSpPr>
          <p:nvPr userDrawn="1"/>
        </p:nvCxnSpPr>
        <p:spPr>
          <a:xfrm flipH="1">
            <a:off x="6082748" y="3429000"/>
            <a:ext cx="2743200" cy="0"/>
          </a:xfrm>
          <a:prstGeom prst="straightConnector1">
            <a:avLst/>
          </a:prstGeom>
          <a:ln w="76200" cap="rnd">
            <a:solidFill>
              <a:srgbClr val="595959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261129EF-3869-9ADE-B0CD-3CD3AB035C35}"/>
              </a:ext>
            </a:extLst>
          </p:cNvPr>
          <p:cNvCxnSpPr>
            <a:cxnSpLocks/>
          </p:cNvCxnSpPr>
          <p:nvPr userDrawn="1"/>
        </p:nvCxnSpPr>
        <p:spPr>
          <a:xfrm flipH="1">
            <a:off x="6798365" y="1616805"/>
            <a:ext cx="2027583" cy="0"/>
          </a:xfrm>
          <a:prstGeom prst="straightConnector1">
            <a:avLst/>
          </a:prstGeom>
          <a:ln w="76200" cap="rnd">
            <a:solidFill>
              <a:srgbClr val="5B9BD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コネクタ: 曲線 38">
            <a:extLst>
              <a:ext uri="{FF2B5EF4-FFF2-40B4-BE49-F238E27FC236}">
                <a16:creationId xmlns:a16="http://schemas.microsoft.com/office/drawing/2014/main" id="{2E841146-1A53-3375-9420-9379618F473E}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1134687" y="2671381"/>
            <a:ext cx="2992590" cy="339086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曲線 39">
            <a:extLst>
              <a:ext uri="{FF2B5EF4-FFF2-40B4-BE49-F238E27FC236}">
                <a16:creationId xmlns:a16="http://schemas.microsoft.com/office/drawing/2014/main" id="{19041520-45A1-8FE4-6E10-254F9F7AF2C7}"/>
              </a:ext>
            </a:extLst>
          </p:cNvPr>
          <p:cNvCxnSpPr>
            <a:cxnSpLocks/>
          </p:cNvCxnSpPr>
          <p:nvPr userDrawn="1"/>
        </p:nvCxnSpPr>
        <p:spPr>
          <a:xfrm rot="10800000">
            <a:off x="3176555" y="3963791"/>
            <a:ext cx="950723" cy="209845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楕円 48">
            <a:extLst>
              <a:ext uri="{FF2B5EF4-FFF2-40B4-BE49-F238E27FC236}">
                <a16:creationId xmlns:a16="http://schemas.microsoft.com/office/drawing/2014/main" id="{AA040180-65C6-9C87-A510-D334AFAA5FB2}"/>
              </a:ext>
            </a:extLst>
          </p:cNvPr>
          <p:cNvSpPr/>
          <p:nvPr userDrawn="1"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2B7C4B67-1D9A-061D-9BDA-C4E50AAB073B}"/>
              </a:ext>
            </a:extLst>
          </p:cNvPr>
          <p:cNvSpPr/>
          <p:nvPr userDrawn="1"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CDED737-1486-3613-2F3D-C53814FC87A8}"/>
              </a:ext>
            </a:extLst>
          </p:cNvPr>
          <p:cNvSpPr txBox="1"/>
          <p:nvPr userDrawn="1"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B25931DC-6ED4-683D-02C0-D80153DD12AA}"/>
              </a:ext>
            </a:extLst>
          </p:cNvPr>
          <p:cNvSpPr txBox="1"/>
          <p:nvPr userDrawn="1"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" name="直角三角形 52">
            <a:extLst>
              <a:ext uri="{FF2B5EF4-FFF2-40B4-BE49-F238E27FC236}">
                <a16:creationId xmlns:a16="http://schemas.microsoft.com/office/drawing/2014/main" id="{C4F12022-FDF3-651C-093B-33F1644A9B23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6D72F52E-74B9-DD1A-87B4-AEC22FF0B110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C59AA126-AFD9-F56A-7C93-02C1E06C5B37}"/>
              </a:ext>
            </a:extLst>
          </p:cNvPr>
          <p:cNvSpPr/>
          <p:nvPr userDrawn="1"/>
        </p:nvSpPr>
        <p:spPr>
          <a:xfrm rot="20866068">
            <a:off x="3193571" y="4554168"/>
            <a:ext cx="298201" cy="908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フリーフォーム: 図形 57">
            <a:extLst>
              <a:ext uri="{FF2B5EF4-FFF2-40B4-BE49-F238E27FC236}">
                <a16:creationId xmlns:a16="http://schemas.microsoft.com/office/drawing/2014/main" id="{A09F656C-CA15-402E-14C6-EB6914139E7F}"/>
              </a:ext>
            </a:extLst>
          </p:cNvPr>
          <p:cNvSpPr/>
          <p:nvPr userDrawn="1"/>
        </p:nvSpPr>
        <p:spPr>
          <a:xfrm rot="21071802">
            <a:off x="2799181" y="4563169"/>
            <a:ext cx="795460" cy="825422"/>
          </a:xfrm>
          <a:custGeom>
            <a:avLst/>
            <a:gdLst>
              <a:gd name="connsiteX0" fmla="*/ 1610411 w 2571313"/>
              <a:gd name="connsiteY0" fmla="*/ 1063740 h 2668166"/>
              <a:gd name="connsiteX1" fmla="*/ 1785459 w 2571313"/>
              <a:gd name="connsiteY1" fmla="*/ 1234364 h 2668166"/>
              <a:gd name="connsiteX2" fmla="*/ 2003918 w 2571313"/>
              <a:gd name="connsiteY2" fmla="*/ 1124681 h 2668166"/>
              <a:gd name="connsiteX3" fmla="*/ 1796312 w 2571313"/>
              <a:gd name="connsiteY3" fmla="*/ 1164287 h 2668166"/>
              <a:gd name="connsiteX4" fmla="*/ 1610411 w 2571313"/>
              <a:gd name="connsiteY4" fmla="*/ 1063740 h 2668166"/>
              <a:gd name="connsiteX5" fmla="*/ 2087394 w 2571313"/>
              <a:gd name="connsiteY5" fmla="*/ 908435 h 2668166"/>
              <a:gd name="connsiteX6" fmla="*/ 1868163 w 2571313"/>
              <a:gd name="connsiteY6" fmla="*/ 1026937 h 2668166"/>
              <a:gd name="connsiteX7" fmla="*/ 2016855 w 2571313"/>
              <a:gd name="connsiteY7" fmla="*/ 1030801 h 2668166"/>
              <a:gd name="connsiteX8" fmla="*/ 2087394 w 2571313"/>
              <a:gd name="connsiteY8" fmla="*/ 908435 h 2668166"/>
              <a:gd name="connsiteX9" fmla="*/ 1588778 w 2571313"/>
              <a:gd name="connsiteY9" fmla="*/ 831215 h 2668166"/>
              <a:gd name="connsiteX10" fmla="*/ 1619001 w 2571313"/>
              <a:gd name="connsiteY10" fmla="*/ 969186 h 2668166"/>
              <a:gd name="connsiteX11" fmla="*/ 1761894 w 2571313"/>
              <a:gd name="connsiteY11" fmla="*/ 1010479 h 2668166"/>
              <a:gd name="connsiteX12" fmla="*/ 849624 w 2571313"/>
              <a:gd name="connsiteY12" fmla="*/ 0 h 2668166"/>
              <a:gd name="connsiteX13" fmla="*/ 849624 w 2571313"/>
              <a:gd name="connsiteY13" fmla="*/ 1393452 h 2668166"/>
              <a:gd name="connsiteX14" fmla="*/ 870816 w 2571313"/>
              <a:gd name="connsiteY14" fmla="*/ 1392108 h 2668166"/>
              <a:gd name="connsiteX15" fmla="*/ 950719 w 2571313"/>
              <a:gd name="connsiteY15" fmla="*/ 1545072 h 2668166"/>
              <a:gd name="connsiteX16" fmla="*/ 1188574 w 2571313"/>
              <a:gd name="connsiteY16" fmla="*/ 1633704 h 2668166"/>
              <a:gd name="connsiteX17" fmla="*/ 1323824 w 2571313"/>
              <a:gd name="connsiteY17" fmla="*/ 1477063 h 2668166"/>
              <a:gd name="connsiteX18" fmla="*/ 1277718 w 2571313"/>
              <a:gd name="connsiteY18" fmla="*/ 1440325 h 2668166"/>
              <a:gd name="connsiteX19" fmla="*/ 1178694 w 2571313"/>
              <a:gd name="connsiteY19" fmla="*/ 1506384 h 2668166"/>
              <a:gd name="connsiteX20" fmla="*/ 1160469 w 2571313"/>
              <a:gd name="connsiteY20" fmla="*/ 1385170 h 2668166"/>
              <a:gd name="connsiteX21" fmla="*/ 984007 w 2571313"/>
              <a:gd name="connsiteY21" fmla="*/ 1474234 h 2668166"/>
              <a:gd name="connsiteX22" fmla="*/ 1273625 w 2571313"/>
              <a:gd name="connsiteY22" fmla="*/ 1084518 h 2668166"/>
              <a:gd name="connsiteX23" fmla="*/ 1521735 w 2571313"/>
              <a:gd name="connsiteY23" fmla="*/ 1270693 h 2668166"/>
              <a:gd name="connsiteX24" fmla="*/ 1316150 w 2571313"/>
              <a:gd name="connsiteY24" fmla="*/ 809925 h 2668166"/>
              <a:gd name="connsiteX25" fmla="*/ 1410602 w 2571313"/>
              <a:gd name="connsiteY25" fmla="*/ 868949 h 2668166"/>
              <a:gd name="connsiteX26" fmla="*/ 1519793 w 2571313"/>
              <a:gd name="connsiteY26" fmla="*/ 641678 h 2668166"/>
              <a:gd name="connsiteX27" fmla="*/ 1499937 w 2571313"/>
              <a:gd name="connsiteY27" fmla="*/ 483215 h 2668166"/>
              <a:gd name="connsiteX28" fmla="*/ 1735310 w 2571313"/>
              <a:gd name="connsiteY28" fmla="*/ 251883 h 2668166"/>
              <a:gd name="connsiteX29" fmla="*/ 1621151 w 2571313"/>
              <a:gd name="connsiteY29" fmla="*/ 464990 h 2668166"/>
              <a:gd name="connsiteX30" fmla="*/ 1666649 w 2571313"/>
              <a:gd name="connsiteY30" fmla="*/ 553429 h 2668166"/>
              <a:gd name="connsiteX31" fmla="*/ 1890148 w 2571313"/>
              <a:gd name="connsiteY31" fmla="*/ 543645 h 2668166"/>
              <a:gd name="connsiteX32" fmla="*/ 2107444 w 2571313"/>
              <a:gd name="connsiteY32" fmla="*/ 621694 h 2668166"/>
              <a:gd name="connsiteX33" fmla="*/ 2188146 w 2571313"/>
              <a:gd name="connsiteY33" fmla="*/ 530600 h 2668166"/>
              <a:gd name="connsiteX34" fmla="*/ 2172615 w 2571313"/>
              <a:gd name="connsiteY34" fmla="*/ 308568 h 2668166"/>
              <a:gd name="connsiteX35" fmla="*/ 2287585 w 2571313"/>
              <a:gd name="connsiteY35" fmla="*/ 605195 h 2668166"/>
              <a:gd name="connsiteX36" fmla="*/ 2242405 w 2571313"/>
              <a:gd name="connsiteY36" fmla="*/ 753587 h 2668166"/>
              <a:gd name="connsiteX37" fmla="*/ 2272749 w 2571313"/>
              <a:gd name="connsiteY37" fmla="*/ 987669 h 2668166"/>
              <a:gd name="connsiteX38" fmla="*/ 2367808 w 2571313"/>
              <a:gd name="connsiteY38" fmla="*/ 994991 h 2668166"/>
              <a:gd name="connsiteX39" fmla="*/ 2164069 w 2571313"/>
              <a:gd name="connsiteY39" fmla="*/ 1259416 h 2668166"/>
              <a:gd name="connsiteX40" fmla="*/ 2063991 w 2571313"/>
              <a:gd name="connsiteY40" fmla="*/ 1369469 h 2668166"/>
              <a:gd name="connsiteX41" fmla="*/ 2404258 w 2571313"/>
              <a:gd name="connsiteY41" fmla="*/ 1237418 h 2668166"/>
              <a:gd name="connsiteX42" fmla="*/ 2530268 w 2571313"/>
              <a:gd name="connsiteY42" fmla="*/ 1427119 h 2668166"/>
              <a:gd name="connsiteX43" fmla="*/ 2562035 w 2571313"/>
              <a:gd name="connsiteY43" fmla="*/ 1783216 h 2668166"/>
              <a:gd name="connsiteX44" fmla="*/ 2380565 w 2571313"/>
              <a:gd name="connsiteY44" fmla="*/ 1581522 h 2668166"/>
              <a:gd name="connsiteX45" fmla="*/ 2327041 w 2571313"/>
              <a:gd name="connsiteY45" fmla="*/ 1736021 h 2668166"/>
              <a:gd name="connsiteX46" fmla="*/ 2200936 w 2571313"/>
              <a:gd name="connsiteY46" fmla="*/ 1642497 h 2668166"/>
              <a:gd name="connsiteX47" fmla="*/ 2230160 w 2571313"/>
              <a:gd name="connsiteY47" fmla="*/ 1883805 h 2668166"/>
              <a:gd name="connsiteX48" fmla="*/ 2187634 w 2571313"/>
              <a:gd name="connsiteY48" fmla="*/ 2158398 h 2668166"/>
              <a:gd name="connsiteX49" fmla="*/ 2203525 w 2571313"/>
              <a:gd name="connsiteY49" fmla="*/ 2390241 h 2668166"/>
              <a:gd name="connsiteX50" fmla="*/ 2094788 w 2571313"/>
              <a:gd name="connsiteY50" fmla="*/ 2230813 h 2668166"/>
              <a:gd name="connsiteX51" fmla="*/ 1986838 w 2571313"/>
              <a:gd name="connsiteY51" fmla="*/ 2260491 h 2668166"/>
              <a:gd name="connsiteX52" fmla="*/ 2046469 w 2571313"/>
              <a:gd name="connsiteY52" fmla="*/ 2114337 h 2668166"/>
              <a:gd name="connsiteX53" fmla="*/ 2021209 w 2571313"/>
              <a:gd name="connsiteY53" fmla="*/ 1799649 h 2668166"/>
              <a:gd name="connsiteX54" fmla="*/ 1874161 w 2571313"/>
              <a:gd name="connsiteY54" fmla="*/ 2080253 h 2668166"/>
              <a:gd name="connsiteX55" fmla="*/ 1783707 w 2571313"/>
              <a:gd name="connsiteY55" fmla="*/ 2473214 h 2668166"/>
              <a:gd name="connsiteX56" fmla="*/ 1914226 w 2571313"/>
              <a:gd name="connsiteY56" fmla="*/ 2667136 h 2668166"/>
              <a:gd name="connsiteX57" fmla="*/ 1618528 w 2571313"/>
              <a:gd name="connsiteY57" fmla="*/ 2536427 h 2668166"/>
              <a:gd name="connsiteX58" fmla="*/ 1647721 w 2571313"/>
              <a:gd name="connsiteY58" fmla="*/ 2252369 h 2668166"/>
              <a:gd name="connsiteX59" fmla="*/ 1615043 w 2571313"/>
              <a:gd name="connsiteY59" fmla="*/ 2128918 h 2668166"/>
              <a:gd name="connsiteX60" fmla="*/ 1573221 w 2571313"/>
              <a:gd name="connsiteY60" fmla="*/ 2255631 h 2668166"/>
              <a:gd name="connsiteX61" fmla="*/ 1524589 w 2571313"/>
              <a:gd name="connsiteY61" fmla="*/ 2521879 h 2668166"/>
              <a:gd name="connsiteX62" fmla="*/ 1246031 w 2571313"/>
              <a:gd name="connsiteY62" fmla="*/ 2552734 h 2668166"/>
              <a:gd name="connsiteX63" fmla="*/ 1367341 w 2571313"/>
              <a:gd name="connsiteY63" fmla="*/ 2438331 h 2668166"/>
              <a:gd name="connsiteX64" fmla="*/ 1423903 w 2571313"/>
              <a:gd name="connsiteY64" fmla="*/ 2025322 h 2668166"/>
              <a:gd name="connsiteX65" fmla="*/ 1378084 w 2571313"/>
              <a:gd name="connsiteY65" fmla="*/ 1700050 h 2668166"/>
              <a:gd name="connsiteX66" fmla="*/ 1203953 w 2571313"/>
              <a:gd name="connsiteY66" fmla="*/ 1821072 h 2668166"/>
              <a:gd name="connsiteX67" fmla="*/ 895052 w 2571313"/>
              <a:gd name="connsiteY67" fmla="*/ 1617845 h 2668166"/>
              <a:gd name="connsiteX68" fmla="*/ 856260 w 2571313"/>
              <a:gd name="connsiteY68" fmla="*/ 1615248 h 2668166"/>
              <a:gd name="connsiteX69" fmla="*/ 849624 w 2571313"/>
              <a:gd name="connsiteY69" fmla="*/ 1621112 h 2668166"/>
              <a:gd name="connsiteX70" fmla="*/ 849624 w 2571313"/>
              <a:gd name="connsiteY70" fmla="*/ 2373910 h 2668166"/>
              <a:gd name="connsiteX71" fmla="*/ 803905 w 2571313"/>
              <a:gd name="connsiteY71" fmla="*/ 2373910 h 2668166"/>
              <a:gd name="connsiteX72" fmla="*/ 803905 w 2571313"/>
              <a:gd name="connsiteY72" fmla="*/ 1656319 h 2668166"/>
              <a:gd name="connsiteX73" fmla="*/ 800505 w 2571313"/>
              <a:gd name="connsiteY73" fmla="*/ 1654999 h 2668166"/>
              <a:gd name="connsiteX74" fmla="*/ 709507 w 2571313"/>
              <a:gd name="connsiteY74" fmla="*/ 1478118 h 2668166"/>
              <a:gd name="connsiteX75" fmla="*/ 779480 w 2571313"/>
              <a:gd name="connsiteY75" fmla="*/ 1414498 h 2668166"/>
              <a:gd name="connsiteX76" fmla="*/ 803905 w 2571313"/>
              <a:gd name="connsiteY76" fmla="*/ 1404972 h 2668166"/>
              <a:gd name="connsiteX77" fmla="*/ 803905 w 2571313"/>
              <a:gd name="connsiteY77" fmla="*/ 567099 h 2668166"/>
              <a:gd name="connsiteX78" fmla="*/ 767911 w 2571313"/>
              <a:gd name="connsiteY78" fmla="*/ 557461 h 2668166"/>
              <a:gd name="connsiteX79" fmla="*/ 708660 w 2571313"/>
              <a:gd name="connsiteY79" fmla="*/ 552189 h 2668166"/>
              <a:gd name="connsiteX80" fmla="*/ 0 w 2571313"/>
              <a:gd name="connsiteY80" fmla="*/ 1687236 h 2668166"/>
              <a:gd name="connsiteX81" fmla="*/ 708660 w 2571313"/>
              <a:gd name="connsiteY81" fmla="*/ 80067 h 2668166"/>
              <a:gd name="connsiteX82" fmla="*/ 781116 w 2571313"/>
              <a:gd name="connsiteY82" fmla="*/ 88365 h 2668166"/>
              <a:gd name="connsiteX83" fmla="*/ 803905 w 2571313"/>
              <a:gd name="connsiteY83" fmla="*/ 96253 h 2668166"/>
              <a:gd name="connsiteX84" fmla="*/ 803905 w 2571313"/>
              <a:gd name="connsiteY84" fmla="*/ 0 h 26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571313" h="2668166">
                <a:moveTo>
                  <a:pt x="1610411" y="1063740"/>
                </a:moveTo>
                <a:cubicBezTo>
                  <a:pt x="1598423" y="1141144"/>
                  <a:pt x="1676795" y="1217535"/>
                  <a:pt x="1785459" y="1234364"/>
                </a:cubicBezTo>
                <a:cubicBezTo>
                  <a:pt x="1894123" y="1251192"/>
                  <a:pt x="1991930" y="1202086"/>
                  <a:pt x="2003918" y="1124681"/>
                </a:cubicBezTo>
                <a:cubicBezTo>
                  <a:pt x="1950638" y="1161602"/>
                  <a:pt x="1873724" y="1176276"/>
                  <a:pt x="1796312" y="1164287"/>
                </a:cubicBezTo>
                <a:cubicBezTo>
                  <a:pt x="1718899" y="1152298"/>
                  <a:pt x="1650026" y="1115047"/>
                  <a:pt x="1610411" y="1063740"/>
                </a:cubicBezTo>
                <a:close/>
                <a:moveTo>
                  <a:pt x="2087394" y="908435"/>
                </a:moveTo>
                <a:lnTo>
                  <a:pt x="1868163" y="1026937"/>
                </a:lnTo>
                <a:cubicBezTo>
                  <a:pt x="1911661" y="1061065"/>
                  <a:pt x="1969676" y="1062572"/>
                  <a:pt x="2016855" y="1030801"/>
                </a:cubicBezTo>
                <a:cubicBezTo>
                  <a:pt x="2055891" y="1004512"/>
                  <a:pt x="2082149" y="958962"/>
                  <a:pt x="2087394" y="908435"/>
                </a:cubicBezTo>
                <a:close/>
                <a:moveTo>
                  <a:pt x="1588778" y="831215"/>
                </a:moveTo>
                <a:cubicBezTo>
                  <a:pt x="1578493" y="880962"/>
                  <a:pt x="1589744" y="932322"/>
                  <a:pt x="1619001" y="969186"/>
                </a:cubicBezTo>
                <a:cubicBezTo>
                  <a:pt x="1654358" y="1013740"/>
                  <a:pt x="1710113" y="1029851"/>
                  <a:pt x="1761894" y="1010479"/>
                </a:cubicBezTo>
                <a:close/>
                <a:moveTo>
                  <a:pt x="849624" y="0"/>
                </a:moveTo>
                <a:lnTo>
                  <a:pt x="849624" y="1393452"/>
                </a:lnTo>
                <a:lnTo>
                  <a:pt x="870816" y="1392108"/>
                </a:lnTo>
                <a:cubicBezTo>
                  <a:pt x="911018" y="1403267"/>
                  <a:pt x="897759" y="1504806"/>
                  <a:pt x="950719" y="1545072"/>
                </a:cubicBezTo>
                <a:cubicBezTo>
                  <a:pt x="1003679" y="1585338"/>
                  <a:pt x="1126390" y="1645039"/>
                  <a:pt x="1188574" y="1633704"/>
                </a:cubicBezTo>
                <a:cubicBezTo>
                  <a:pt x="1250758" y="1622369"/>
                  <a:pt x="1308967" y="1509293"/>
                  <a:pt x="1323824" y="1477063"/>
                </a:cubicBezTo>
                <a:cubicBezTo>
                  <a:pt x="1338681" y="1444833"/>
                  <a:pt x="1301906" y="1435438"/>
                  <a:pt x="1277718" y="1440325"/>
                </a:cubicBezTo>
                <a:cubicBezTo>
                  <a:pt x="1253529" y="1445212"/>
                  <a:pt x="1198235" y="1515576"/>
                  <a:pt x="1178694" y="1506384"/>
                </a:cubicBezTo>
                <a:cubicBezTo>
                  <a:pt x="1159153" y="1497191"/>
                  <a:pt x="1192916" y="1390528"/>
                  <a:pt x="1160469" y="1385170"/>
                </a:cubicBezTo>
                <a:cubicBezTo>
                  <a:pt x="1128021" y="1379812"/>
                  <a:pt x="965148" y="1524343"/>
                  <a:pt x="984007" y="1474234"/>
                </a:cubicBezTo>
                <a:cubicBezTo>
                  <a:pt x="1002867" y="1424126"/>
                  <a:pt x="1184003" y="1118442"/>
                  <a:pt x="1273625" y="1084518"/>
                </a:cubicBezTo>
                <a:cubicBezTo>
                  <a:pt x="1363246" y="1050595"/>
                  <a:pt x="1514647" y="1316458"/>
                  <a:pt x="1521735" y="1270693"/>
                </a:cubicBezTo>
                <a:cubicBezTo>
                  <a:pt x="1528822" y="1224927"/>
                  <a:pt x="1334672" y="876882"/>
                  <a:pt x="1316150" y="809925"/>
                </a:cubicBezTo>
                <a:cubicBezTo>
                  <a:pt x="1297628" y="742968"/>
                  <a:pt x="1376661" y="896991"/>
                  <a:pt x="1410602" y="868949"/>
                </a:cubicBezTo>
                <a:cubicBezTo>
                  <a:pt x="1444542" y="840908"/>
                  <a:pt x="1504904" y="705967"/>
                  <a:pt x="1519793" y="641678"/>
                </a:cubicBezTo>
                <a:cubicBezTo>
                  <a:pt x="1534682" y="577389"/>
                  <a:pt x="1464017" y="548180"/>
                  <a:pt x="1499937" y="483215"/>
                </a:cubicBezTo>
                <a:cubicBezTo>
                  <a:pt x="1535856" y="418249"/>
                  <a:pt x="1715107" y="254921"/>
                  <a:pt x="1735310" y="251883"/>
                </a:cubicBezTo>
                <a:cubicBezTo>
                  <a:pt x="1755512" y="248846"/>
                  <a:pt x="1632594" y="414732"/>
                  <a:pt x="1621151" y="464990"/>
                </a:cubicBezTo>
                <a:cubicBezTo>
                  <a:pt x="1609707" y="515247"/>
                  <a:pt x="1621817" y="540320"/>
                  <a:pt x="1666649" y="553429"/>
                </a:cubicBezTo>
                <a:cubicBezTo>
                  <a:pt x="1711482" y="566539"/>
                  <a:pt x="1816682" y="532268"/>
                  <a:pt x="1890148" y="543645"/>
                </a:cubicBezTo>
                <a:cubicBezTo>
                  <a:pt x="1963614" y="555023"/>
                  <a:pt x="2057777" y="623868"/>
                  <a:pt x="2107444" y="621694"/>
                </a:cubicBezTo>
                <a:cubicBezTo>
                  <a:pt x="2157110" y="619520"/>
                  <a:pt x="2177284" y="582787"/>
                  <a:pt x="2188146" y="530600"/>
                </a:cubicBezTo>
                <a:cubicBezTo>
                  <a:pt x="2199008" y="478412"/>
                  <a:pt x="2156042" y="296136"/>
                  <a:pt x="2172615" y="308568"/>
                </a:cubicBezTo>
                <a:cubicBezTo>
                  <a:pt x="2189189" y="321001"/>
                  <a:pt x="2275953" y="531026"/>
                  <a:pt x="2287585" y="605195"/>
                </a:cubicBezTo>
                <a:cubicBezTo>
                  <a:pt x="2299217" y="679365"/>
                  <a:pt x="2244878" y="689841"/>
                  <a:pt x="2242405" y="753587"/>
                </a:cubicBezTo>
                <a:cubicBezTo>
                  <a:pt x="2239934" y="817333"/>
                  <a:pt x="2251849" y="947435"/>
                  <a:pt x="2272749" y="987669"/>
                </a:cubicBezTo>
                <a:cubicBezTo>
                  <a:pt x="2293650" y="1027903"/>
                  <a:pt x="2385921" y="949700"/>
                  <a:pt x="2367808" y="994991"/>
                </a:cubicBezTo>
                <a:cubicBezTo>
                  <a:pt x="2349695" y="1040282"/>
                  <a:pt x="2214706" y="1197002"/>
                  <a:pt x="2164069" y="1259416"/>
                </a:cubicBezTo>
                <a:cubicBezTo>
                  <a:pt x="2113434" y="1321829"/>
                  <a:pt x="2023960" y="1373136"/>
                  <a:pt x="2063991" y="1369469"/>
                </a:cubicBezTo>
                <a:cubicBezTo>
                  <a:pt x="2104023" y="1365803"/>
                  <a:pt x="2326545" y="1227809"/>
                  <a:pt x="2404258" y="1237418"/>
                </a:cubicBezTo>
                <a:cubicBezTo>
                  <a:pt x="2481970" y="1247026"/>
                  <a:pt x="2503972" y="1336154"/>
                  <a:pt x="2530268" y="1427119"/>
                </a:cubicBezTo>
                <a:cubicBezTo>
                  <a:pt x="2556564" y="1518086"/>
                  <a:pt x="2586985" y="1757482"/>
                  <a:pt x="2562035" y="1783216"/>
                </a:cubicBezTo>
                <a:cubicBezTo>
                  <a:pt x="2537084" y="1808949"/>
                  <a:pt x="2419731" y="1589388"/>
                  <a:pt x="2380565" y="1581522"/>
                </a:cubicBezTo>
                <a:cubicBezTo>
                  <a:pt x="2341400" y="1573657"/>
                  <a:pt x="2356980" y="1725858"/>
                  <a:pt x="2327041" y="1736021"/>
                </a:cubicBezTo>
                <a:cubicBezTo>
                  <a:pt x="2297103" y="1746183"/>
                  <a:pt x="2217082" y="1617866"/>
                  <a:pt x="2200936" y="1642497"/>
                </a:cubicBezTo>
                <a:cubicBezTo>
                  <a:pt x="2184789" y="1667127"/>
                  <a:pt x="2232377" y="1797821"/>
                  <a:pt x="2230160" y="1883805"/>
                </a:cubicBezTo>
                <a:cubicBezTo>
                  <a:pt x="2227943" y="1969788"/>
                  <a:pt x="2192073" y="2073992"/>
                  <a:pt x="2187634" y="2158398"/>
                </a:cubicBezTo>
                <a:cubicBezTo>
                  <a:pt x="2183195" y="2242804"/>
                  <a:pt x="2219000" y="2378172"/>
                  <a:pt x="2203525" y="2390241"/>
                </a:cubicBezTo>
                <a:cubicBezTo>
                  <a:pt x="2188051" y="2402310"/>
                  <a:pt x="2130902" y="2252439"/>
                  <a:pt x="2094788" y="2230813"/>
                </a:cubicBezTo>
                <a:cubicBezTo>
                  <a:pt x="2058673" y="2209189"/>
                  <a:pt x="1994891" y="2279904"/>
                  <a:pt x="1986838" y="2260491"/>
                </a:cubicBezTo>
                <a:cubicBezTo>
                  <a:pt x="1978784" y="2241078"/>
                  <a:pt x="1963079" y="2300553"/>
                  <a:pt x="2046469" y="2114337"/>
                </a:cubicBezTo>
                <a:cubicBezTo>
                  <a:pt x="2129859" y="1928122"/>
                  <a:pt x="2049927" y="1805330"/>
                  <a:pt x="2021209" y="1799649"/>
                </a:cubicBezTo>
                <a:cubicBezTo>
                  <a:pt x="1992492" y="1793968"/>
                  <a:pt x="1913745" y="1967992"/>
                  <a:pt x="1874161" y="2080253"/>
                </a:cubicBezTo>
                <a:cubicBezTo>
                  <a:pt x="1834578" y="2192514"/>
                  <a:pt x="1777029" y="2375401"/>
                  <a:pt x="1783707" y="2473214"/>
                </a:cubicBezTo>
                <a:cubicBezTo>
                  <a:pt x="1790384" y="2571028"/>
                  <a:pt x="1941755" y="2656600"/>
                  <a:pt x="1914226" y="2667136"/>
                </a:cubicBezTo>
                <a:cubicBezTo>
                  <a:pt x="1886696" y="2677671"/>
                  <a:pt x="1662946" y="2605554"/>
                  <a:pt x="1618528" y="2536427"/>
                </a:cubicBezTo>
                <a:cubicBezTo>
                  <a:pt x="1574111" y="2467299"/>
                  <a:pt x="1648302" y="2320288"/>
                  <a:pt x="1647721" y="2252369"/>
                </a:cubicBezTo>
                <a:cubicBezTo>
                  <a:pt x="1647140" y="2184452"/>
                  <a:pt x="1627460" y="2128374"/>
                  <a:pt x="1615043" y="2128918"/>
                </a:cubicBezTo>
                <a:cubicBezTo>
                  <a:pt x="1602627" y="2129461"/>
                  <a:pt x="1588297" y="2190137"/>
                  <a:pt x="1573221" y="2255631"/>
                </a:cubicBezTo>
                <a:cubicBezTo>
                  <a:pt x="1558146" y="2321124"/>
                  <a:pt x="1579121" y="2472362"/>
                  <a:pt x="1524589" y="2521879"/>
                </a:cubicBezTo>
                <a:cubicBezTo>
                  <a:pt x="1470057" y="2571396"/>
                  <a:pt x="1272240" y="2566658"/>
                  <a:pt x="1246031" y="2552734"/>
                </a:cubicBezTo>
                <a:cubicBezTo>
                  <a:pt x="1219823" y="2538809"/>
                  <a:pt x="1337696" y="2526232"/>
                  <a:pt x="1367341" y="2438331"/>
                </a:cubicBezTo>
                <a:cubicBezTo>
                  <a:pt x="1396986" y="2350429"/>
                  <a:pt x="1422113" y="2148369"/>
                  <a:pt x="1423903" y="2025322"/>
                </a:cubicBezTo>
                <a:cubicBezTo>
                  <a:pt x="1425693" y="1902275"/>
                  <a:pt x="1414743" y="1734092"/>
                  <a:pt x="1378084" y="1700050"/>
                </a:cubicBezTo>
                <a:cubicBezTo>
                  <a:pt x="1341426" y="1666009"/>
                  <a:pt x="1284459" y="1834773"/>
                  <a:pt x="1203953" y="1821072"/>
                </a:cubicBezTo>
                <a:cubicBezTo>
                  <a:pt x="1123448" y="1807371"/>
                  <a:pt x="962294" y="1645524"/>
                  <a:pt x="895052" y="1617845"/>
                </a:cubicBezTo>
                <a:cubicBezTo>
                  <a:pt x="878242" y="1610925"/>
                  <a:pt x="865860" y="1611243"/>
                  <a:pt x="856260" y="1615248"/>
                </a:cubicBezTo>
                <a:lnTo>
                  <a:pt x="849624" y="1621112"/>
                </a:lnTo>
                <a:lnTo>
                  <a:pt x="849624" y="2373910"/>
                </a:lnTo>
                <a:lnTo>
                  <a:pt x="803905" y="2373910"/>
                </a:lnTo>
                <a:lnTo>
                  <a:pt x="803905" y="1656319"/>
                </a:lnTo>
                <a:lnTo>
                  <a:pt x="800505" y="1654999"/>
                </a:lnTo>
                <a:cubicBezTo>
                  <a:pt x="769581" y="1631711"/>
                  <a:pt x="697789" y="1521933"/>
                  <a:pt x="709507" y="1478118"/>
                </a:cubicBezTo>
                <a:cubicBezTo>
                  <a:pt x="715366" y="1456211"/>
                  <a:pt x="745643" y="1431919"/>
                  <a:pt x="779480" y="1414498"/>
                </a:cubicBezTo>
                <a:lnTo>
                  <a:pt x="803905" y="1404972"/>
                </a:lnTo>
                <a:lnTo>
                  <a:pt x="803905" y="567099"/>
                </a:lnTo>
                <a:lnTo>
                  <a:pt x="767911" y="557461"/>
                </a:lnTo>
                <a:cubicBezTo>
                  <a:pt x="748318" y="553965"/>
                  <a:pt x="728556" y="552189"/>
                  <a:pt x="708660" y="552189"/>
                </a:cubicBezTo>
                <a:cubicBezTo>
                  <a:pt x="390313" y="552189"/>
                  <a:pt x="106463" y="1006827"/>
                  <a:pt x="0" y="1687236"/>
                </a:cubicBezTo>
                <a:cubicBezTo>
                  <a:pt x="0" y="799621"/>
                  <a:pt x="317278" y="80067"/>
                  <a:pt x="708660" y="80067"/>
                </a:cubicBezTo>
                <a:cubicBezTo>
                  <a:pt x="733121" y="80067"/>
                  <a:pt x="757293" y="82878"/>
                  <a:pt x="781116" y="88365"/>
                </a:cubicBezTo>
                <a:lnTo>
                  <a:pt x="803905" y="96253"/>
                </a:lnTo>
                <a:lnTo>
                  <a:pt x="803905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BF4F92F6-B9A9-DCF6-C502-9451B0356903}"/>
              </a:ext>
            </a:extLst>
          </p:cNvPr>
          <p:cNvSpPr/>
          <p:nvPr userDrawn="1"/>
        </p:nvSpPr>
        <p:spPr>
          <a:xfrm rot="19175641">
            <a:off x="1886167" y="4469680"/>
            <a:ext cx="298201" cy="99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フリーフォーム: 図形 60">
            <a:extLst>
              <a:ext uri="{FF2B5EF4-FFF2-40B4-BE49-F238E27FC236}">
                <a16:creationId xmlns:a16="http://schemas.microsoft.com/office/drawing/2014/main" id="{C3BFCE8B-BCA0-2277-18D7-B09D4C2E86B1}"/>
              </a:ext>
            </a:extLst>
          </p:cNvPr>
          <p:cNvSpPr/>
          <p:nvPr userDrawn="1"/>
        </p:nvSpPr>
        <p:spPr>
          <a:xfrm rot="21071802">
            <a:off x="1624635" y="4563169"/>
            <a:ext cx="795460" cy="825422"/>
          </a:xfrm>
          <a:custGeom>
            <a:avLst/>
            <a:gdLst>
              <a:gd name="connsiteX0" fmla="*/ 1610411 w 2571313"/>
              <a:gd name="connsiteY0" fmla="*/ 1063740 h 2668166"/>
              <a:gd name="connsiteX1" fmla="*/ 1785459 w 2571313"/>
              <a:gd name="connsiteY1" fmla="*/ 1234364 h 2668166"/>
              <a:gd name="connsiteX2" fmla="*/ 2003918 w 2571313"/>
              <a:gd name="connsiteY2" fmla="*/ 1124681 h 2668166"/>
              <a:gd name="connsiteX3" fmla="*/ 1796312 w 2571313"/>
              <a:gd name="connsiteY3" fmla="*/ 1164287 h 2668166"/>
              <a:gd name="connsiteX4" fmla="*/ 1610411 w 2571313"/>
              <a:gd name="connsiteY4" fmla="*/ 1063740 h 2668166"/>
              <a:gd name="connsiteX5" fmla="*/ 2087394 w 2571313"/>
              <a:gd name="connsiteY5" fmla="*/ 908435 h 2668166"/>
              <a:gd name="connsiteX6" fmla="*/ 1868163 w 2571313"/>
              <a:gd name="connsiteY6" fmla="*/ 1026937 h 2668166"/>
              <a:gd name="connsiteX7" fmla="*/ 2016855 w 2571313"/>
              <a:gd name="connsiteY7" fmla="*/ 1030801 h 2668166"/>
              <a:gd name="connsiteX8" fmla="*/ 2087394 w 2571313"/>
              <a:gd name="connsiteY8" fmla="*/ 908435 h 2668166"/>
              <a:gd name="connsiteX9" fmla="*/ 1588778 w 2571313"/>
              <a:gd name="connsiteY9" fmla="*/ 831215 h 2668166"/>
              <a:gd name="connsiteX10" fmla="*/ 1619001 w 2571313"/>
              <a:gd name="connsiteY10" fmla="*/ 969186 h 2668166"/>
              <a:gd name="connsiteX11" fmla="*/ 1761894 w 2571313"/>
              <a:gd name="connsiteY11" fmla="*/ 1010479 h 2668166"/>
              <a:gd name="connsiteX12" fmla="*/ 849624 w 2571313"/>
              <a:gd name="connsiteY12" fmla="*/ 0 h 2668166"/>
              <a:gd name="connsiteX13" fmla="*/ 849624 w 2571313"/>
              <a:gd name="connsiteY13" fmla="*/ 1393452 h 2668166"/>
              <a:gd name="connsiteX14" fmla="*/ 870816 w 2571313"/>
              <a:gd name="connsiteY14" fmla="*/ 1392108 h 2668166"/>
              <a:gd name="connsiteX15" fmla="*/ 950719 w 2571313"/>
              <a:gd name="connsiteY15" fmla="*/ 1545072 h 2668166"/>
              <a:gd name="connsiteX16" fmla="*/ 1188574 w 2571313"/>
              <a:gd name="connsiteY16" fmla="*/ 1633704 h 2668166"/>
              <a:gd name="connsiteX17" fmla="*/ 1323824 w 2571313"/>
              <a:gd name="connsiteY17" fmla="*/ 1477063 h 2668166"/>
              <a:gd name="connsiteX18" fmla="*/ 1277718 w 2571313"/>
              <a:gd name="connsiteY18" fmla="*/ 1440325 h 2668166"/>
              <a:gd name="connsiteX19" fmla="*/ 1178694 w 2571313"/>
              <a:gd name="connsiteY19" fmla="*/ 1506384 h 2668166"/>
              <a:gd name="connsiteX20" fmla="*/ 1160469 w 2571313"/>
              <a:gd name="connsiteY20" fmla="*/ 1385170 h 2668166"/>
              <a:gd name="connsiteX21" fmla="*/ 984007 w 2571313"/>
              <a:gd name="connsiteY21" fmla="*/ 1474234 h 2668166"/>
              <a:gd name="connsiteX22" fmla="*/ 1273625 w 2571313"/>
              <a:gd name="connsiteY22" fmla="*/ 1084518 h 2668166"/>
              <a:gd name="connsiteX23" fmla="*/ 1521735 w 2571313"/>
              <a:gd name="connsiteY23" fmla="*/ 1270693 h 2668166"/>
              <a:gd name="connsiteX24" fmla="*/ 1316150 w 2571313"/>
              <a:gd name="connsiteY24" fmla="*/ 809925 h 2668166"/>
              <a:gd name="connsiteX25" fmla="*/ 1410602 w 2571313"/>
              <a:gd name="connsiteY25" fmla="*/ 868949 h 2668166"/>
              <a:gd name="connsiteX26" fmla="*/ 1519793 w 2571313"/>
              <a:gd name="connsiteY26" fmla="*/ 641678 h 2668166"/>
              <a:gd name="connsiteX27" fmla="*/ 1499937 w 2571313"/>
              <a:gd name="connsiteY27" fmla="*/ 483215 h 2668166"/>
              <a:gd name="connsiteX28" fmla="*/ 1735310 w 2571313"/>
              <a:gd name="connsiteY28" fmla="*/ 251883 h 2668166"/>
              <a:gd name="connsiteX29" fmla="*/ 1621151 w 2571313"/>
              <a:gd name="connsiteY29" fmla="*/ 464990 h 2668166"/>
              <a:gd name="connsiteX30" fmla="*/ 1666649 w 2571313"/>
              <a:gd name="connsiteY30" fmla="*/ 553429 h 2668166"/>
              <a:gd name="connsiteX31" fmla="*/ 1890148 w 2571313"/>
              <a:gd name="connsiteY31" fmla="*/ 543645 h 2668166"/>
              <a:gd name="connsiteX32" fmla="*/ 2107444 w 2571313"/>
              <a:gd name="connsiteY32" fmla="*/ 621694 h 2668166"/>
              <a:gd name="connsiteX33" fmla="*/ 2188146 w 2571313"/>
              <a:gd name="connsiteY33" fmla="*/ 530600 h 2668166"/>
              <a:gd name="connsiteX34" fmla="*/ 2172615 w 2571313"/>
              <a:gd name="connsiteY34" fmla="*/ 308568 h 2668166"/>
              <a:gd name="connsiteX35" fmla="*/ 2287585 w 2571313"/>
              <a:gd name="connsiteY35" fmla="*/ 605195 h 2668166"/>
              <a:gd name="connsiteX36" fmla="*/ 2242405 w 2571313"/>
              <a:gd name="connsiteY36" fmla="*/ 753587 h 2668166"/>
              <a:gd name="connsiteX37" fmla="*/ 2272749 w 2571313"/>
              <a:gd name="connsiteY37" fmla="*/ 987669 h 2668166"/>
              <a:gd name="connsiteX38" fmla="*/ 2367808 w 2571313"/>
              <a:gd name="connsiteY38" fmla="*/ 994991 h 2668166"/>
              <a:gd name="connsiteX39" fmla="*/ 2164069 w 2571313"/>
              <a:gd name="connsiteY39" fmla="*/ 1259416 h 2668166"/>
              <a:gd name="connsiteX40" fmla="*/ 2063991 w 2571313"/>
              <a:gd name="connsiteY40" fmla="*/ 1369469 h 2668166"/>
              <a:gd name="connsiteX41" fmla="*/ 2404258 w 2571313"/>
              <a:gd name="connsiteY41" fmla="*/ 1237418 h 2668166"/>
              <a:gd name="connsiteX42" fmla="*/ 2530268 w 2571313"/>
              <a:gd name="connsiteY42" fmla="*/ 1427119 h 2668166"/>
              <a:gd name="connsiteX43" fmla="*/ 2562035 w 2571313"/>
              <a:gd name="connsiteY43" fmla="*/ 1783216 h 2668166"/>
              <a:gd name="connsiteX44" fmla="*/ 2380565 w 2571313"/>
              <a:gd name="connsiteY44" fmla="*/ 1581522 h 2668166"/>
              <a:gd name="connsiteX45" fmla="*/ 2327041 w 2571313"/>
              <a:gd name="connsiteY45" fmla="*/ 1736021 h 2668166"/>
              <a:gd name="connsiteX46" fmla="*/ 2200936 w 2571313"/>
              <a:gd name="connsiteY46" fmla="*/ 1642497 h 2668166"/>
              <a:gd name="connsiteX47" fmla="*/ 2230160 w 2571313"/>
              <a:gd name="connsiteY47" fmla="*/ 1883805 h 2668166"/>
              <a:gd name="connsiteX48" fmla="*/ 2187634 w 2571313"/>
              <a:gd name="connsiteY48" fmla="*/ 2158398 h 2668166"/>
              <a:gd name="connsiteX49" fmla="*/ 2203525 w 2571313"/>
              <a:gd name="connsiteY49" fmla="*/ 2390241 h 2668166"/>
              <a:gd name="connsiteX50" fmla="*/ 2094788 w 2571313"/>
              <a:gd name="connsiteY50" fmla="*/ 2230813 h 2668166"/>
              <a:gd name="connsiteX51" fmla="*/ 1986838 w 2571313"/>
              <a:gd name="connsiteY51" fmla="*/ 2260491 h 2668166"/>
              <a:gd name="connsiteX52" fmla="*/ 2046469 w 2571313"/>
              <a:gd name="connsiteY52" fmla="*/ 2114337 h 2668166"/>
              <a:gd name="connsiteX53" fmla="*/ 2021209 w 2571313"/>
              <a:gd name="connsiteY53" fmla="*/ 1799649 h 2668166"/>
              <a:gd name="connsiteX54" fmla="*/ 1874161 w 2571313"/>
              <a:gd name="connsiteY54" fmla="*/ 2080253 h 2668166"/>
              <a:gd name="connsiteX55" fmla="*/ 1783707 w 2571313"/>
              <a:gd name="connsiteY55" fmla="*/ 2473214 h 2668166"/>
              <a:gd name="connsiteX56" fmla="*/ 1914226 w 2571313"/>
              <a:gd name="connsiteY56" fmla="*/ 2667136 h 2668166"/>
              <a:gd name="connsiteX57" fmla="*/ 1618528 w 2571313"/>
              <a:gd name="connsiteY57" fmla="*/ 2536427 h 2668166"/>
              <a:gd name="connsiteX58" fmla="*/ 1647721 w 2571313"/>
              <a:gd name="connsiteY58" fmla="*/ 2252369 h 2668166"/>
              <a:gd name="connsiteX59" fmla="*/ 1615043 w 2571313"/>
              <a:gd name="connsiteY59" fmla="*/ 2128918 h 2668166"/>
              <a:gd name="connsiteX60" fmla="*/ 1573221 w 2571313"/>
              <a:gd name="connsiteY60" fmla="*/ 2255631 h 2668166"/>
              <a:gd name="connsiteX61" fmla="*/ 1524589 w 2571313"/>
              <a:gd name="connsiteY61" fmla="*/ 2521879 h 2668166"/>
              <a:gd name="connsiteX62" fmla="*/ 1246031 w 2571313"/>
              <a:gd name="connsiteY62" fmla="*/ 2552734 h 2668166"/>
              <a:gd name="connsiteX63" fmla="*/ 1367341 w 2571313"/>
              <a:gd name="connsiteY63" fmla="*/ 2438331 h 2668166"/>
              <a:gd name="connsiteX64" fmla="*/ 1423903 w 2571313"/>
              <a:gd name="connsiteY64" fmla="*/ 2025322 h 2668166"/>
              <a:gd name="connsiteX65" fmla="*/ 1378084 w 2571313"/>
              <a:gd name="connsiteY65" fmla="*/ 1700050 h 2668166"/>
              <a:gd name="connsiteX66" fmla="*/ 1203953 w 2571313"/>
              <a:gd name="connsiteY66" fmla="*/ 1821072 h 2668166"/>
              <a:gd name="connsiteX67" fmla="*/ 895052 w 2571313"/>
              <a:gd name="connsiteY67" fmla="*/ 1617845 h 2668166"/>
              <a:gd name="connsiteX68" fmla="*/ 856260 w 2571313"/>
              <a:gd name="connsiteY68" fmla="*/ 1615248 h 2668166"/>
              <a:gd name="connsiteX69" fmla="*/ 849624 w 2571313"/>
              <a:gd name="connsiteY69" fmla="*/ 1621112 h 2668166"/>
              <a:gd name="connsiteX70" fmla="*/ 849624 w 2571313"/>
              <a:gd name="connsiteY70" fmla="*/ 2373910 h 2668166"/>
              <a:gd name="connsiteX71" fmla="*/ 803905 w 2571313"/>
              <a:gd name="connsiteY71" fmla="*/ 2373910 h 2668166"/>
              <a:gd name="connsiteX72" fmla="*/ 803905 w 2571313"/>
              <a:gd name="connsiteY72" fmla="*/ 1656319 h 2668166"/>
              <a:gd name="connsiteX73" fmla="*/ 800505 w 2571313"/>
              <a:gd name="connsiteY73" fmla="*/ 1654999 h 2668166"/>
              <a:gd name="connsiteX74" fmla="*/ 709507 w 2571313"/>
              <a:gd name="connsiteY74" fmla="*/ 1478118 h 2668166"/>
              <a:gd name="connsiteX75" fmla="*/ 779480 w 2571313"/>
              <a:gd name="connsiteY75" fmla="*/ 1414498 h 2668166"/>
              <a:gd name="connsiteX76" fmla="*/ 803905 w 2571313"/>
              <a:gd name="connsiteY76" fmla="*/ 1404972 h 2668166"/>
              <a:gd name="connsiteX77" fmla="*/ 803905 w 2571313"/>
              <a:gd name="connsiteY77" fmla="*/ 567099 h 2668166"/>
              <a:gd name="connsiteX78" fmla="*/ 767911 w 2571313"/>
              <a:gd name="connsiteY78" fmla="*/ 557461 h 2668166"/>
              <a:gd name="connsiteX79" fmla="*/ 708660 w 2571313"/>
              <a:gd name="connsiteY79" fmla="*/ 552189 h 2668166"/>
              <a:gd name="connsiteX80" fmla="*/ 0 w 2571313"/>
              <a:gd name="connsiteY80" fmla="*/ 1687236 h 2668166"/>
              <a:gd name="connsiteX81" fmla="*/ 708660 w 2571313"/>
              <a:gd name="connsiteY81" fmla="*/ 80067 h 2668166"/>
              <a:gd name="connsiteX82" fmla="*/ 781116 w 2571313"/>
              <a:gd name="connsiteY82" fmla="*/ 88365 h 2668166"/>
              <a:gd name="connsiteX83" fmla="*/ 803905 w 2571313"/>
              <a:gd name="connsiteY83" fmla="*/ 96253 h 2668166"/>
              <a:gd name="connsiteX84" fmla="*/ 803905 w 2571313"/>
              <a:gd name="connsiteY84" fmla="*/ 0 h 26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571313" h="2668166">
                <a:moveTo>
                  <a:pt x="1610411" y="1063740"/>
                </a:moveTo>
                <a:cubicBezTo>
                  <a:pt x="1598423" y="1141144"/>
                  <a:pt x="1676795" y="1217535"/>
                  <a:pt x="1785459" y="1234364"/>
                </a:cubicBezTo>
                <a:cubicBezTo>
                  <a:pt x="1894123" y="1251192"/>
                  <a:pt x="1991930" y="1202086"/>
                  <a:pt x="2003918" y="1124681"/>
                </a:cubicBezTo>
                <a:cubicBezTo>
                  <a:pt x="1950638" y="1161602"/>
                  <a:pt x="1873724" y="1176276"/>
                  <a:pt x="1796312" y="1164287"/>
                </a:cubicBezTo>
                <a:cubicBezTo>
                  <a:pt x="1718899" y="1152298"/>
                  <a:pt x="1650026" y="1115047"/>
                  <a:pt x="1610411" y="1063740"/>
                </a:cubicBezTo>
                <a:close/>
                <a:moveTo>
                  <a:pt x="2087394" y="908435"/>
                </a:moveTo>
                <a:lnTo>
                  <a:pt x="1868163" y="1026937"/>
                </a:lnTo>
                <a:cubicBezTo>
                  <a:pt x="1911661" y="1061065"/>
                  <a:pt x="1969676" y="1062572"/>
                  <a:pt x="2016855" y="1030801"/>
                </a:cubicBezTo>
                <a:cubicBezTo>
                  <a:pt x="2055891" y="1004512"/>
                  <a:pt x="2082149" y="958962"/>
                  <a:pt x="2087394" y="908435"/>
                </a:cubicBezTo>
                <a:close/>
                <a:moveTo>
                  <a:pt x="1588778" y="831215"/>
                </a:moveTo>
                <a:cubicBezTo>
                  <a:pt x="1578493" y="880962"/>
                  <a:pt x="1589744" y="932322"/>
                  <a:pt x="1619001" y="969186"/>
                </a:cubicBezTo>
                <a:cubicBezTo>
                  <a:pt x="1654358" y="1013740"/>
                  <a:pt x="1710113" y="1029851"/>
                  <a:pt x="1761894" y="1010479"/>
                </a:cubicBezTo>
                <a:close/>
                <a:moveTo>
                  <a:pt x="849624" y="0"/>
                </a:moveTo>
                <a:lnTo>
                  <a:pt x="849624" y="1393452"/>
                </a:lnTo>
                <a:lnTo>
                  <a:pt x="870816" y="1392108"/>
                </a:lnTo>
                <a:cubicBezTo>
                  <a:pt x="911018" y="1403267"/>
                  <a:pt x="897759" y="1504806"/>
                  <a:pt x="950719" y="1545072"/>
                </a:cubicBezTo>
                <a:cubicBezTo>
                  <a:pt x="1003679" y="1585338"/>
                  <a:pt x="1126390" y="1645039"/>
                  <a:pt x="1188574" y="1633704"/>
                </a:cubicBezTo>
                <a:cubicBezTo>
                  <a:pt x="1250758" y="1622369"/>
                  <a:pt x="1308967" y="1509293"/>
                  <a:pt x="1323824" y="1477063"/>
                </a:cubicBezTo>
                <a:cubicBezTo>
                  <a:pt x="1338681" y="1444833"/>
                  <a:pt x="1301906" y="1435438"/>
                  <a:pt x="1277718" y="1440325"/>
                </a:cubicBezTo>
                <a:cubicBezTo>
                  <a:pt x="1253529" y="1445212"/>
                  <a:pt x="1198235" y="1515576"/>
                  <a:pt x="1178694" y="1506384"/>
                </a:cubicBezTo>
                <a:cubicBezTo>
                  <a:pt x="1159153" y="1497191"/>
                  <a:pt x="1192916" y="1390528"/>
                  <a:pt x="1160469" y="1385170"/>
                </a:cubicBezTo>
                <a:cubicBezTo>
                  <a:pt x="1128021" y="1379812"/>
                  <a:pt x="965148" y="1524343"/>
                  <a:pt x="984007" y="1474234"/>
                </a:cubicBezTo>
                <a:cubicBezTo>
                  <a:pt x="1002867" y="1424126"/>
                  <a:pt x="1184003" y="1118442"/>
                  <a:pt x="1273625" y="1084518"/>
                </a:cubicBezTo>
                <a:cubicBezTo>
                  <a:pt x="1363246" y="1050595"/>
                  <a:pt x="1514647" y="1316458"/>
                  <a:pt x="1521735" y="1270693"/>
                </a:cubicBezTo>
                <a:cubicBezTo>
                  <a:pt x="1528822" y="1224927"/>
                  <a:pt x="1334672" y="876882"/>
                  <a:pt x="1316150" y="809925"/>
                </a:cubicBezTo>
                <a:cubicBezTo>
                  <a:pt x="1297628" y="742968"/>
                  <a:pt x="1376661" y="896991"/>
                  <a:pt x="1410602" y="868949"/>
                </a:cubicBezTo>
                <a:cubicBezTo>
                  <a:pt x="1444542" y="840908"/>
                  <a:pt x="1504904" y="705967"/>
                  <a:pt x="1519793" y="641678"/>
                </a:cubicBezTo>
                <a:cubicBezTo>
                  <a:pt x="1534682" y="577389"/>
                  <a:pt x="1464017" y="548180"/>
                  <a:pt x="1499937" y="483215"/>
                </a:cubicBezTo>
                <a:cubicBezTo>
                  <a:pt x="1535856" y="418249"/>
                  <a:pt x="1715107" y="254921"/>
                  <a:pt x="1735310" y="251883"/>
                </a:cubicBezTo>
                <a:cubicBezTo>
                  <a:pt x="1755512" y="248846"/>
                  <a:pt x="1632594" y="414732"/>
                  <a:pt x="1621151" y="464990"/>
                </a:cubicBezTo>
                <a:cubicBezTo>
                  <a:pt x="1609707" y="515247"/>
                  <a:pt x="1621817" y="540320"/>
                  <a:pt x="1666649" y="553429"/>
                </a:cubicBezTo>
                <a:cubicBezTo>
                  <a:pt x="1711482" y="566539"/>
                  <a:pt x="1816682" y="532268"/>
                  <a:pt x="1890148" y="543645"/>
                </a:cubicBezTo>
                <a:cubicBezTo>
                  <a:pt x="1963614" y="555023"/>
                  <a:pt x="2057777" y="623868"/>
                  <a:pt x="2107444" y="621694"/>
                </a:cubicBezTo>
                <a:cubicBezTo>
                  <a:pt x="2157110" y="619520"/>
                  <a:pt x="2177284" y="582787"/>
                  <a:pt x="2188146" y="530600"/>
                </a:cubicBezTo>
                <a:cubicBezTo>
                  <a:pt x="2199008" y="478412"/>
                  <a:pt x="2156042" y="296136"/>
                  <a:pt x="2172615" y="308568"/>
                </a:cubicBezTo>
                <a:cubicBezTo>
                  <a:pt x="2189189" y="321001"/>
                  <a:pt x="2275953" y="531026"/>
                  <a:pt x="2287585" y="605195"/>
                </a:cubicBezTo>
                <a:cubicBezTo>
                  <a:pt x="2299217" y="679365"/>
                  <a:pt x="2244878" y="689841"/>
                  <a:pt x="2242405" y="753587"/>
                </a:cubicBezTo>
                <a:cubicBezTo>
                  <a:pt x="2239934" y="817333"/>
                  <a:pt x="2251849" y="947435"/>
                  <a:pt x="2272749" y="987669"/>
                </a:cubicBezTo>
                <a:cubicBezTo>
                  <a:pt x="2293650" y="1027903"/>
                  <a:pt x="2385921" y="949700"/>
                  <a:pt x="2367808" y="994991"/>
                </a:cubicBezTo>
                <a:cubicBezTo>
                  <a:pt x="2349695" y="1040282"/>
                  <a:pt x="2214706" y="1197002"/>
                  <a:pt x="2164069" y="1259416"/>
                </a:cubicBezTo>
                <a:cubicBezTo>
                  <a:pt x="2113434" y="1321829"/>
                  <a:pt x="2023960" y="1373136"/>
                  <a:pt x="2063991" y="1369469"/>
                </a:cubicBezTo>
                <a:cubicBezTo>
                  <a:pt x="2104023" y="1365803"/>
                  <a:pt x="2326545" y="1227809"/>
                  <a:pt x="2404258" y="1237418"/>
                </a:cubicBezTo>
                <a:cubicBezTo>
                  <a:pt x="2481970" y="1247026"/>
                  <a:pt x="2503972" y="1336154"/>
                  <a:pt x="2530268" y="1427119"/>
                </a:cubicBezTo>
                <a:cubicBezTo>
                  <a:pt x="2556564" y="1518086"/>
                  <a:pt x="2586985" y="1757482"/>
                  <a:pt x="2562035" y="1783216"/>
                </a:cubicBezTo>
                <a:cubicBezTo>
                  <a:pt x="2537084" y="1808949"/>
                  <a:pt x="2419731" y="1589388"/>
                  <a:pt x="2380565" y="1581522"/>
                </a:cubicBezTo>
                <a:cubicBezTo>
                  <a:pt x="2341400" y="1573657"/>
                  <a:pt x="2356980" y="1725858"/>
                  <a:pt x="2327041" y="1736021"/>
                </a:cubicBezTo>
                <a:cubicBezTo>
                  <a:pt x="2297103" y="1746183"/>
                  <a:pt x="2217082" y="1617866"/>
                  <a:pt x="2200936" y="1642497"/>
                </a:cubicBezTo>
                <a:cubicBezTo>
                  <a:pt x="2184789" y="1667127"/>
                  <a:pt x="2232377" y="1797821"/>
                  <a:pt x="2230160" y="1883805"/>
                </a:cubicBezTo>
                <a:cubicBezTo>
                  <a:pt x="2227943" y="1969788"/>
                  <a:pt x="2192073" y="2073992"/>
                  <a:pt x="2187634" y="2158398"/>
                </a:cubicBezTo>
                <a:cubicBezTo>
                  <a:pt x="2183195" y="2242804"/>
                  <a:pt x="2219000" y="2378172"/>
                  <a:pt x="2203525" y="2390241"/>
                </a:cubicBezTo>
                <a:cubicBezTo>
                  <a:pt x="2188051" y="2402310"/>
                  <a:pt x="2130902" y="2252439"/>
                  <a:pt x="2094788" y="2230813"/>
                </a:cubicBezTo>
                <a:cubicBezTo>
                  <a:pt x="2058673" y="2209189"/>
                  <a:pt x="1994891" y="2279904"/>
                  <a:pt x="1986838" y="2260491"/>
                </a:cubicBezTo>
                <a:cubicBezTo>
                  <a:pt x="1978784" y="2241078"/>
                  <a:pt x="1963079" y="2300553"/>
                  <a:pt x="2046469" y="2114337"/>
                </a:cubicBezTo>
                <a:cubicBezTo>
                  <a:pt x="2129859" y="1928122"/>
                  <a:pt x="2049927" y="1805330"/>
                  <a:pt x="2021209" y="1799649"/>
                </a:cubicBezTo>
                <a:cubicBezTo>
                  <a:pt x="1992492" y="1793968"/>
                  <a:pt x="1913745" y="1967992"/>
                  <a:pt x="1874161" y="2080253"/>
                </a:cubicBezTo>
                <a:cubicBezTo>
                  <a:pt x="1834578" y="2192514"/>
                  <a:pt x="1777029" y="2375401"/>
                  <a:pt x="1783707" y="2473214"/>
                </a:cubicBezTo>
                <a:cubicBezTo>
                  <a:pt x="1790384" y="2571028"/>
                  <a:pt x="1941755" y="2656600"/>
                  <a:pt x="1914226" y="2667136"/>
                </a:cubicBezTo>
                <a:cubicBezTo>
                  <a:pt x="1886696" y="2677671"/>
                  <a:pt x="1662946" y="2605554"/>
                  <a:pt x="1618528" y="2536427"/>
                </a:cubicBezTo>
                <a:cubicBezTo>
                  <a:pt x="1574111" y="2467299"/>
                  <a:pt x="1648302" y="2320288"/>
                  <a:pt x="1647721" y="2252369"/>
                </a:cubicBezTo>
                <a:cubicBezTo>
                  <a:pt x="1647140" y="2184452"/>
                  <a:pt x="1627460" y="2128374"/>
                  <a:pt x="1615043" y="2128918"/>
                </a:cubicBezTo>
                <a:cubicBezTo>
                  <a:pt x="1602627" y="2129461"/>
                  <a:pt x="1588297" y="2190137"/>
                  <a:pt x="1573221" y="2255631"/>
                </a:cubicBezTo>
                <a:cubicBezTo>
                  <a:pt x="1558146" y="2321124"/>
                  <a:pt x="1579121" y="2472362"/>
                  <a:pt x="1524589" y="2521879"/>
                </a:cubicBezTo>
                <a:cubicBezTo>
                  <a:pt x="1470057" y="2571396"/>
                  <a:pt x="1272240" y="2566658"/>
                  <a:pt x="1246031" y="2552734"/>
                </a:cubicBezTo>
                <a:cubicBezTo>
                  <a:pt x="1219823" y="2538809"/>
                  <a:pt x="1337696" y="2526232"/>
                  <a:pt x="1367341" y="2438331"/>
                </a:cubicBezTo>
                <a:cubicBezTo>
                  <a:pt x="1396986" y="2350429"/>
                  <a:pt x="1422113" y="2148369"/>
                  <a:pt x="1423903" y="2025322"/>
                </a:cubicBezTo>
                <a:cubicBezTo>
                  <a:pt x="1425693" y="1902275"/>
                  <a:pt x="1414743" y="1734092"/>
                  <a:pt x="1378084" y="1700050"/>
                </a:cubicBezTo>
                <a:cubicBezTo>
                  <a:pt x="1341426" y="1666009"/>
                  <a:pt x="1284459" y="1834773"/>
                  <a:pt x="1203953" y="1821072"/>
                </a:cubicBezTo>
                <a:cubicBezTo>
                  <a:pt x="1123448" y="1807371"/>
                  <a:pt x="962294" y="1645524"/>
                  <a:pt x="895052" y="1617845"/>
                </a:cubicBezTo>
                <a:cubicBezTo>
                  <a:pt x="878242" y="1610925"/>
                  <a:pt x="865860" y="1611243"/>
                  <a:pt x="856260" y="1615248"/>
                </a:cubicBezTo>
                <a:lnTo>
                  <a:pt x="849624" y="1621112"/>
                </a:lnTo>
                <a:lnTo>
                  <a:pt x="849624" y="2373910"/>
                </a:lnTo>
                <a:lnTo>
                  <a:pt x="803905" y="2373910"/>
                </a:lnTo>
                <a:lnTo>
                  <a:pt x="803905" y="1656319"/>
                </a:lnTo>
                <a:lnTo>
                  <a:pt x="800505" y="1654999"/>
                </a:lnTo>
                <a:cubicBezTo>
                  <a:pt x="769581" y="1631711"/>
                  <a:pt x="697789" y="1521933"/>
                  <a:pt x="709507" y="1478118"/>
                </a:cubicBezTo>
                <a:cubicBezTo>
                  <a:pt x="715366" y="1456211"/>
                  <a:pt x="745643" y="1431919"/>
                  <a:pt x="779480" y="1414498"/>
                </a:cubicBezTo>
                <a:lnTo>
                  <a:pt x="803905" y="1404972"/>
                </a:lnTo>
                <a:lnTo>
                  <a:pt x="803905" y="567099"/>
                </a:lnTo>
                <a:lnTo>
                  <a:pt x="767911" y="557461"/>
                </a:lnTo>
                <a:cubicBezTo>
                  <a:pt x="748318" y="553965"/>
                  <a:pt x="728556" y="552189"/>
                  <a:pt x="708660" y="552189"/>
                </a:cubicBezTo>
                <a:cubicBezTo>
                  <a:pt x="390313" y="552189"/>
                  <a:pt x="106463" y="1006827"/>
                  <a:pt x="0" y="1687236"/>
                </a:cubicBezTo>
                <a:cubicBezTo>
                  <a:pt x="0" y="799621"/>
                  <a:pt x="317278" y="80067"/>
                  <a:pt x="708660" y="80067"/>
                </a:cubicBezTo>
                <a:cubicBezTo>
                  <a:pt x="733121" y="80067"/>
                  <a:pt x="757293" y="82878"/>
                  <a:pt x="781116" y="88365"/>
                </a:cubicBezTo>
                <a:lnTo>
                  <a:pt x="803905" y="96253"/>
                </a:lnTo>
                <a:lnTo>
                  <a:pt x="803905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63" name="グループ化 62">
            <a:extLst>
              <a:ext uri="{FF2B5EF4-FFF2-40B4-BE49-F238E27FC236}">
                <a16:creationId xmlns:a16="http://schemas.microsoft.com/office/drawing/2014/main" id="{F97A946C-D734-28D6-BF21-E7E7734E291B}"/>
              </a:ext>
            </a:extLst>
          </p:cNvPr>
          <p:cNvGrpSpPr/>
          <p:nvPr userDrawn="1"/>
        </p:nvGrpSpPr>
        <p:grpSpPr>
          <a:xfrm>
            <a:off x="1936384" y="4758855"/>
            <a:ext cx="478317" cy="478317"/>
            <a:chOff x="725235" y="5510563"/>
            <a:chExt cx="805652" cy="805652"/>
          </a:xfrm>
        </p:grpSpPr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2957EAA0-5F7C-DC6F-763E-8AFD19D40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235" y="5510563"/>
              <a:ext cx="805652" cy="805652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547F4BBF-14C3-60B4-60E5-DC00C33F1FF3}"/>
                </a:ext>
              </a:extLst>
            </p:cNvPr>
            <p:cNvCxnSpPr>
              <a:cxnSpLocks/>
            </p:cNvCxnSpPr>
            <p:nvPr/>
          </p:nvCxnSpPr>
          <p:spPr>
            <a:xfrm>
              <a:off x="742082" y="5539754"/>
              <a:ext cx="763184" cy="763184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6" name="グループ化 65">
              <a:extLst>
                <a:ext uri="{FF2B5EF4-FFF2-40B4-BE49-F238E27FC236}">
                  <a16:creationId xmlns:a16="http://schemas.microsoft.com/office/drawing/2014/main" id="{D78F3AA4-D785-CBC6-39B3-AA081786AD60}"/>
                </a:ext>
              </a:extLst>
            </p:cNvPr>
            <p:cNvGrpSpPr/>
            <p:nvPr/>
          </p:nvGrpSpPr>
          <p:grpSpPr>
            <a:xfrm>
              <a:off x="778340" y="5576579"/>
              <a:ext cx="685293" cy="685293"/>
              <a:chOff x="580913" y="5432612"/>
              <a:chExt cx="806823" cy="806823"/>
            </a:xfrm>
            <a:effectLst/>
          </p:grpSpPr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4777BA8B-386B-A030-7592-DDD3C2ED160F}"/>
                  </a:ext>
                </a:extLst>
              </p:cNvPr>
              <p:cNvCxnSpPr/>
              <p:nvPr/>
            </p:nvCxnSpPr>
            <p:spPr>
              <a:xfrm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51883F76-916F-1593-EA0F-ABEE1D1A0F9E}"/>
                  </a:ext>
                </a:extLst>
              </p:cNvPr>
              <p:cNvCxnSpPr/>
              <p:nvPr/>
            </p:nvCxnSpPr>
            <p:spPr>
              <a:xfrm flipV="1"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6553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97957363-8AE3-7B8A-7E7E-0803A71255C7}"/>
              </a:ext>
            </a:extLst>
          </p:cNvPr>
          <p:cNvSpPr/>
          <p:nvPr userDrawn="1"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82F6710D-AD47-53D9-AFAF-1BDF2C605125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F037536A-E676-5C5A-F2C4-D871E9458F51}"/>
              </a:ext>
            </a:extLst>
          </p:cNvPr>
          <p:cNvSpPr/>
          <p:nvPr userDrawn="1"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E68B8B6-385A-F0BF-B087-5A61FDD50AF9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FFB0155-AF1B-4EA9-0981-738885D8A43D}"/>
              </a:ext>
            </a:extLst>
          </p:cNvPr>
          <p:cNvSpPr/>
          <p:nvPr userDrawn="1"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磁気ディスク 9">
            <a:extLst>
              <a:ext uri="{FF2B5EF4-FFF2-40B4-BE49-F238E27FC236}">
                <a16:creationId xmlns:a16="http://schemas.microsoft.com/office/drawing/2014/main" id="{0ACD5A59-0BA2-7635-00CD-00526EF47FDA}"/>
              </a:ext>
            </a:extLst>
          </p:cNvPr>
          <p:cNvSpPr/>
          <p:nvPr userDrawn="1"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AAECF89C-5811-CF38-D1AD-B0D566FBC4D3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0D29240A-64DF-C024-3CE3-BF43B387E4AB}"/>
              </a:ext>
            </a:extLst>
          </p:cNvPr>
          <p:cNvSpPr/>
          <p:nvPr userDrawn="1"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435E043A-460F-D231-FE86-754238A3FB18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4" name="フローチャート: 磁気ディスク 13">
            <a:extLst>
              <a:ext uri="{FF2B5EF4-FFF2-40B4-BE49-F238E27FC236}">
                <a16:creationId xmlns:a16="http://schemas.microsoft.com/office/drawing/2014/main" id="{A3B3E422-F887-61E7-7187-707637B50977}"/>
              </a:ext>
            </a:extLst>
          </p:cNvPr>
          <p:cNvSpPr/>
          <p:nvPr userDrawn="1"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5" name="表 14">
            <a:extLst>
              <a:ext uri="{FF2B5EF4-FFF2-40B4-BE49-F238E27FC236}">
                <a16:creationId xmlns:a16="http://schemas.microsoft.com/office/drawing/2014/main" id="{9E5F7F57-7F99-D914-1D2B-71F84696CC8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0E72C5F-F353-8658-7CAF-37B37235414E}"/>
              </a:ext>
            </a:extLst>
          </p:cNvPr>
          <p:cNvSpPr/>
          <p:nvPr userDrawn="1"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FE2E3BA-54CD-AA8E-C24F-E3EE6E7E68E1}"/>
              </a:ext>
            </a:extLst>
          </p:cNvPr>
          <p:cNvSpPr/>
          <p:nvPr userDrawn="1"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3240BE5A-37C3-C251-EB31-78113733FA9B}"/>
              </a:ext>
            </a:extLst>
          </p:cNvPr>
          <p:cNvSpPr/>
          <p:nvPr userDrawn="1"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カギ線コネクタ 57">
            <a:extLst>
              <a:ext uri="{FF2B5EF4-FFF2-40B4-BE49-F238E27FC236}">
                <a16:creationId xmlns:a16="http://schemas.microsoft.com/office/drawing/2014/main" id="{7102DFB5-E7D0-7B49-8EC1-1F54920E9BDD}"/>
              </a:ext>
            </a:extLst>
          </p:cNvPr>
          <p:cNvCxnSpPr>
            <a:stCxn id="10" idx="4"/>
            <a:endCxn id="14" idx="3"/>
          </p:cNvCxnSpPr>
          <p:nvPr userDrawn="1"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カギ線コネクタ 59">
            <a:extLst>
              <a:ext uri="{FF2B5EF4-FFF2-40B4-BE49-F238E27FC236}">
                <a16:creationId xmlns:a16="http://schemas.microsoft.com/office/drawing/2014/main" id="{35DFE43D-7CF3-0BF3-594A-F52F61296D1A}"/>
              </a:ext>
            </a:extLst>
          </p:cNvPr>
          <p:cNvCxnSpPr>
            <a:stCxn id="12" idx="2"/>
            <a:endCxn id="14" idx="3"/>
          </p:cNvCxnSpPr>
          <p:nvPr userDrawn="1"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乗算 60">
            <a:extLst>
              <a:ext uri="{FF2B5EF4-FFF2-40B4-BE49-F238E27FC236}">
                <a16:creationId xmlns:a16="http://schemas.microsoft.com/office/drawing/2014/main" id="{23E34CE2-E06E-6982-3E50-1D05ED6DCA23}"/>
              </a:ext>
            </a:extLst>
          </p:cNvPr>
          <p:cNvSpPr/>
          <p:nvPr userDrawn="1"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乗算 61">
            <a:extLst>
              <a:ext uri="{FF2B5EF4-FFF2-40B4-BE49-F238E27FC236}">
                <a16:creationId xmlns:a16="http://schemas.microsoft.com/office/drawing/2014/main" id="{17B1E7FB-EC07-58D5-57AB-35A217FF9637}"/>
              </a:ext>
            </a:extLst>
          </p:cNvPr>
          <p:cNvSpPr/>
          <p:nvPr userDrawn="1"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3" name="曲線コネクタ 63">
            <a:extLst>
              <a:ext uri="{FF2B5EF4-FFF2-40B4-BE49-F238E27FC236}">
                <a16:creationId xmlns:a16="http://schemas.microsoft.com/office/drawing/2014/main" id="{B0B21FBF-6042-CC0E-7465-8134BA040A02}"/>
              </a:ext>
            </a:extLst>
          </p:cNvPr>
          <p:cNvCxnSpPr>
            <a:stCxn id="10" idx="1"/>
          </p:cNvCxnSpPr>
          <p:nvPr userDrawn="1"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曲線コネクタ 65">
            <a:extLst>
              <a:ext uri="{FF2B5EF4-FFF2-40B4-BE49-F238E27FC236}">
                <a16:creationId xmlns:a16="http://schemas.microsoft.com/office/drawing/2014/main" id="{F2B1CE02-68F1-B303-95E5-EDF342CC81FC}"/>
              </a:ext>
            </a:extLst>
          </p:cNvPr>
          <p:cNvCxnSpPr>
            <a:stCxn id="12" idx="1"/>
          </p:cNvCxnSpPr>
          <p:nvPr userDrawn="1"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423C3C54-2896-5DE4-8D83-A62ABBF31FCC}"/>
              </a:ext>
            </a:extLst>
          </p:cNvPr>
          <p:cNvSpPr/>
          <p:nvPr userDrawn="1"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D2284103-8F8C-C2A0-8FDA-321C9D3D22A3}"/>
              </a:ext>
            </a:extLst>
          </p:cNvPr>
          <p:cNvSpPr/>
          <p:nvPr userDrawn="1"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618C092C-1880-2D10-BBB9-B8C7C3FF37D3}"/>
              </a:ext>
            </a:extLst>
          </p:cNvPr>
          <p:cNvSpPr/>
          <p:nvPr userDrawn="1"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DD1C286-62FF-28FE-7FAB-7F63D289AE8B}"/>
              </a:ext>
            </a:extLst>
          </p:cNvPr>
          <p:cNvCxnSpPr>
            <a:stCxn id="5" idx="4"/>
            <a:endCxn id="10" idx="2"/>
          </p:cNvCxnSpPr>
          <p:nvPr userDrawn="1"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C26604C2-7DF6-1E07-7E60-ED89546BF780}"/>
              </a:ext>
            </a:extLst>
          </p:cNvPr>
          <p:cNvCxnSpPr>
            <a:stCxn id="7" idx="2"/>
            <a:endCxn id="12" idx="4"/>
          </p:cNvCxnSpPr>
          <p:nvPr userDrawn="1"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0B0D16A-91F0-44CC-FAEA-B5EF235B868A}"/>
              </a:ext>
            </a:extLst>
          </p:cNvPr>
          <p:cNvCxnSpPr>
            <a:cxnSpLocks/>
            <a:stCxn id="14" idx="1"/>
          </p:cNvCxnSpPr>
          <p:nvPr userDrawn="1"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4EBC302B-456E-648A-2558-8F45E06097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32" name="乗算 83">
            <a:extLst>
              <a:ext uri="{FF2B5EF4-FFF2-40B4-BE49-F238E27FC236}">
                <a16:creationId xmlns:a16="http://schemas.microsoft.com/office/drawing/2014/main" id="{B72D9CAD-DD8A-BE65-8BD8-CCB30E51C1E1}"/>
              </a:ext>
            </a:extLst>
          </p:cNvPr>
          <p:cNvSpPr/>
          <p:nvPr userDrawn="1"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3" name="曲線コネクタ 84">
            <a:extLst>
              <a:ext uri="{FF2B5EF4-FFF2-40B4-BE49-F238E27FC236}">
                <a16:creationId xmlns:a16="http://schemas.microsoft.com/office/drawing/2014/main" id="{8D7D3A19-DA75-8EF9-DCB6-947EDCBDFD9B}"/>
              </a:ext>
            </a:extLst>
          </p:cNvPr>
          <p:cNvCxnSpPr/>
          <p:nvPr userDrawn="1"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図 33">
            <a:extLst>
              <a:ext uri="{FF2B5EF4-FFF2-40B4-BE49-F238E27FC236}">
                <a16:creationId xmlns:a16="http://schemas.microsoft.com/office/drawing/2014/main" id="{89FC9901-6EAE-1950-4BEC-BA8835C8DC9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749FA00-DFB0-D9A5-0AAB-C6F3BEECE2FD}"/>
              </a:ext>
            </a:extLst>
          </p:cNvPr>
          <p:cNvSpPr/>
          <p:nvPr userDrawn="1"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F836892-F9E9-752B-7CF6-A9FB42CD0F95}"/>
              </a:ext>
            </a:extLst>
          </p:cNvPr>
          <p:cNvSpPr/>
          <p:nvPr userDrawn="1"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フローチャート: 書類 36">
            <a:extLst>
              <a:ext uri="{FF2B5EF4-FFF2-40B4-BE49-F238E27FC236}">
                <a16:creationId xmlns:a16="http://schemas.microsoft.com/office/drawing/2014/main" id="{CFCF9CD1-D6B2-FCA0-CE0E-F2D9A85D9AA4}"/>
              </a:ext>
            </a:extLst>
          </p:cNvPr>
          <p:cNvSpPr/>
          <p:nvPr userDrawn="1"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F5DCCDCB-D750-6CAB-F51F-8EEB254E5A6D}"/>
              </a:ext>
            </a:extLst>
          </p:cNvPr>
          <p:cNvCxnSpPr>
            <a:stCxn id="37" idx="0"/>
            <a:endCxn id="34" idx="2"/>
          </p:cNvCxnSpPr>
          <p:nvPr userDrawn="1"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30EBA2C6-783C-A32A-8B46-DA104611378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89804"/>
            </a:srgb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直角三角形 1">
            <a:extLst>
              <a:ext uri="{FF2B5EF4-FFF2-40B4-BE49-F238E27FC236}">
                <a16:creationId xmlns:a16="http://schemas.microsoft.com/office/drawing/2014/main" id="{8C1B74FF-8989-E859-F66F-9E672A1099D7}"/>
              </a:ext>
            </a:extLst>
          </p:cNvPr>
          <p:cNvSpPr/>
          <p:nvPr userDrawn="1"/>
        </p:nvSpPr>
        <p:spPr>
          <a:xfrm rot="5400000">
            <a:off x="20093" y="20097"/>
            <a:ext cx="1080198" cy="1080198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直角三角形 2">
            <a:extLst>
              <a:ext uri="{FF2B5EF4-FFF2-40B4-BE49-F238E27FC236}">
                <a16:creationId xmlns:a16="http://schemas.microsoft.com/office/drawing/2014/main" id="{95A1845E-B4BC-AC98-3264-6E59F086E4C4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D7033A7F-7BBD-4B33-3A4F-03D760B25794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2735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758046CD-6E2E-D39D-22AC-48D3F718578E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0EF69A32-4C7D-371F-CD42-13D134BDE3D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F16E72CB-234C-E5C0-2C3B-16C03EEB129F}"/>
              </a:ext>
            </a:extLst>
          </p:cNvPr>
          <p:cNvSpPr/>
          <p:nvPr userDrawn="1"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1FB891B2-E4DA-77DF-62CA-A1A684004BDF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BE3DAC22-0F3F-38FE-26B2-82B1BDB77E23}"/>
              </a:ext>
            </a:extLst>
          </p:cNvPr>
          <p:cNvSpPr/>
          <p:nvPr userDrawn="1"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3395BC1-A130-FFD6-96D9-DED338FF5E1B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E46E7F1-69BF-CE41-722D-F5826410042B}"/>
              </a:ext>
            </a:extLst>
          </p:cNvPr>
          <p:cNvSpPr/>
          <p:nvPr userDrawn="1"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磁気ディスク 7">
            <a:extLst>
              <a:ext uri="{FF2B5EF4-FFF2-40B4-BE49-F238E27FC236}">
                <a16:creationId xmlns:a16="http://schemas.microsoft.com/office/drawing/2014/main" id="{B1829291-4426-0364-AE60-C08FED849FC4}"/>
              </a:ext>
            </a:extLst>
          </p:cNvPr>
          <p:cNvSpPr/>
          <p:nvPr userDrawn="1"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735C0345-A49A-08FC-C15D-04C373FFBA1C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10" name="フローチャート: 磁気ディスク 9">
            <a:extLst>
              <a:ext uri="{FF2B5EF4-FFF2-40B4-BE49-F238E27FC236}">
                <a16:creationId xmlns:a16="http://schemas.microsoft.com/office/drawing/2014/main" id="{27860319-187D-60E6-C743-547AF8CAAB11}"/>
              </a:ext>
            </a:extLst>
          </p:cNvPr>
          <p:cNvSpPr/>
          <p:nvPr userDrawn="1"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75394507-0880-F835-DAD3-D7774D537950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9BE95CD5-B1D7-3D3B-CD16-311EBF9EEE4C}"/>
              </a:ext>
            </a:extLst>
          </p:cNvPr>
          <p:cNvSpPr/>
          <p:nvPr userDrawn="1"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3" name="表 12">
            <a:extLst>
              <a:ext uri="{FF2B5EF4-FFF2-40B4-BE49-F238E27FC236}">
                <a16:creationId xmlns:a16="http://schemas.microsoft.com/office/drawing/2014/main" id="{0A21FE49-EEC8-6D26-E366-C90D9044EE6E}"/>
              </a:ext>
            </a:extLst>
          </p:cNvPr>
          <p:cNvGraphicFramePr>
            <a:graphicFrameLocks noGrp="1"/>
          </p:cNvGraphicFramePr>
          <p:nvPr userDrawn="1"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CDE5E7BA-167A-3321-0579-793DF4263303}"/>
              </a:ext>
            </a:extLst>
          </p:cNvPr>
          <p:cNvSpPr/>
          <p:nvPr userDrawn="1"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349A9EC-07EE-D4F4-F8A2-85875211D2EE}"/>
              </a:ext>
            </a:extLst>
          </p:cNvPr>
          <p:cNvSpPr/>
          <p:nvPr userDrawn="1"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30511DB0-2789-F796-EF74-0B4FDC264AFB}"/>
              </a:ext>
            </a:extLst>
          </p:cNvPr>
          <p:cNvSpPr/>
          <p:nvPr userDrawn="1"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7" name="カギ線コネクタ 57">
            <a:extLst>
              <a:ext uri="{FF2B5EF4-FFF2-40B4-BE49-F238E27FC236}">
                <a16:creationId xmlns:a16="http://schemas.microsoft.com/office/drawing/2014/main" id="{9D2A22B6-4D36-163C-BC25-EA655DCF3575}"/>
              </a:ext>
            </a:extLst>
          </p:cNvPr>
          <p:cNvCxnSpPr>
            <a:cxnSpLocks/>
            <a:stCxn id="8" idx="4"/>
            <a:endCxn id="12" idx="3"/>
          </p:cNvCxnSpPr>
          <p:nvPr userDrawn="1"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カギ線コネクタ 59">
            <a:extLst>
              <a:ext uri="{FF2B5EF4-FFF2-40B4-BE49-F238E27FC236}">
                <a16:creationId xmlns:a16="http://schemas.microsoft.com/office/drawing/2014/main" id="{D95C3A6E-0BE8-35D8-D1EF-17C1A8673E57}"/>
              </a:ext>
            </a:extLst>
          </p:cNvPr>
          <p:cNvCxnSpPr>
            <a:cxnSpLocks/>
            <a:stCxn id="10" idx="2"/>
            <a:endCxn id="12" idx="3"/>
          </p:cNvCxnSpPr>
          <p:nvPr userDrawn="1"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乗算 60">
            <a:extLst>
              <a:ext uri="{FF2B5EF4-FFF2-40B4-BE49-F238E27FC236}">
                <a16:creationId xmlns:a16="http://schemas.microsoft.com/office/drawing/2014/main" id="{029DB72D-5DB9-628C-0A8A-4D0F428004A0}"/>
              </a:ext>
            </a:extLst>
          </p:cNvPr>
          <p:cNvSpPr/>
          <p:nvPr userDrawn="1"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乗算 61">
            <a:extLst>
              <a:ext uri="{FF2B5EF4-FFF2-40B4-BE49-F238E27FC236}">
                <a16:creationId xmlns:a16="http://schemas.microsoft.com/office/drawing/2014/main" id="{099809EC-9E06-E63E-275D-AF3C853DBCF1}"/>
              </a:ext>
            </a:extLst>
          </p:cNvPr>
          <p:cNvSpPr/>
          <p:nvPr userDrawn="1"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1" name="曲線コネクタ 63">
            <a:extLst>
              <a:ext uri="{FF2B5EF4-FFF2-40B4-BE49-F238E27FC236}">
                <a16:creationId xmlns:a16="http://schemas.microsoft.com/office/drawing/2014/main" id="{39C82AD9-554C-37D3-CFB6-6131D034008F}"/>
              </a:ext>
            </a:extLst>
          </p:cNvPr>
          <p:cNvCxnSpPr>
            <a:cxnSpLocks/>
            <a:stCxn id="8" idx="1"/>
          </p:cNvCxnSpPr>
          <p:nvPr userDrawn="1"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曲線コネクタ 65">
            <a:extLst>
              <a:ext uri="{FF2B5EF4-FFF2-40B4-BE49-F238E27FC236}">
                <a16:creationId xmlns:a16="http://schemas.microsoft.com/office/drawing/2014/main" id="{C7150D74-20F8-0DAF-D5DE-2FCA78A62A88}"/>
              </a:ext>
            </a:extLst>
          </p:cNvPr>
          <p:cNvCxnSpPr>
            <a:cxnSpLocks/>
            <a:stCxn id="10" idx="1"/>
          </p:cNvCxnSpPr>
          <p:nvPr userDrawn="1"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6D431651-FA90-C683-B837-68D15BA5D563}"/>
              </a:ext>
            </a:extLst>
          </p:cNvPr>
          <p:cNvSpPr/>
          <p:nvPr userDrawn="1"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97DB145-90FA-CF31-DC54-28524CA01118}"/>
              </a:ext>
            </a:extLst>
          </p:cNvPr>
          <p:cNvSpPr/>
          <p:nvPr userDrawn="1"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0436BF38-5750-B76B-1A2E-719ABC4C5F01}"/>
              </a:ext>
            </a:extLst>
          </p:cNvPr>
          <p:cNvSpPr/>
          <p:nvPr userDrawn="1"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6AD26F2E-F5BB-C6A5-4E84-0A3101E43528}"/>
              </a:ext>
            </a:extLst>
          </p:cNvPr>
          <p:cNvCxnSpPr>
            <a:cxnSpLocks/>
            <a:stCxn id="3" idx="4"/>
            <a:endCxn id="8" idx="2"/>
          </p:cNvCxnSpPr>
          <p:nvPr userDrawn="1"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E0154FD-5E12-5B7E-1F92-022FE60FB6EE}"/>
              </a:ext>
            </a:extLst>
          </p:cNvPr>
          <p:cNvCxnSpPr>
            <a:cxnSpLocks/>
            <a:stCxn id="5" idx="2"/>
            <a:endCxn id="10" idx="4"/>
          </p:cNvCxnSpPr>
          <p:nvPr userDrawn="1"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7B76B398-E75B-9E1B-7C2F-4640672C29B7}"/>
              </a:ext>
            </a:extLst>
          </p:cNvPr>
          <p:cNvCxnSpPr>
            <a:cxnSpLocks/>
            <a:stCxn id="12" idx="1"/>
          </p:cNvCxnSpPr>
          <p:nvPr userDrawn="1"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図 28">
            <a:extLst>
              <a:ext uri="{FF2B5EF4-FFF2-40B4-BE49-F238E27FC236}">
                <a16:creationId xmlns:a16="http://schemas.microsoft.com/office/drawing/2014/main" id="{65AE1F4E-F1F4-00A5-687C-E566FFC5A83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30" name="乗算 83">
            <a:extLst>
              <a:ext uri="{FF2B5EF4-FFF2-40B4-BE49-F238E27FC236}">
                <a16:creationId xmlns:a16="http://schemas.microsoft.com/office/drawing/2014/main" id="{9F239F8B-9EBB-BE3B-A140-3E28FD56736E}"/>
              </a:ext>
            </a:extLst>
          </p:cNvPr>
          <p:cNvSpPr/>
          <p:nvPr userDrawn="1"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1" name="曲線コネクタ 84">
            <a:extLst>
              <a:ext uri="{FF2B5EF4-FFF2-40B4-BE49-F238E27FC236}">
                <a16:creationId xmlns:a16="http://schemas.microsoft.com/office/drawing/2014/main" id="{960CF111-910C-A531-F07B-80295DC1F900}"/>
              </a:ext>
            </a:extLst>
          </p:cNvPr>
          <p:cNvCxnSpPr/>
          <p:nvPr userDrawn="1"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図 31">
            <a:extLst>
              <a:ext uri="{FF2B5EF4-FFF2-40B4-BE49-F238E27FC236}">
                <a16:creationId xmlns:a16="http://schemas.microsoft.com/office/drawing/2014/main" id="{453D4629-C6B4-5B7E-3D24-252A6E85BE8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BCAF013-3EBC-CADC-0562-4862D3AEAB28}"/>
              </a:ext>
            </a:extLst>
          </p:cNvPr>
          <p:cNvSpPr/>
          <p:nvPr userDrawn="1"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FDC6A9C4-4DE1-BA1F-39BF-0F12DF668045}"/>
              </a:ext>
            </a:extLst>
          </p:cNvPr>
          <p:cNvSpPr/>
          <p:nvPr userDrawn="1"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フローチャート: 書類 34">
            <a:extLst>
              <a:ext uri="{FF2B5EF4-FFF2-40B4-BE49-F238E27FC236}">
                <a16:creationId xmlns:a16="http://schemas.microsoft.com/office/drawing/2014/main" id="{2E7A3E53-75CA-A9ED-53F1-98A61A1988DA}"/>
              </a:ext>
            </a:extLst>
          </p:cNvPr>
          <p:cNvSpPr/>
          <p:nvPr userDrawn="1"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CAEBF54C-9EB8-EE56-AF4E-7A804A0B48F1}"/>
              </a:ext>
            </a:extLst>
          </p:cNvPr>
          <p:cNvCxnSpPr>
            <a:cxnSpLocks/>
            <a:stCxn id="35" idx="0"/>
            <a:endCxn id="32" idx="2"/>
          </p:cNvCxnSpPr>
          <p:nvPr userDrawn="1"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直角三角形 36">
            <a:extLst>
              <a:ext uri="{FF2B5EF4-FFF2-40B4-BE49-F238E27FC236}">
                <a16:creationId xmlns:a16="http://schemas.microsoft.com/office/drawing/2014/main" id="{847E23E2-2CFD-0EFC-C87B-51C1CD820C5B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7DEF80A4-DEC7-0522-481F-1593B2F95DF0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4557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ユーザー設定レイアウ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角三角形 1">
            <a:extLst>
              <a:ext uri="{FF2B5EF4-FFF2-40B4-BE49-F238E27FC236}">
                <a16:creationId xmlns:a16="http://schemas.microsoft.com/office/drawing/2014/main" id="{4314521A-6C83-8A2F-8432-09D0EEE08DF0}"/>
              </a:ext>
            </a:extLst>
          </p:cNvPr>
          <p:cNvSpPr/>
          <p:nvPr userDrawn="1"/>
        </p:nvSpPr>
        <p:spPr>
          <a:xfrm rot="5400000">
            <a:off x="-2" y="0"/>
            <a:ext cx="1120463" cy="1120463"/>
          </a:xfrm>
          <a:prstGeom prst="rtTriangle">
            <a:avLst/>
          </a:prstGeom>
          <a:gradFill>
            <a:gsLst>
              <a:gs pos="0">
                <a:schemeClr val="bg1"/>
              </a:gs>
              <a:gs pos="50000">
                <a:schemeClr val="bg1"/>
              </a:gs>
              <a:gs pos="70000">
                <a:schemeClr val="bg1">
                  <a:lumMod val="50000"/>
                </a:schemeClr>
              </a:gs>
              <a:gs pos="100000">
                <a:schemeClr val="tx1"/>
              </a:gs>
            </a:gsLst>
            <a:lin ang="81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15D7DB0-A955-8222-83AD-DA6CB99D928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ja-JP" altLang="en-US"/>
          </a:p>
        </p:txBody>
      </p:sp>
      <p:pic>
        <p:nvPicPr>
          <p:cNvPr id="3" name="図 2" descr="テキスト, 手紙&#10;&#10;自動的に生成された説明">
            <a:extLst>
              <a:ext uri="{FF2B5EF4-FFF2-40B4-BE49-F238E27FC236}">
                <a16:creationId xmlns:a16="http://schemas.microsoft.com/office/drawing/2014/main" id="{8939EBD7-2D68-78AF-AAE5-75F209409D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1051" y="479833"/>
            <a:ext cx="1921929" cy="589833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" name="直角三角形 3">
            <a:extLst>
              <a:ext uri="{FF2B5EF4-FFF2-40B4-BE49-F238E27FC236}">
                <a16:creationId xmlns:a16="http://schemas.microsoft.com/office/drawing/2014/main" id="{A9F73DE4-7790-0F65-4CBA-1410E750CCE0}"/>
              </a:ext>
            </a:extLst>
          </p:cNvPr>
          <p:cNvSpPr/>
          <p:nvPr userDrawn="1"/>
        </p:nvSpPr>
        <p:spPr>
          <a:xfrm rot="5400000">
            <a:off x="0" y="0"/>
            <a:ext cx="934497" cy="934497"/>
          </a:xfrm>
          <a:prstGeom prst="rtTriangl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2B6661A-9325-8631-6DC6-CC36EC36DB02}"/>
              </a:ext>
            </a:extLst>
          </p:cNvPr>
          <p:cNvSpPr/>
          <p:nvPr userDrawn="1"/>
        </p:nvSpPr>
        <p:spPr>
          <a:xfrm>
            <a:off x="44454" y="54502"/>
            <a:ext cx="452938" cy="45293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9282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32246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1" r:id="rId4"/>
    <p:sldLayoutId id="2147483651" r:id="rId5"/>
    <p:sldLayoutId id="2147483656" r:id="rId6"/>
    <p:sldLayoutId id="2147483654" r:id="rId7"/>
    <p:sldLayoutId id="2147483655" r:id="rId8"/>
    <p:sldLayoutId id="2147483657" r:id="rId9"/>
    <p:sldLayoutId id="2147483658" r:id="rId10"/>
    <p:sldLayoutId id="2147483659" r:id="rId11"/>
    <p:sldLayoutId id="2147483660" r:id="rId12"/>
    <p:sldLayoutId id="2147483663" r:id="rId13"/>
    <p:sldLayoutId id="2147483664" r:id="rId14"/>
    <p:sldLayoutId id="214748366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jpeg"/><Relationship Id="rId4" Type="http://schemas.openxmlformats.org/officeDocument/2006/relationships/image" Target="../media/image11.jpeg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1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BE4CC98-BC55-ECA4-54BC-50701BD33E15}"/>
              </a:ext>
            </a:extLst>
          </p:cNvPr>
          <p:cNvSpPr txBox="1"/>
          <p:nvPr/>
        </p:nvSpPr>
        <p:spPr>
          <a:xfrm>
            <a:off x="3800630" y="612844"/>
            <a:ext cx="4590740" cy="563231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0.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ホワイトボード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1.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ポンチ絵のメリット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2.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むしろ増やす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3.</a:t>
            </a:r>
            <a:r>
              <a:rPr lang="ja-JP" altLang="en-US" sz="36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いまこのへん</a:t>
            </a:r>
            <a:endParaRPr kumimoji="1" lang="en-US" altLang="ja-JP" sz="36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4.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注目せよ！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5.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変化からの気付き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6.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予断を与えず</a:t>
            </a:r>
            <a:endParaRPr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7.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どちらのストレージ？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8.</a:t>
            </a:r>
            <a:r>
              <a:rPr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表にもポンチ絵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  <a:p>
            <a:r>
              <a:rPr kumimoji="1" lang="en-US" altLang="ja-JP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9. </a:t>
            </a:r>
            <a:r>
              <a:rPr kumimoji="1" lang="ja-JP" altLang="en-US" sz="3600" b="1">
                <a:solidFill>
                  <a:schemeClr val="accent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なんでも描けます</a:t>
            </a:r>
            <a:endParaRPr kumimoji="1" lang="en-US" altLang="ja-JP" sz="3600" b="1">
              <a:solidFill>
                <a:schemeClr val="accent1"/>
              </a:solidFill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8D3D1CD-DF0C-2583-0462-9DBD8C3762C8}"/>
              </a:ext>
            </a:extLst>
          </p:cNvPr>
          <p:cNvGrpSpPr/>
          <p:nvPr/>
        </p:nvGrpSpPr>
        <p:grpSpPr>
          <a:xfrm>
            <a:off x="8752113" y="948899"/>
            <a:ext cx="2421653" cy="1463040"/>
            <a:chOff x="2334768" y="1292352"/>
            <a:chExt cx="5108448" cy="3023616"/>
          </a:xfrm>
        </p:grpSpPr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2DE6C3F5-D72D-67B8-C8FC-6F34F05B0D02}"/>
                </a:ext>
              </a:extLst>
            </p:cNvPr>
            <p:cNvGrpSpPr/>
            <p:nvPr/>
          </p:nvGrpSpPr>
          <p:grpSpPr>
            <a:xfrm>
              <a:off x="2334768" y="1292352"/>
              <a:ext cx="5108448" cy="3023616"/>
              <a:chOff x="2663952" y="1414272"/>
              <a:chExt cx="5108448" cy="3023616"/>
            </a:xfrm>
          </p:grpSpPr>
          <p:sp>
            <p:nvSpPr>
              <p:cNvPr id="6" name="思考の吹き出し: 雲形 5">
                <a:extLst>
                  <a:ext uri="{FF2B5EF4-FFF2-40B4-BE49-F238E27FC236}">
                    <a16:creationId xmlns:a16="http://schemas.microsoft.com/office/drawing/2014/main" id="{27874759-F331-C6ED-D068-6B5977543F79}"/>
                  </a:ext>
                </a:extLst>
              </p:cNvPr>
              <p:cNvSpPr/>
              <p:nvPr/>
            </p:nvSpPr>
            <p:spPr>
              <a:xfrm rot="397592">
                <a:off x="2663952" y="1414272"/>
                <a:ext cx="5108448" cy="3023616"/>
              </a:xfrm>
              <a:prstGeom prst="cloudCallout">
                <a:avLst>
                  <a:gd name="adj1" fmla="val -65863"/>
                  <a:gd name="adj2" fmla="val 63589"/>
                </a:avLst>
              </a:prstGeom>
              <a:solidFill>
                <a:schemeClr val="bg1"/>
              </a:solidFill>
              <a:ln w="3175"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28AD45C-908A-4FF9-1920-210ACDC75F18}"/>
                  </a:ext>
                </a:extLst>
              </p:cNvPr>
              <p:cNvSpPr/>
              <p:nvPr/>
            </p:nvSpPr>
            <p:spPr>
              <a:xfrm rot="3751454">
                <a:off x="6522721" y="3273552"/>
                <a:ext cx="676656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AE5397E9-7F12-9108-41A2-18123E13C778}"/>
                  </a:ext>
                </a:extLst>
              </p:cNvPr>
              <p:cNvSpPr/>
              <p:nvPr/>
            </p:nvSpPr>
            <p:spPr>
              <a:xfrm>
                <a:off x="2962656" y="2871216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C17DD0D5-CD8D-68A4-0E8A-31F18BFC0DFE}"/>
                  </a:ext>
                </a:extLst>
              </p:cNvPr>
              <p:cNvSpPr/>
              <p:nvPr/>
            </p:nvSpPr>
            <p:spPr>
              <a:xfrm rot="20257410">
                <a:off x="7309105" y="2816352"/>
                <a:ext cx="304800" cy="21945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A160705D-AF24-325D-3C5B-FAA0C137D5FD}"/>
                </a:ext>
              </a:extLst>
            </p:cNvPr>
            <p:cNvSpPr/>
            <p:nvPr/>
          </p:nvSpPr>
          <p:spPr>
            <a:xfrm>
              <a:off x="3098483" y="2155551"/>
              <a:ext cx="3690064" cy="12222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ja-JP" altLang="en-US" sz="2400">
                  <a:solidFill>
                    <a:schemeClr val="tx1"/>
                  </a:solidFill>
                </a:rPr>
                <a:t>およそ </a:t>
              </a:r>
              <a:r>
                <a:rPr lang="en-US" altLang="ja-JP" sz="2400">
                  <a:solidFill>
                    <a:schemeClr val="tx1"/>
                  </a:solidFill>
                </a:rPr>
                <a:t>30%</a:t>
              </a:r>
              <a:endParaRPr kumimoji="1" lang="ja-JP" altLang="en-US" sz="2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81244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37FE2-B1E2-13BD-586C-1C8E4D4C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DA3AE0C1-4A08-3D85-2A19-6290B2808FE7}"/>
              </a:ext>
            </a:extLst>
          </p:cNvPr>
          <p:cNvSpPr/>
          <p:nvPr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1D44CC0-4E80-5897-D8E6-52B7E5222DB7}"/>
              </a:ext>
            </a:extLst>
          </p:cNvPr>
          <p:cNvGraphicFramePr>
            <a:graphicFrameLocks noGrp="1"/>
          </p:cNvGraphicFramePr>
          <p:nvPr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CC7B9DEB-454A-AA4E-FC9C-9DEFE2DB7D91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43F67A53-3A9F-8DAE-7FD5-F7842FA31AD3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422F4370-2A79-5224-0A2C-E9654590357F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BAA6EC43-A83A-2B25-D28E-C4D20BFFF025}"/>
              </a:ext>
            </a:extLst>
          </p:cNvPr>
          <p:cNvSpPr/>
          <p:nvPr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28CC299-76F2-40F7-DE33-9B1D979B8788}"/>
              </a:ext>
            </a:extLst>
          </p:cNvPr>
          <p:cNvSpPr/>
          <p:nvPr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23C88B61-14AF-193B-683A-DD11AD4CA766}"/>
              </a:ext>
            </a:extLst>
          </p:cNvPr>
          <p:cNvCxnSpPr>
            <a:cxnSpLocks/>
            <a:stCxn id="4" idx="2"/>
            <a:endCxn id="9" idx="4"/>
          </p:cNvCxnSpPr>
          <p:nvPr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AF119EC-BC14-0C4F-70DF-099CC363865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3319962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D8374-6996-E78C-FBE3-FC62D240B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E7BCB80B-B5D3-1CB2-1CDA-DA1C4F228B64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A8B7A585-C001-97CB-91B4-9EEF482D12F8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AFD6C83-78F5-CBE9-CA5E-D6F04456917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F5061628-DA18-9932-4F0C-7774E374B0D3}"/>
              </a:ext>
            </a:extLst>
          </p:cNvPr>
          <p:cNvSpPr/>
          <p:nvPr/>
        </p:nvSpPr>
        <p:spPr>
          <a:xfrm>
            <a:off x="1740382" y="2763023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24438D2-A6CC-E345-49E3-C02887609904}"/>
              </a:ext>
            </a:extLst>
          </p:cNvPr>
          <p:cNvSpPr/>
          <p:nvPr/>
        </p:nvSpPr>
        <p:spPr>
          <a:xfrm>
            <a:off x="10093051" y="2763022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8343A03F-4CBB-16E0-6562-275A9B147636}"/>
              </a:ext>
            </a:extLst>
          </p:cNvPr>
          <p:cNvSpPr/>
          <p:nvPr/>
        </p:nvSpPr>
        <p:spPr>
          <a:xfrm>
            <a:off x="9384516" y="4252897"/>
            <a:ext cx="1754372" cy="432927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0E81CB66-8CB3-CB9E-95F7-9437BDAC00C1}"/>
              </a:ext>
            </a:extLst>
          </p:cNvPr>
          <p:cNvSpPr/>
          <p:nvPr/>
        </p:nvSpPr>
        <p:spPr>
          <a:xfrm>
            <a:off x="1062272" y="3609626"/>
            <a:ext cx="1702682" cy="1717159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298093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399A93E-2364-7185-BB4F-7D971839D0A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41562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89EB4-BA02-3034-DBD5-980927B3B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4B99BC8F-2134-C02A-AD3A-18343F340F0E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14E0E0D8-84F4-37FA-1D55-80A3DD1757C7}"/>
              </a:ext>
            </a:extLst>
          </p:cNvPr>
          <p:cNvSpPr/>
          <p:nvPr/>
        </p:nvSpPr>
        <p:spPr>
          <a:xfrm>
            <a:off x="3131289" y="1220945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8D767620-6DF0-14EC-6CE1-8525F258AB81}"/>
              </a:ext>
            </a:extLst>
          </p:cNvPr>
          <p:cNvSpPr/>
          <p:nvPr/>
        </p:nvSpPr>
        <p:spPr>
          <a:xfrm>
            <a:off x="5209654" y="1247522"/>
            <a:ext cx="1754372" cy="5124899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7702770B-1E5E-33A7-89CA-4259E3365A33}"/>
              </a:ext>
            </a:extLst>
          </p:cNvPr>
          <p:cNvSpPr/>
          <p:nvPr/>
        </p:nvSpPr>
        <p:spPr>
          <a:xfrm>
            <a:off x="7297179" y="1247522"/>
            <a:ext cx="1754372" cy="5124899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AAE69C0A-7733-6423-E4A7-B9183D89F984}"/>
              </a:ext>
            </a:extLst>
          </p:cNvPr>
          <p:cNvSpPr/>
          <p:nvPr/>
        </p:nvSpPr>
        <p:spPr>
          <a:xfrm>
            <a:off x="9393864" y="1220945"/>
            <a:ext cx="1754372" cy="5124899"/>
          </a:xfrm>
          <a:prstGeom prst="can">
            <a:avLst>
              <a:gd name="adj" fmla="val 23732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2F67219-942D-079C-081F-52CC2187E947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300248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F307E29C-E1BE-AB3A-E7BC-6C5B3704C6C8}"/>
              </a:ext>
            </a:extLst>
          </p:cNvPr>
          <p:cNvSpPr/>
          <p:nvPr/>
        </p:nvSpPr>
        <p:spPr>
          <a:xfrm>
            <a:off x="3131289" y="1220945"/>
            <a:ext cx="1754372" cy="515147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FDC1605E-60A8-BF6E-8B72-287717A63071}"/>
              </a:ext>
            </a:extLst>
          </p:cNvPr>
          <p:cNvSpPr/>
          <p:nvPr/>
        </p:nvSpPr>
        <p:spPr>
          <a:xfrm>
            <a:off x="5209654" y="1247522"/>
            <a:ext cx="1754372" cy="5124899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2C04A60A-72F1-AECD-657D-6DF5D07A1090}"/>
              </a:ext>
            </a:extLst>
          </p:cNvPr>
          <p:cNvSpPr/>
          <p:nvPr/>
        </p:nvSpPr>
        <p:spPr>
          <a:xfrm>
            <a:off x="7297179" y="1247522"/>
            <a:ext cx="1754372" cy="512489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9850A3A2-A1C6-1A21-48A3-4322A11AC289}"/>
              </a:ext>
            </a:extLst>
          </p:cNvPr>
          <p:cNvSpPr/>
          <p:nvPr/>
        </p:nvSpPr>
        <p:spPr>
          <a:xfrm>
            <a:off x="9393864" y="1220945"/>
            <a:ext cx="1754372" cy="5124899"/>
          </a:xfrm>
          <a:prstGeom prst="can">
            <a:avLst>
              <a:gd name="adj" fmla="val 23732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41D85CD-1FD8-C899-144F-3C789A10B4F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39814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円柱 10">
            <a:extLst>
              <a:ext uri="{FF2B5EF4-FFF2-40B4-BE49-F238E27FC236}">
                <a16:creationId xmlns:a16="http://schemas.microsoft.com/office/drawing/2014/main" id="{68FA2111-0AB4-9585-064C-AB24E039CDF7}"/>
              </a:ext>
            </a:extLst>
          </p:cNvPr>
          <p:cNvSpPr/>
          <p:nvPr/>
        </p:nvSpPr>
        <p:spPr>
          <a:xfrm>
            <a:off x="9393864" y="1220945"/>
            <a:ext cx="1754372" cy="5124899"/>
          </a:xfrm>
          <a:prstGeom prst="can">
            <a:avLst>
              <a:gd name="adj" fmla="val 25550"/>
            </a:avLst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CF82D535-E656-5CC5-CEB2-A636CE3AFCBA}"/>
              </a:ext>
            </a:extLst>
          </p:cNvPr>
          <p:cNvSpPr/>
          <p:nvPr/>
        </p:nvSpPr>
        <p:spPr>
          <a:xfrm>
            <a:off x="7297179" y="1247522"/>
            <a:ext cx="1754372" cy="5124899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B6719F0C-C153-0E8A-B342-5637D84C2708}"/>
              </a:ext>
            </a:extLst>
          </p:cNvPr>
          <p:cNvSpPr/>
          <p:nvPr/>
        </p:nvSpPr>
        <p:spPr>
          <a:xfrm>
            <a:off x="5209654" y="1247522"/>
            <a:ext cx="1754372" cy="5124899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399AA6E5-625C-4077-48F5-6B2C7E3D25C5}"/>
              </a:ext>
            </a:extLst>
          </p:cNvPr>
          <p:cNvSpPr/>
          <p:nvPr/>
        </p:nvSpPr>
        <p:spPr>
          <a:xfrm>
            <a:off x="3131289" y="1220945"/>
            <a:ext cx="1754372" cy="5151476"/>
          </a:xfrm>
          <a:prstGeom prst="can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円柱 4">
            <a:extLst>
              <a:ext uri="{FF2B5EF4-FFF2-40B4-BE49-F238E27FC236}">
                <a16:creationId xmlns:a16="http://schemas.microsoft.com/office/drawing/2014/main" id="{F307E29C-E1BE-AB3A-E7BC-6C5B3704C6C8}"/>
              </a:ext>
            </a:extLst>
          </p:cNvPr>
          <p:cNvSpPr/>
          <p:nvPr/>
        </p:nvSpPr>
        <p:spPr>
          <a:xfrm>
            <a:off x="3131289" y="1220945"/>
            <a:ext cx="1754372" cy="436295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円柱 6">
            <a:extLst>
              <a:ext uri="{FF2B5EF4-FFF2-40B4-BE49-F238E27FC236}">
                <a16:creationId xmlns:a16="http://schemas.microsoft.com/office/drawing/2014/main" id="{FDC1605E-60A8-BF6E-8B72-287717A63071}"/>
              </a:ext>
            </a:extLst>
          </p:cNvPr>
          <p:cNvSpPr/>
          <p:nvPr/>
        </p:nvSpPr>
        <p:spPr>
          <a:xfrm>
            <a:off x="5209654" y="1247522"/>
            <a:ext cx="1754372" cy="361155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円柱 7">
            <a:extLst>
              <a:ext uri="{FF2B5EF4-FFF2-40B4-BE49-F238E27FC236}">
                <a16:creationId xmlns:a16="http://schemas.microsoft.com/office/drawing/2014/main" id="{2C04A60A-72F1-AECD-657D-6DF5D07A1090}"/>
              </a:ext>
            </a:extLst>
          </p:cNvPr>
          <p:cNvSpPr/>
          <p:nvPr/>
        </p:nvSpPr>
        <p:spPr>
          <a:xfrm>
            <a:off x="7297179" y="1247522"/>
            <a:ext cx="1754372" cy="299486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円柱 8">
            <a:extLst>
              <a:ext uri="{FF2B5EF4-FFF2-40B4-BE49-F238E27FC236}">
                <a16:creationId xmlns:a16="http://schemas.microsoft.com/office/drawing/2014/main" id="{9850A3A2-A1C6-1A21-48A3-4322A11AC289}"/>
              </a:ext>
            </a:extLst>
          </p:cNvPr>
          <p:cNvSpPr/>
          <p:nvPr/>
        </p:nvSpPr>
        <p:spPr>
          <a:xfrm>
            <a:off x="9393864" y="1220945"/>
            <a:ext cx="1754372" cy="1485045"/>
          </a:xfrm>
          <a:prstGeom prst="can">
            <a:avLst>
              <a:gd name="adj" fmla="val 2858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6256299-0670-93A4-3297-B126F09061F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873031EA-0BBC-9DD0-9EE3-F4119CA8E75B}"/>
              </a:ext>
            </a:extLst>
          </p:cNvPr>
          <p:cNvSpPr/>
          <p:nvPr/>
        </p:nvSpPr>
        <p:spPr>
          <a:xfrm>
            <a:off x="3140449" y="5962015"/>
            <a:ext cx="1758462" cy="217521"/>
          </a:xfrm>
          <a:custGeom>
            <a:avLst/>
            <a:gdLst>
              <a:gd name="connsiteX0" fmla="*/ 0 w 1758462"/>
              <a:gd name="connsiteY0" fmla="*/ 198301 h 217484"/>
              <a:gd name="connsiteX1" fmla="*/ 869639 w 1758462"/>
              <a:gd name="connsiteY1" fmla="*/ 74 h 217484"/>
              <a:gd name="connsiteX2" fmla="*/ 1758462 w 1758462"/>
              <a:gd name="connsiteY2" fmla="*/ 217484 h 217484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462" h="217521">
                <a:moveTo>
                  <a:pt x="0" y="198338"/>
                </a:moveTo>
                <a:cubicBezTo>
                  <a:pt x="57169" y="62456"/>
                  <a:pt x="576562" y="-3086"/>
                  <a:pt x="869639" y="111"/>
                </a:cubicBezTo>
                <a:cubicBezTo>
                  <a:pt x="1162716" y="3308"/>
                  <a:pt x="1691701" y="40075"/>
                  <a:pt x="1758462" y="217521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5B95BDA1-3595-8B0C-95BE-963D71387829}"/>
              </a:ext>
            </a:extLst>
          </p:cNvPr>
          <p:cNvSpPr/>
          <p:nvPr/>
        </p:nvSpPr>
        <p:spPr>
          <a:xfrm>
            <a:off x="5195655" y="5962014"/>
            <a:ext cx="1758462" cy="217521"/>
          </a:xfrm>
          <a:custGeom>
            <a:avLst/>
            <a:gdLst>
              <a:gd name="connsiteX0" fmla="*/ 0 w 1758462"/>
              <a:gd name="connsiteY0" fmla="*/ 198301 h 217484"/>
              <a:gd name="connsiteX1" fmla="*/ 869639 w 1758462"/>
              <a:gd name="connsiteY1" fmla="*/ 74 h 217484"/>
              <a:gd name="connsiteX2" fmla="*/ 1758462 w 1758462"/>
              <a:gd name="connsiteY2" fmla="*/ 217484 h 217484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462" h="217521">
                <a:moveTo>
                  <a:pt x="0" y="198338"/>
                </a:moveTo>
                <a:cubicBezTo>
                  <a:pt x="57169" y="62456"/>
                  <a:pt x="576562" y="-3086"/>
                  <a:pt x="869639" y="111"/>
                </a:cubicBezTo>
                <a:cubicBezTo>
                  <a:pt x="1162716" y="3308"/>
                  <a:pt x="1691701" y="40075"/>
                  <a:pt x="1758462" y="217521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F1F96EBF-5E5B-0B3D-B6C0-9BC9DC65EFD3}"/>
              </a:ext>
            </a:extLst>
          </p:cNvPr>
          <p:cNvSpPr/>
          <p:nvPr/>
        </p:nvSpPr>
        <p:spPr>
          <a:xfrm>
            <a:off x="7303804" y="5962013"/>
            <a:ext cx="1758462" cy="217521"/>
          </a:xfrm>
          <a:custGeom>
            <a:avLst/>
            <a:gdLst>
              <a:gd name="connsiteX0" fmla="*/ 0 w 1758462"/>
              <a:gd name="connsiteY0" fmla="*/ 198301 h 217484"/>
              <a:gd name="connsiteX1" fmla="*/ 869639 w 1758462"/>
              <a:gd name="connsiteY1" fmla="*/ 74 h 217484"/>
              <a:gd name="connsiteX2" fmla="*/ 1758462 w 1758462"/>
              <a:gd name="connsiteY2" fmla="*/ 217484 h 217484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462" h="217521">
                <a:moveTo>
                  <a:pt x="0" y="198338"/>
                </a:moveTo>
                <a:cubicBezTo>
                  <a:pt x="57169" y="62456"/>
                  <a:pt x="576562" y="-3086"/>
                  <a:pt x="869639" y="111"/>
                </a:cubicBezTo>
                <a:cubicBezTo>
                  <a:pt x="1162716" y="3308"/>
                  <a:pt x="1691701" y="40075"/>
                  <a:pt x="1758462" y="217521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06F9C2E7-DD86-DFF9-680B-3CF1D5174DE4}"/>
              </a:ext>
            </a:extLst>
          </p:cNvPr>
          <p:cNvSpPr/>
          <p:nvPr/>
        </p:nvSpPr>
        <p:spPr>
          <a:xfrm>
            <a:off x="9404579" y="5962013"/>
            <a:ext cx="1758462" cy="217521"/>
          </a:xfrm>
          <a:custGeom>
            <a:avLst/>
            <a:gdLst>
              <a:gd name="connsiteX0" fmla="*/ 0 w 1758462"/>
              <a:gd name="connsiteY0" fmla="*/ 198301 h 217484"/>
              <a:gd name="connsiteX1" fmla="*/ 869639 w 1758462"/>
              <a:gd name="connsiteY1" fmla="*/ 74 h 217484"/>
              <a:gd name="connsiteX2" fmla="*/ 1758462 w 1758462"/>
              <a:gd name="connsiteY2" fmla="*/ 217484 h 217484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  <a:gd name="connsiteX0" fmla="*/ 0 w 1758462"/>
              <a:gd name="connsiteY0" fmla="*/ 198338 h 217521"/>
              <a:gd name="connsiteX1" fmla="*/ 869639 w 1758462"/>
              <a:gd name="connsiteY1" fmla="*/ 111 h 217521"/>
              <a:gd name="connsiteX2" fmla="*/ 1758462 w 1758462"/>
              <a:gd name="connsiteY2" fmla="*/ 217521 h 2175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58462" h="217521">
                <a:moveTo>
                  <a:pt x="0" y="198338"/>
                </a:moveTo>
                <a:cubicBezTo>
                  <a:pt x="57169" y="62456"/>
                  <a:pt x="576562" y="-3086"/>
                  <a:pt x="869639" y="111"/>
                </a:cubicBezTo>
                <a:cubicBezTo>
                  <a:pt x="1162716" y="3308"/>
                  <a:pt x="1691701" y="40075"/>
                  <a:pt x="1758462" y="217521"/>
                </a:cubicBezTo>
              </a:path>
            </a:pathLst>
          </a:cu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1910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CF94C-4C57-39DC-0E4C-133649CDF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F6EBE411-AB8F-95CA-2B9B-0DFF6F0C025F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A72F97CF-3096-DF3F-68B6-FC08D336C173}"/>
              </a:ext>
            </a:extLst>
          </p:cNvPr>
          <p:cNvSpPr/>
          <p:nvPr/>
        </p:nvSpPr>
        <p:spPr>
          <a:xfrm>
            <a:off x="2315942" y="1247522"/>
            <a:ext cx="1754372" cy="436295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D9BE9CE8-ED00-02E2-ED7D-294A552ACB5C}"/>
              </a:ext>
            </a:extLst>
          </p:cNvPr>
          <p:cNvSpPr/>
          <p:nvPr/>
        </p:nvSpPr>
        <p:spPr>
          <a:xfrm>
            <a:off x="3590886" y="1247522"/>
            <a:ext cx="1754372" cy="361155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FC9A8150-9214-6ED5-68E7-566C679CD0A0}"/>
              </a:ext>
            </a:extLst>
          </p:cNvPr>
          <p:cNvSpPr/>
          <p:nvPr/>
        </p:nvSpPr>
        <p:spPr>
          <a:xfrm>
            <a:off x="4863064" y="1247522"/>
            <a:ext cx="1754372" cy="299486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FE094D11-FFD1-EBAA-CC98-6E895DE8A81E}"/>
              </a:ext>
            </a:extLst>
          </p:cNvPr>
          <p:cNvSpPr/>
          <p:nvPr/>
        </p:nvSpPr>
        <p:spPr>
          <a:xfrm>
            <a:off x="6138008" y="1259911"/>
            <a:ext cx="1754372" cy="1485045"/>
          </a:xfrm>
          <a:prstGeom prst="can">
            <a:avLst>
              <a:gd name="adj" fmla="val 2858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6A0334F-AFE8-FC60-D926-50C8FCA18D2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58835892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3764" y="1247522"/>
            <a:ext cx="1754372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C80B706D-8698-D8B6-0364-0C966DB7FCC5}"/>
              </a:ext>
            </a:extLst>
          </p:cNvPr>
          <p:cNvSpPr/>
          <p:nvPr/>
        </p:nvSpPr>
        <p:spPr>
          <a:xfrm>
            <a:off x="1530461" y="1247522"/>
            <a:ext cx="1754372" cy="436295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3E0F3648-C769-187C-6F31-1211780AA110}"/>
              </a:ext>
            </a:extLst>
          </p:cNvPr>
          <p:cNvSpPr/>
          <p:nvPr/>
        </p:nvSpPr>
        <p:spPr>
          <a:xfrm>
            <a:off x="2017158" y="1247522"/>
            <a:ext cx="1754372" cy="361155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D64405E2-ED58-A81B-47DF-0D20BCB145D0}"/>
              </a:ext>
            </a:extLst>
          </p:cNvPr>
          <p:cNvSpPr/>
          <p:nvPr/>
        </p:nvSpPr>
        <p:spPr>
          <a:xfrm>
            <a:off x="2503855" y="1247522"/>
            <a:ext cx="1754372" cy="299486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99E9B8AD-6706-BDA4-49CE-6746B172F6E3}"/>
              </a:ext>
            </a:extLst>
          </p:cNvPr>
          <p:cNvSpPr/>
          <p:nvPr/>
        </p:nvSpPr>
        <p:spPr>
          <a:xfrm>
            <a:off x="2990552" y="1247522"/>
            <a:ext cx="1754372" cy="1485045"/>
          </a:xfrm>
          <a:prstGeom prst="can">
            <a:avLst>
              <a:gd name="adj" fmla="val 2858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9A467E9-BC23-2150-1DB9-BA066A1EDFA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89958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円柱 1">
            <a:extLst>
              <a:ext uri="{FF2B5EF4-FFF2-40B4-BE49-F238E27FC236}">
                <a16:creationId xmlns:a16="http://schemas.microsoft.com/office/drawing/2014/main" id="{73ED90B4-FB54-58F2-4CD7-EAE6E9B399F2}"/>
              </a:ext>
            </a:extLst>
          </p:cNvPr>
          <p:cNvSpPr/>
          <p:nvPr/>
        </p:nvSpPr>
        <p:spPr>
          <a:xfrm>
            <a:off x="1040818" y="1247522"/>
            <a:ext cx="1757318" cy="5151476"/>
          </a:xfrm>
          <a:prstGeom prst="can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C80B706D-8698-D8B6-0364-0C966DB7FCC5}"/>
              </a:ext>
            </a:extLst>
          </p:cNvPr>
          <p:cNvSpPr/>
          <p:nvPr/>
        </p:nvSpPr>
        <p:spPr>
          <a:xfrm>
            <a:off x="1040818" y="1247522"/>
            <a:ext cx="1754372" cy="4362956"/>
          </a:xfrm>
          <a:prstGeom prst="can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柱 3">
            <a:extLst>
              <a:ext uri="{FF2B5EF4-FFF2-40B4-BE49-F238E27FC236}">
                <a16:creationId xmlns:a16="http://schemas.microsoft.com/office/drawing/2014/main" id="{3E0F3648-C769-187C-6F31-1211780AA110}"/>
              </a:ext>
            </a:extLst>
          </p:cNvPr>
          <p:cNvSpPr/>
          <p:nvPr/>
        </p:nvSpPr>
        <p:spPr>
          <a:xfrm>
            <a:off x="1040818" y="1247522"/>
            <a:ext cx="1754372" cy="3611557"/>
          </a:xfrm>
          <a:prstGeom prst="can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D64405E2-ED58-A81B-47DF-0D20BCB145D0}"/>
              </a:ext>
            </a:extLst>
          </p:cNvPr>
          <p:cNvSpPr/>
          <p:nvPr/>
        </p:nvSpPr>
        <p:spPr>
          <a:xfrm>
            <a:off x="1040818" y="1235132"/>
            <a:ext cx="1754372" cy="2994869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99E9B8AD-6706-BDA4-49CE-6746B172F6E3}"/>
              </a:ext>
            </a:extLst>
          </p:cNvPr>
          <p:cNvSpPr/>
          <p:nvPr/>
        </p:nvSpPr>
        <p:spPr>
          <a:xfrm>
            <a:off x="1040819" y="1235132"/>
            <a:ext cx="1754372" cy="1485045"/>
          </a:xfrm>
          <a:prstGeom prst="can">
            <a:avLst>
              <a:gd name="adj" fmla="val 28580"/>
            </a:avLst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D175AF82-9403-0F76-A43F-25FD4E8B705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419903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4A1EA0D-1A1B-62C6-4AC4-629BA436BAD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86D98953-8DFB-FAF5-607E-EE86EA0F46CD}"/>
              </a:ext>
            </a:extLst>
          </p:cNvPr>
          <p:cNvGrpSpPr/>
          <p:nvPr/>
        </p:nvGrpSpPr>
        <p:grpSpPr>
          <a:xfrm>
            <a:off x="8383048" y="2866246"/>
            <a:ext cx="3603385" cy="2109531"/>
            <a:chOff x="9162591" y="5385948"/>
            <a:chExt cx="2295248" cy="1343708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C0B8615E-ED4A-F46C-EE1F-0A5D72713245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1BE6313F-E510-0175-FCD9-C7E1152919F7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6" name="コネクタ: カギ線 5">
              <a:extLst>
                <a:ext uri="{FF2B5EF4-FFF2-40B4-BE49-F238E27FC236}">
                  <a16:creationId xmlns:a16="http://schemas.microsoft.com/office/drawing/2014/main" id="{572F86FA-41E4-5C7A-EE97-EDEF5B7BBF8D}"/>
                </a:ext>
              </a:extLst>
            </p:cNvPr>
            <p:cNvCxnSpPr>
              <a:cxnSpLocks/>
              <a:stCxn id="12" idx="6"/>
              <a:endCxn id="5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DE7D8DC9-9EFF-DA0F-DA28-A8A2516E3A43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C5E9B9A6-3B65-7FB2-C268-F19B5F99C3D0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1000">
                  <a:solidFill>
                    <a:schemeClr val="tx1"/>
                  </a:solidFill>
                </a:rPr>
                <a:t>img, css, ...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C0AD14AC-DD1F-83FA-C623-2EA42F133E72}"/>
                </a:ext>
              </a:extLst>
            </p:cNvPr>
            <p:cNvCxnSpPr>
              <a:cxnSpLocks/>
              <a:stCxn id="4" idx="2"/>
              <a:endCxn id="12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フローチャート: 書類 9">
              <a:extLst>
                <a:ext uri="{FF2B5EF4-FFF2-40B4-BE49-F238E27FC236}">
                  <a16:creationId xmlns:a16="http://schemas.microsoft.com/office/drawing/2014/main" id="{9437DCAD-0BD0-A837-8DC2-E835E46DD93B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B577A752-4077-7C01-7AE0-5483859622E1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sp>
          <p:nvSpPr>
            <p:cNvPr id="12" name="スマイル 11">
              <a:extLst>
                <a:ext uri="{FF2B5EF4-FFF2-40B4-BE49-F238E27FC236}">
                  <a16:creationId xmlns:a16="http://schemas.microsoft.com/office/drawing/2014/main" id="{0C51F73C-8EF4-B7E3-3CE4-9CEB419C329E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A4164411-4F20-07A8-1D83-6F5A86D9F661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1A493021-27D8-BA51-4D70-982B80780DBB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cxnSp>
          <p:nvCxnSpPr>
            <p:cNvPr id="15" name="コネクタ: カギ線 14">
              <a:extLst>
                <a:ext uri="{FF2B5EF4-FFF2-40B4-BE49-F238E27FC236}">
                  <a16:creationId xmlns:a16="http://schemas.microsoft.com/office/drawing/2014/main" id="{B890D1C0-19DE-BA73-4FAB-741D5E86207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フローチャート: 書類 15">
              <a:extLst>
                <a:ext uri="{FF2B5EF4-FFF2-40B4-BE49-F238E27FC236}">
                  <a16:creationId xmlns:a16="http://schemas.microsoft.com/office/drawing/2014/main" id="{3D725C04-CED9-6462-E2A0-D82259BB27E8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img etc</a:t>
              </a:r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6900D2D2-A99C-1419-EEB0-B9D35309348C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20ECD05-B717-D1DA-D438-88B10993593D}"/>
              </a:ext>
            </a:extLst>
          </p:cNvPr>
          <p:cNvGrpSpPr/>
          <p:nvPr/>
        </p:nvGrpSpPr>
        <p:grpSpPr>
          <a:xfrm>
            <a:off x="205567" y="2868789"/>
            <a:ext cx="3603386" cy="1862793"/>
            <a:chOff x="9171761" y="673326"/>
            <a:chExt cx="2295248" cy="1186543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395C4D7-D2D1-BA74-1FA9-B78454C3C4F2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54BF11B0-7889-CDF7-3849-30CEEE707FF1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21" name="コネクタ: カギ線 20">
              <a:extLst>
                <a:ext uri="{FF2B5EF4-FFF2-40B4-BE49-F238E27FC236}">
                  <a16:creationId xmlns:a16="http://schemas.microsoft.com/office/drawing/2014/main" id="{8E260676-17A9-31C9-191F-2D77402BF490}"/>
                </a:ext>
              </a:extLst>
            </p:cNvPr>
            <p:cNvCxnSpPr>
              <a:cxnSpLocks/>
              <a:stCxn id="31" idx="6"/>
              <a:endCxn id="2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96009AF7-D6BE-3729-FA26-756FBD955AD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AE958334-94B2-6B8C-ACED-711655F854A0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GET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89610E13-D45C-1DC5-9A48-FAA9363BBB84}"/>
                </a:ext>
              </a:extLst>
            </p:cNvPr>
            <p:cNvCxnSpPr>
              <a:cxnSpLocks/>
              <a:stCxn id="19" idx="2"/>
              <a:endCxn id="3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フローチャート: 書類 24">
              <a:extLst>
                <a:ext uri="{FF2B5EF4-FFF2-40B4-BE49-F238E27FC236}">
                  <a16:creationId xmlns:a16="http://schemas.microsoft.com/office/drawing/2014/main" id="{1D68A987-F54F-6CBD-D07F-86FC9E9C01B5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3909CCC8-503E-9465-7774-B4B1DBF9D14D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5918536F-5895-0BB1-B54D-85F48E2431B8}"/>
                </a:ext>
              </a:extLst>
            </p:cNvPr>
            <p:cNvCxnSpPr>
              <a:cxnSpLocks/>
              <a:stCxn id="20" idx="2"/>
              <a:endCxn id="3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フローチャート: 書類 27">
              <a:extLst>
                <a:ext uri="{FF2B5EF4-FFF2-40B4-BE49-F238E27FC236}">
                  <a16:creationId xmlns:a16="http://schemas.microsoft.com/office/drawing/2014/main" id="{AA1B3F71-6F86-516F-F932-8614645227F8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cxnSp>
          <p:nvCxnSpPr>
            <p:cNvPr id="29" name="コネクタ: 曲線 28">
              <a:extLst>
                <a:ext uri="{FF2B5EF4-FFF2-40B4-BE49-F238E27FC236}">
                  <a16:creationId xmlns:a16="http://schemas.microsoft.com/office/drawing/2014/main" id="{38A662CE-4086-EAFB-5714-AD5DB04CE75E}"/>
                </a:ext>
              </a:extLst>
            </p:cNvPr>
            <p:cNvCxnSpPr>
              <a:cxnSpLocks/>
              <a:stCxn id="31" idx="5"/>
              <a:endCxn id="3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039163CB-E63F-4E09-1254-326036EC68BC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  <p:sp>
          <p:nvSpPr>
            <p:cNvPr id="31" name="スマイル 30">
              <a:extLst>
                <a:ext uri="{FF2B5EF4-FFF2-40B4-BE49-F238E27FC236}">
                  <a16:creationId xmlns:a16="http://schemas.microsoft.com/office/drawing/2014/main" id="{3626223D-8008-BD68-4D7B-B5586B5F0518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32" name="スマイル 31">
              <a:extLst>
                <a:ext uri="{FF2B5EF4-FFF2-40B4-BE49-F238E27FC236}">
                  <a16:creationId xmlns:a16="http://schemas.microsoft.com/office/drawing/2014/main" id="{11C409CA-B361-2164-471B-64859B571C75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</p:grp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EB941C96-CB1A-A007-EFB0-4FBBB340EFB0}"/>
              </a:ext>
            </a:extLst>
          </p:cNvPr>
          <p:cNvGrpSpPr/>
          <p:nvPr/>
        </p:nvGrpSpPr>
        <p:grpSpPr>
          <a:xfrm>
            <a:off x="4289662" y="2865377"/>
            <a:ext cx="3603386" cy="1862793"/>
            <a:chOff x="9171761" y="673326"/>
            <a:chExt cx="2295248" cy="1186543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6567E355-A42D-583F-A8EF-1558858D7BC7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FBD3548-26C6-F6E1-F088-E5DCE4B3067E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36" name="コネクタ: カギ線 35">
              <a:extLst>
                <a:ext uri="{FF2B5EF4-FFF2-40B4-BE49-F238E27FC236}">
                  <a16:creationId xmlns:a16="http://schemas.microsoft.com/office/drawing/2014/main" id="{ECDF7576-B998-8C25-A00B-63802F0C8A27}"/>
                </a:ext>
              </a:extLst>
            </p:cNvPr>
            <p:cNvCxnSpPr>
              <a:cxnSpLocks/>
              <a:stCxn id="46" idx="6"/>
              <a:endCxn id="35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EE3B187E-469A-10B1-D8F6-A9A2A1C2F81B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38" name="四角形: 角を丸くする 37">
              <a:extLst>
                <a:ext uri="{FF2B5EF4-FFF2-40B4-BE49-F238E27FC236}">
                  <a16:creationId xmlns:a16="http://schemas.microsoft.com/office/drawing/2014/main" id="{398309E9-76E0-2E29-9819-A5B15AA9CA4C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POST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83E80E9A-19E0-AA68-BE02-485C2EDD3935}"/>
                </a:ext>
              </a:extLst>
            </p:cNvPr>
            <p:cNvCxnSpPr>
              <a:cxnSpLocks/>
              <a:stCxn id="34" idx="2"/>
              <a:endCxn id="46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フローチャート: 書類 39">
              <a:extLst>
                <a:ext uri="{FF2B5EF4-FFF2-40B4-BE49-F238E27FC236}">
                  <a16:creationId xmlns:a16="http://schemas.microsoft.com/office/drawing/2014/main" id="{1060342C-3DA6-6111-84C6-BA765F6883CE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0D756A77-26CC-A146-1AEF-20B8FF1EA5A2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2CEBEA93-1A1C-860F-06F3-16AE449443DE}"/>
                </a:ext>
              </a:extLst>
            </p:cNvPr>
            <p:cNvCxnSpPr>
              <a:cxnSpLocks/>
              <a:stCxn id="35" idx="2"/>
              <a:endCxn id="47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フローチャート: 書類 42">
              <a:extLst>
                <a:ext uri="{FF2B5EF4-FFF2-40B4-BE49-F238E27FC236}">
                  <a16:creationId xmlns:a16="http://schemas.microsoft.com/office/drawing/2014/main" id="{2F8827DB-0B9A-E18B-EADA-09AB488771A9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cxnSp>
          <p:nvCxnSpPr>
            <p:cNvPr id="44" name="コネクタ: 曲線 43">
              <a:extLst>
                <a:ext uri="{FF2B5EF4-FFF2-40B4-BE49-F238E27FC236}">
                  <a16:creationId xmlns:a16="http://schemas.microsoft.com/office/drawing/2014/main" id="{25D1FCB3-B82B-85FB-6CAC-5AF112D83E1F}"/>
                </a:ext>
              </a:extLst>
            </p:cNvPr>
            <p:cNvCxnSpPr>
              <a:cxnSpLocks/>
              <a:stCxn id="46" idx="5"/>
              <a:endCxn id="47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11CC9E51-F73B-8685-0EB6-1E01E10F64B6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  <p:sp>
          <p:nvSpPr>
            <p:cNvPr id="46" name="スマイル 45">
              <a:extLst>
                <a:ext uri="{FF2B5EF4-FFF2-40B4-BE49-F238E27FC236}">
                  <a16:creationId xmlns:a16="http://schemas.microsoft.com/office/drawing/2014/main" id="{9815F946-F75F-2BA1-7BBB-8F656F9F8BE9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47" name="スマイル 46">
              <a:extLst>
                <a:ext uri="{FF2B5EF4-FFF2-40B4-BE49-F238E27FC236}">
                  <a16:creationId xmlns:a16="http://schemas.microsoft.com/office/drawing/2014/main" id="{992B5075-C5A5-6396-57ED-FDB0C45EC93D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</p:grp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7C1A17D2-867F-E812-39C6-99E27CEBAC94}"/>
              </a:ext>
            </a:extLst>
          </p:cNvPr>
          <p:cNvCxnSpPr>
            <a:cxnSpLocks/>
          </p:cNvCxnSpPr>
          <p:nvPr/>
        </p:nvCxnSpPr>
        <p:spPr>
          <a:xfrm>
            <a:off x="4059936" y="2667954"/>
            <a:ext cx="0" cy="24112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1323D314-05FA-09C5-A0FA-624B7D171F81}"/>
              </a:ext>
            </a:extLst>
          </p:cNvPr>
          <p:cNvCxnSpPr>
            <a:cxnSpLocks/>
          </p:cNvCxnSpPr>
          <p:nvPr/>
        </p:nvCxnSpPr>
        <p:spPr>
          <a:xfrm>
            <a:off x="8150352" y="2667954"/>
            <a:ext cx="0" cy="24112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B41096A4-7D00-4D7D-A454-97AC0B0AF64C}"/>
              </a:ext>
            </a:extLst>
          </p:cNvPr>
          <p:cNvSpPr txBox="1"/>
          <p:nvPr/>
        </p:nvSpPr>
        <p:spPr>
          <a:xfrm>
            <a:off x="936163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 navigation</a:t>
            </a:r>
            <a:endParaRPr lang="ja-JP" altLang="en-US" sz="1600" b="1"/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3D3AC02-DD2A-B25A-C0DA-3261BCE49D70}"/>
              </a:ext>
            </a:extLst>
          </p:cNvPr>
          <p:cNvSpPr txBox="1"/>
          <p:nvPr/>
        </p:nvSpPr>
        <p:spPr>
          <a:xfrm>
            <a:off x="5048882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  <a:r>
              <a:rPr kumimoji="1" lang="ja-JP" altLang="en-US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navigation</a:t>
            </a:r>
            <a:endParaRPr lang="ja-JP" altLang="en-US" sz="1600" b="1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0CA84AE-1197-D054-47AA-278D33A6EC2F}"/>
              </a:ext>
            </a:extLst>
          </p:cNvPr>
          <p:cNvSpPr txBox="1"/>
          <p:nvPr/>
        </p:nvSpPr>
        <p:spPr>
          <a:xfrm>
            <a:off x="8831676" y="1784853"/>
            <a:ext cx="273492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request </a:t>
            </a:r>
            <a:r>
              <a:rPr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</a:t>
            </a:r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ub resources</a:t>
            </a:r>
            <a:endParaRPr lang="ja-JP" altLang="en-US" sz="1600" b="1"/>
          </a:p>
        </p:txBody>
      </p:sp>
    </p:spTree>
    <p:extLst>
      <p:ext uri="{BB962C8B-B14F-4D97-AF65-F5344CB8AC3E}">
        <p14:creationId xmlns:p14="http://schemas.microsoft.com/office/powerpoint/2010/main" val="254203147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5CABC9D-E34A-FAE4-6E0F-034D1C177047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950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62EB7-C11C-4C14-1AE7-3856FC0DC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9C93CFC-8ABC-3523-EDEC-DCFF9C562B8A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EF771FD7-781A-3933-FDF7-019D834E7423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378ECDAD-F060-D390-636E-77C114EC8511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6AEDE910-C56D-4E83-F185-1BFC0E7AD6E9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9D8D7239-5DD3-9928-DBC6-BFC28377AF18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13607526-CC9F-ACBD-138F-8295596D830F}"/>
              </a:ext>
            </a:extLst>
          </p:cNvPr>
          <p:cNvSpPr/>
          <p:nvPr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D848B5E3-FA3F-0C6D-D811-4BEEAAD1088B}"/>
              </a:ext>
            </a:extLst>
          </p:cNvPr>
          <p:cNvGraphicFramePr>
            <a:graphicFrameLocks noGrp="1"/>
          </p:cNvGraphicFramePr>
          <p:nvPr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20BBEC46-94D6-BBBC-EF56-E939619143F4}"/>
              </a:ext>
            </a:extLst>
          </p:cNvPr>
          <p:cNvSpPr/>
          <p:nvPr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57">
            <a:extLst>
              <a:ext uri="{FF2B5EF4-FFF2-40B4-BE49-F238E27FC236}">
                <a16:creationId xmlns:a16="http://schemas.microsoft.com/office/drawing/2014/main" id="{B7B8EC98-21DC-8EFB-0AA7-782592D11B06}"/>
              </a:ext>
            </a:extLst>
          </p:cNvPr>
          <p:cNvCxnSpPr>
            <a:cxnSpLocks/>
            <a:stCxn id="7" idx="4"/>
            <a:endCxn id="11" idx="3"/>
          </p:cNvCxnSpPr>
          <p:nvPr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59">
            <a:extLst>
              <a:ext uri="{FF2B5EF4-FFF2-40B4-BE49-F238E27FC236}">
                <a16:creationId xmlns:a16="http://schemas.microsoft.com/office/drawing/2014/main" id="{6214CDA1-0B5B-87D2-9225-A53CF01F1950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乗算 60">
            <a:extLst>
              <a:ext uri="{FF2B5EF4-FFF2-40B4-BE49-F238E27FC236}">
                <a16:creationId xmlns:a16="http://schemas.microsoft.com/office/drawing/2014/main" id="{413FD38F-8CCA-C512-FBE9-25F6DD9ECFDF}"/>
              </a:ext>
            </a:extLst>
          </p:cNvPr>
          <p:cNvSpPr/>
          <p:nvPr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 61">
            <a:extLst>
              <a:ext uri="{FF2B5EF4-FFF2-40B4-BE49-F238E27FC236}">
                <a16:creationId xmlns:a16="http://schemas.microsoft.com/office/drawing/2014/main" id="{1AADFD7E-024F-F308-C28E-060627726694}"/>
              </a:ext>
            </a:extLst>
          </p:cNvPr>
          <p:cNvSpPr/>
          <p:nvPr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曲線コネクタ 63">
            <a:extLst>
              <a:ext uri="{FF2B5EF4-FFF2-40B4-BE49-F238E27FC236}">
                <a16:creationId xmlns:a16="http://schemas.microsoft.com/office/drawing/2014/main" id="{F82525F4-9E0C-AD46-846F-D063A00FBA7D}"/>
              </a:ext>
            </a:extLst>
          </p:cNvPr>
          <p:cNvCxnSpPr>
            <a:cxnSpLocks/>
            <a:stCxn id="7" idx="1"/>
          </p:cNvCxnSpPr>
          <p:nvPr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線コネクタ 65">
            <a:extLst>
              <a:ext uri="{FF2B5EF4-FFF2-40B4-BE49-F238E27FC236}">
                <a16:creationId xmlns:a16="http://schemas.microsoft.com/office/drawing/2014/main" id="{85BB07A1-876F-E987-F4A5-196248B4374A}"/>
              </a:ext>
            </a:extLst>
          </p:cNvPr>
          <p:cNvCxnSpPr>
            <a:cxnSpLocks/>
            <a:stCxn id="9" idx="1"/>
          </p:cNvCxnSpPr>
          <p:nvPr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B926ED89-B5D7-5F96-4CBE-4D1FDFDD4AE9}"/>
              </a:ext>
            </a:extLst>
          </p:cNvPr>
          <p:cNvSpPr/>
          <p:nvPr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CDC1149-D68D-21B4-CBD9-131403C89143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>
            <a:extLst>
              <a:ext uri="{FF2B5EF4-FFF2-40B4-BE49-F238E27FC236}">
                <a16:creationId xmlns:a16="http://schemas.microsoft.com/office/drawing/2014/main" id="{2D69CD5A-EF0E-A04A-5B7D-DDD947ED34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29" name="乗算 83">
            <a:extLst>
              <a:ext uri="{FF2B5EF4-FFF2-40B4-BE49-F238E27FC236}">
                <a16:creationId xmlns:a16="http://schemas.microsoft.com/office/drawing/2014/main" id="{C6733DF5-2B86-D377-F466-9B019007D0D9}"/>
              </a:ext>
            </a:extLst>
          </p:cNvPr>
          <p:cNvSpPr/>
          <p:nvPr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曲線コネクタ 84">
            <a:extLst>
              <a:ext uri="{FF2B5EF4-FFF2-40B4-BE49-F238E27FC236}">
                <a16:creationId xmlns:a16="http://schemas.microsoft.com/office/drawing/2014/main" id="{9521F24C-B052-BAC7-3BA4-1C22B787E549}"/>
              </a:ext>
            </a:extLst>
          </p:cNvPr>
          <p:cNvCxnSpPr/>
          <p:nvPr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8D61D91C-74B7-42B6-A462-96313C256A2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021FDE57-092F-A035-1CA9-3F43A8DB23E5}"/>
              </a:ext>
            </a:extLst>
          </p:cNvPr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4631FDE3-9FA9-7736-5245-0BF8C1BC13D1}"/>
              </a:ext>
            </a:extLst>
          </p:cNvPr>
          <p:cNvSpPr/>
          <p:nvPr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書類 33">
            <a:extLst>
              <a:ext uri="{FF2B5EF4-FFF2-40B4-BE49-F238E27FC236}">
                <a16:creationId xmlns:a16="http://schemas.microsoft.com/office/drawing/2014/main" id="{2E6226F1-1FCB-6041-00C6-6E1BF218DA06}"/>
              </a:ext>
            </a:extLst>
          </p:cNvPr>
          <p:cNvSpPr/>
          <p:nvPr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ED2ECA92-8EF2-D929-B175-8F6E094ED60C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CFC3792-2BF7-9C7D-3EA1-B9C91722C550}"/>
              </a:ext>
            </a:extLst>
          </p:cNvPr>
          <p:cNvSpPr txBox="1"/>
          <p:nvPr/>
        </p:nvSpPr>
        <p:spPr>
          <a:xfrm>
            <a:off x="109569" y="100484"/>
            <a:ext cx="3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350851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8F61A2-DD4F-67CA-8002-1637AB352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73B48A7-23E1-3CF6-DF74-0D0D3E16BD3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BEE5495F-5265-0162-7298-338ECDCF5F7C}"/>
              </a:ext>
            </a:extLst>
          </p:cNvPr>
          <p:cNvGrpSpPr/>
          <p:nvPr/>
        </p:nvGrpSpPr>
        <p:grpSpPr>
          <a:xfrm>
            <a:off x="205567" y="2868789"/>
            <a:ext cx="3603386" cy="1862793"/>
            <a:chOff x="9171761" y="673326"/>
            <a:chExt cx="2295248" cy="1186543"/>
          </a:xfrm>
        </p:grpSpPr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1532884-939A-9C32-EE25-28F1E8F7B316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20" name="正方形/長方形 19">
              <a:extLst>
                <a:ext uri="{FF2B5EF4-FFF2-40B4-BE49-F238E27FC236}">
                  <a16:creationId xmlns:a16="http://schemas.microsoft.com/office/drawing/2014/main" id="{CC1587C4-B8C3-8958-B0D5-756E933B6B38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21" name="コネクタ: カギ線 20">
              <a:extLst>
                <a:ext uri="{FF2B5EF4-FFF2-40B4-BE49-F238E27FC236}">
                  <a16:creationId xmlns:a16="http://schemas.microsoft.com/office/drawing/2014/main" id="{C2E1235A-5D08-6E38-ECCB-CD792EC7B8C3}"/>
                </a:ext>
              </a:extLst>
            </p:cNvPr>
            <p:cNvCxnSpPr>
              <a:cxnSpLocks/>
              <a:stCxn id="31" idx="6"/>
              <a:endCxn id="2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A67DCB9E-6142-928E-9F3F-CA4A8254AA2B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A449B59B-C44B-BE30-DD61-8B523946D12C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GET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24" name="直線矢印コネクタ 23">
              <a:extLst>
                <a:ext uri="{FF2B5EF4-FFF2-40B4-BE49-F238E27FC236}">
                  <a16:creationId xmlns:a16="http://schemas.microsoft.com/office/drawing/2014/main" id="{69A829B8-4D08-BB40-8E0B-7E04C0874E74}"/>
                </a:ext>
              </a:extLst>
            </p:cNvPr>
            <p:cNvCxnSpPr>
              <a:cxnSpLocks/>
              <a:stCxn id="19" idx="2"/>
              <a:endCxn id="3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フローチャート: 書類 24">
              <a:extLst>
                <a:ext uri="{FF2B5EF4-FFF2-40B4-BE49-F238E27FC236}">
                  <a16:creationId xmlns:a16="http://schemas.microsoft.com/office/drawing/2014/main" id="{E536495C-6F94-FBAC-0B56-456EEF21F381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26" name="楕円 25">
              <a:extLst>
                <a:ext uri="{FF2B5EF4-FFF2-40B4-BE49-F238E27FC236}">
                  <a16:creationId xmlns:a16="http://schemas.microsoft.com/office/drawing/2014/main" id="{6D20E1D8-8BD2-32BE-8FFE-70A05B8FB3B3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cxnSp>
          <p:nvCxnSpPr>
            <p:cNvPr id="27" name="直線矢印コネクタ 26">
              <a:extLst>
                <a:ext uri="{FF2B5EF4-FFF2-40B4-BE49-F238E27FC236}">
                  <a16:creationId xmlns:a16="http://schemas.microsoft.com/office/drawing/2014/main" id="{96AE5790-24C0-83EE-DABB-D92869DD6DD0}"/>
                </a:ext>
              </a:extLst>
            </p:cNvPr>
            <p:cNvCxnSpPr>
              <a:cxnSpLocks/>
              <a:stCxn id="20" idx="2"/>
              <a:endCxn id="3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フローチャート: 書類 27">
              <a:extLst>
                <a:ext uri="{FF2B5EF4-FFF2-40B4-BE49-F238E27FC236}">
                  <a16:creationId xmlns:a16="http://schemas.microsoft.com/office/drawing/2014/main" id="{8DB1B198-619D-1D55-DD1E-A456CBE1C3EE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cxnSp>
          <p:nvCxnSpPr>
            <p:cNvPr id="29" name="コネクタ: 曲線 28">
              <a:extLst>
                <a:ext uri="{FF2B5EF4-FFF2-40B4-BE49-F238E27FC236}">
                  <a16:creationId xmlns:a16="http://schemas.microsoft.com/office/drawing/2014/main" id="{FE17B61B-0CA0-2DD2-7D1F-B3A4A4903EDA}"/>
                </a:ext>
              </a:extLst>
            </p:cNvPr>
            <p:cNvCxnSpPr>
              <a:cxnSpLocks/>
              <a:stCxn id="31" idx="5"/>
              <a:endCxn id="3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38414CDF-79B8-8713-06A4-3117FF877290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  <p:sp>
          <p:nvSpPr>
            <p:cNvPr id="31" name="スマイル 30">
              <a:extLst>
                <a:ext uri="{FF2B5EF4-FFF2-40B4-BE49-F238E27FC236}">
                  <a16:creationId xmlns:a16="http://schemas.microsoft.com/office/drawing/2014/main" id="{5B63F754-0502-1BE0-E663-C86E0879998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32" name="スマイル 31">
              <a:extLst>
                <a:ext uri="{FF2B5EF4-FFF2-40B4-BE49-F238E27FC236}">
                  <a16:creationId xmlns:a16="http://schemas.microsoft.com/office/drawing/2014/main" id="{45A73346-2732-D936-7B51-7714D412601B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</p:grp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4C0D20E7-D986-C596-584D-1BC3F9864386}"/>
              </a:ext>
            </a:extLst>
          </p:cNvPr>
          <p:cNvSpPr txBox="1"/>
          <p:nvPr/>
        </p:nvSpPr>
        <p:spPr>
          <a:xfrm>
            <a:off x="936163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 navigation</a:t>
            </a:r>
            <a:endParaRPr lang="ja-JP" altLang="en-US" sz="1600" b="1"/>
          </a:p>
        </p:txBody>
      </p:sp>
    </p:spTree>
    <p:extLst>
      <p:ext uri="{BB962C8B-B14F-4D97-AF65-F5344CB8AC3E}">
        <p14:creationId xmlns:p14="http://schemas.microsoft.com/office/powerpoint/2010/main" val="2146241295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E6BF5-A559-9C40-7946-B298D9EBA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E86FFDA-DEF9-D6E3-F540-4DDF2BAD1B7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2C4F01EA-89DB-28A7-B478-EA5F36BE7FD2}"/>
              </a:ext>
            </a:extLst>
          </p:cNvPr>
          <p:cNvGrpSpPr/>
          <p:nvPr/>
        </p:nvGrpSpPr>
        <p:grpSpPr>
          <a:xfrm>
            <a:off x="4289662" y="2865377"/>
            <a:ext cx="3603386" cy="1862793"/>
            <a:chOff x="9171761" y="673326"/>
            <a:chExt cx="2295248" cy="1186543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D823661-7823-72F1-03CC-7ED83C375A4D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35" name="正方形/長方形 34">
              <a:extLst>
                <a:ext uri="{FF2B5EF4-FFF2-40B4-BE49-F238E27FC236}">
                  <a16:creationId xmlns:a16="http://schemas.microsoft.com/office/drawing/2014/main" id="{AA002D9C-4421-FB1B-4A18-572FEE54FCBF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36" name="コネクタ: カギ線 35">
              <a:extLst>
                <a:ext uri="{FF2B5EF4-FFF2-40B4-BE49-F238E27FC236}">
                  <a16:creationId xmlns:a16="http://schemas.microsoft.com/office/drawing/2014/main" id="{6F491BE3-E32A-0323-68DB-A9B8BE778786}"/>
                </a:ext>
              </a:extLst>
            </p:cNvPr>
            <p:cNvCxnSpPr>
              <a:cxnSpLocks/>
              <a:stCxn id="46" idx="6"/>
              <a:endCxn id="35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楕円 36">
              <a:extLst>
                <a:ext uri="{FF2B5EF4-FFF2-40B4-BE49-F238E27FC236}">
                  <a16:creationId xmlns:a16="http://schemas.microsoft.com/office/drawing/2014/main" id="{D854D7AE-5786-4656-5EEA-EE8A5156FC64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38" name="四角形: 角を丸くする 37">
              <a:extLst>
                <a:ext uri="{FF2B5EF4-FFF2-40B4-BE49-F238E27FC236}">
                  <a16:creationId xmlns:a16="http://schemas.microsoft.com/office/drawing/2014/main" id="{E1817198-B16C-0722-07D2-E3041AAFED88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POST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D6CB6445-0F6D-01DC-F937-ACD2CA84F9F3}"/>
                </a:ext>
              </a:extLst>
            </p:cNvPr>
            <p:cNvCxnSpPr>
              <a:cxnSpLocks/>
              <a:stCxn id="34" idx="2"/>
              <a:endCxn id="46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フローチャート: 書類 39">
              <a:extLst>
                <a:ext uri="{FF2B5EF4-FFF2-40B4-BE49-F238E27FC236}">
                  <a16:creationId xmlns:a16="http://schemas.microsoft.com/office/drawing/2014/main" id="{AB28D697-4DBA-075F-415B-625D54F52975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91C3B54E-566F-AF11-C69F-F6BE4998B7B3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D40366A4-0999-52B8-652F-2D70B301C52D}"/>
                </a:ext>
              </a:extLst>
            </p:cNvPr>
            <p:cNvCxnSpPr>
              <a:cxnSpLocks/>
              <a:stCxn id="35" idx="2"/>
              <a:endCxn id="47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フローチャート: 書類 42">
              <a:extLst>
                <a:ext uri="{FF2B5EF4-FFF2-40B4-BE49-F238E27FC236}">
                  <a16:creationId xmlns:a16="http://schemas.microsoft.com/office/drawing/2014/main" id="{A270D19D-F283-2150-3753-23E493B41CAD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cxnSp>
          <p:nvCxnSpPr>
            <p:cNvPr id="44" name="コネクタ: 曲線 43">
              <a:extLst>
                <a:ext uri="{FF2B5EF4-FFF2-40B4-BE49-F238E27FC236}">
                  <a16:creationId xmlns:a16="http://schemas.microsoft.com/office/drawing/2014/main" id="{B9983141-7655-3035-47C3-14C5D0282DDF}"/>
                </a:ext>
              </a:extLst>
            </p:cNvPr>
            <p:cNvCxnSpPr>
              <a:cxnSpLocks/>
              <a:stCxn id="46" idx="5"/>
              <a:endCxn id="47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16704AF3-7ED3-C21A-FE66-B942B32AE3F4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  <p:sp>
          <p:nvSpPr>
            <p:cNvPr id="46" name="スマイル 45">
              <a:extLst>
                <a:ext uri="{FF2B5EF4-FFF2-40B4-BE49-F238E27FC236}">
                  <a16:creationId xmlns:a16="http://schemas.microsoft.com/office/drawing/2014/main" id="{F321A8C4-49A3-56FB-D7AC-73581BB753A9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47" name="スマイル 46">
              <a:extLst>
                <a:ext uri="{FF2B5EF4-FFF2-40B4-BE49-F238E27FC236}">
                  <a16:creationId xmlns:a16="http://schemas.microsoft.com/office/drawing/2014/main" id="{303905A6-E8DF-2575-7546-8099A2BB5287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D44574B-5BF0-CDC0-76EB-809DEEA43DB5}"/>
              </a:ext>
            </a:extLst>
          </p:cNvPr>
          <p:cNvSpPr txBox="1"/>
          <p:nvPr/>
        </p:nvSpPr>
        <p:spPr>
          <a:xfrm>
            <a:off x="5048882" y="1778827"/>
            <a:ext cx="2113747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  <a:r>
              <a:rPr kumimoji="1" lang="ja-JP" altLang="en-US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navigation</a:t>
            </a:r>
            <a:endParaRPr lang="ja-JP" altLang="en-US" sz="1600" b="1"/>
          </a:p>
        </p:txBody>
      </p:sp>
    </p:spTree>
    <p:extLst>
      <p:ext uri="{BB962C8B-B14F-4D97-AF65-F5344CB8AC3E}">
        <p14:creationId xmlns:p14="http://schemas.microsoft.com/office/powerpoint/2010/main" val="232675649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F19FFD-5E77-4667-F985-4BDCB3D8A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B006B60-9067-F005-7348-02FBA204A35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DE6BF38-15F4-9316-8976-478616E91EEA}"/>
              </a:ext>
            </a:extLst>
          </p:cNvPr>
          <p:cNvGrpSpPr/>
          <p:nvPr/>
        </p:nvGrpSpPr>
        <p:grpSpPr>
          <a:xfrm>
            <a:off x="8383048" y="2866246"/>
            <a:ext cx="3603385" cy="2109531"/>
            <a:chOff x="9162591" y="5385948"/>
            <a:chExt cx="2295248" cy="1343708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3AB19375-E27B-7837-D99A-F731681EE67D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you.example</a:t>
              </a:r>
              <a:endParaRPr kumimoji="1" lang="ja-JP" altLang="en-US" sz="100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8B95A6AA-9EBE-7FFB-7839-36046246B4AC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/>
                <a:t>me.example</a:t>
              </a:r>
              <a:endParaRPr kumimoji="1" lang="ja-JP" altLang="en-US" sz="1000"/>
            </a:p>
          </p:txBody>
        </p:sp>
        <p:cxnSp>
          <p:nvCxnSpPr>
            <p:cNvPr id="6" name="コネクタ: カギ線 5">
              <a:extLst>
                <a:ext uri="{FF2B5EF4-FFF2-40B4-BE49-F238E27FC236}">
                  <a16:creationId xmlns:a16="http://schemas.microsoft.com/office/drawing/2014/main" id="{A0B36665-6707-9387-2FF9-9C2E6CBE2992}"/>
                </a:ext>
              </a:extLst>
            </p:cNvPr>
            <p:cNvCxnSpPr>
              <a:cxnSpLocks/>
              <a:stCxn id="12" idx="6"/>
              <a:endCxn id="5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812D2237-9DA9-B63A-E7CF-CB834023F5E7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2</a:t>
              </a:r>
              <a:endParaRPr kumimoji="1" lang="ja-JP" altLang="en-US" sz="1000"/>
            </a:p>
          </p:txBody>
        </p:sp>
        <p:sp>
          <p:nvSpPr>
            <p:cNvPr id="8" name="四角形: 角を丸くする 7">
              <a:extLst>
                <a:ext uri="{FF2B5EF4-FFF2-40B4-BE49-F238E27FC236}">
                  <a16:creationId xmlns:a16="http://schemas.microsoft.com/office/drawing/2014/main" id="{27E127E9-1086-4E34-5DF4-42A213ECF5A3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0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1000">
                  <a:solidFill>
                    <a:schemeClr val="tx1"/>
                  </a:solidFill>
                </a:rPr>
                <a:t>img, css, ...</a:t>
              </a:r>
              <a:endParaRPr kumimoji="1" lang="ja-JP" altLang="en-US" sz="1000">
                <a:solidFill>
                  <a:schemeClr val="tx1"/>
                </a:solidFill>
              </a:endParaRPr>
            </a:p>
          </p:txBody>
        </p:sp>
        <p:cxnSp>
          <p:nvCxnSpPr>
            <p:cNvPr id="9" name="直線矢印コネクタ 8">
              <a:extLst>
                <a:ext uri="{FF2B5EF4-FFF2-40B4-BE49-F238E27FC236}">
                  <a16:creationId xmlns:a16="http://schemas.microsoft.com/office/drawing/2014/main" id="{E0EC2911-02C6-8CD5-8BDD-70AC828D04DA}"/>
                </a:ext>
              </a:extLst>
            </p:cNvPr>
            <p:cNvCxnSpPr>
              <a:cxnSpLocks/>
              <a:stCxn id="4" idx="2"/>
              <a:endCxn id="12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フローチャート: 書類 9">
              <a:extLst>
                <a:ext uri="{FF2B5EF4-FFF2-40B4-BE49-F238E27FC236}">
                  <a16:creationId xmlns:a16="http://schemas.microsoft.com/office/drawing/2014/main" id="{288430B5-B96D-881A-E0EE-749719EB2830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000"/>
                <a:t>page</a:t>
              </a:r>
              <a:endParaRPr kumimoji="1" lang="ja-JP" altLang="en-US" sz="1000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77A69C0-FF84-F7F5-2C1A-C17875204120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1</a:t>
              </a:r>
              <a:endParaRPr kumimoji="1" lang="ja-JP" altLang="en-US" sz="1000"/>
            </a:p>
          </p:txBody>
        </p:sp>
        <p:sp>
          <p:nvSpPr>
            <p:cNvPr id="12" name="スマイル 11">
              <a:extLst>
                <a:ext uri="{FF2B5EF4-FFF2-40B4-BE49-F238E27FC236}">
                  <a16:creationId xmlns:a16="http://schemas.microsoft.com/office/drawing/2014/main" id="{DA41BA78-E517-1DA8-C911-7455910A43AF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13" name="正方形/長方形 12">
              <a:extLst>
                <a:ext uri="{FF2B5EF4-FFF2-40B4-BE49-F238E27FC236}">
                  <a16:creationId xmlns:a16="http://schemas.microsoft.com/office/drawing/2014/main" id="{9AF36444-3F12-DB8F-BE80-760D8A635483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sp>
          <p:nvSpPr>
            <p:cNvPr id="14" name="正方形/長方形 13">
              <a:extLst>
                <a:ext uri="{FF2B5EF4-FFF2-40B4-BE49-F238E27FC236}">
                  <a16:creationId xmlns:a16="http://schemas.microsoft.com/office/drawing/2014/main" id="{0F9AEA1C-7395-6433-6B5D-953B11D2C96C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000"/>
            </a:p>
          </p:txBody>
        </p:sp>
        <p:cxnSp>
          <p:nvCxnSpPr>
            <p:cNvPr id="15" name="コネクタ: カギ線 14">
              <a:extLst>
                <a:ext uri="{FF2B5EF4-FFF2-40B4-BE49-F238E27FC236}">
                  <a16:creationId xmlns:a16="http://schemas.microsoft.com/office/drawing/2014/main" id="{376163BC-AD6A-9A0D-7DB9-40CA1710E29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フローチャート: 書類 15">
              <a:extLst>
                <a:ext uri="{FF2B5EF4-FFF2-40B4-BE49-F238E27FC236}">
                  <a16:creationId xmlns:a16="http://schemas.microsoft.com/office/drawing/2014/main" id="{2169E1AD-971F-9740-E874-EE59A07152DD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img etc</a:t>
              </a:r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11155266-F93C-319E-E5D3-A54734207347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000"/>
                <a:t>3</a:t>
              </a:r>
              <a:endParaRPr kumimoji="1" lang="ja-JP" altLang="en-US" sz="1000"/>
            </a:p>
          </p:txBody>
        </p:sp>
      </p:grp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F90C014-36C0-D1D4-04F4-8DFC6D052BE5}"/>
              </a:ext>
            </a:extLst>
          </p:cNvPr>
          <p:cNvSpPr txBox="1"/>
          <p:nvPr/>
        </p:nvSpPr>
        <p:spPr>
          <a:xfrm>
            <a:off x="8831676" y="1784853"/>
            <a:ext cx="2734922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request </a:t>
            </a:r>
            <a:r>
              <a:rPr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</a:t>
            </a:r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ub resources</a:t>
            </a:r>
            <a:endParaRPr lang="ja-JP" altLang="en-US" sz="1600" b="1"/>
          </a:p>
        </p:txBody>
      </p:sp>
    </p:spTree>
    <p:extLst>
      <p:ext uri="{BB962C8B-B14F-4D97-AF65-F5344CB8AC3E}">
        <p14:creationId xmlns:p14="http://schemas.microsoft.com/office/powerpoint/2010/main" val="17704775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A3CA7-B6E1-778F-3758-B196E1C21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9D3E6DC-EB4D-6A3E-AF47-529DEC1FD9D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F9E23E0-E474-67B6-08EF-A5D5124F2454}"/>
              </a:ext>
            </a:extLst>
          </p:cNvPr>
          <p:cNvSpPr/>
          <p:nvPr/>
        </p:nvSpPr>
        <p:spPr>
          <a:xfrm>
            <a:off x="1475232" y="2542032"/>
            <a:ext cx="9247632" cy="1767840"/>
          </a:xfrm>
          <a:prstGeom prst="rect">
            <a:avLst/>
          </a:prstGeom>
          <a:solidFill>
            <a:schemeClr val="bg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DF0A50DF-EBA0-E5AE-81CF-BEBC7646ADA7}"/>
              </a:ext>
            </a:extLst>
          </p:cNvPr>
          <p:cNvGrpSpPr/>
          <p:nvPr/>
        </p:nvGrpSpPr>
        <p:grpSpPr>
          <a:xfrm rot="5400000">
            <a:off x="882222" y="3070985"/>
            <a:ext cx="756501" cy="709933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1F7DDDF5-F6E0-5D1C-9AF7-01415074B42C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8947541F-83E7-3F5F-8DB9-29827960D25B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FAB2DE4F-A3AE-FB27-37F7-49B0543146D5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1180962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29A95-DCF4-2198-17BB-4E4E98E60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EF7F4CC-DF73-764D-4473-835231B2F9D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581AF18-784A-EE72-F60F-BE529B578877}"/>
              </a:ext>
            </a:extLst>
          </p:cNvPr>
          <p:cNvSpPr/>
          <p:nvPr/>
        </p:nvSpPr>
        <p:spPr>
          <a:xfrm flipV="1">
            <a:off x="1475232" y="4322064"/>
            <a:ext cx="9247632" cy="883920"/>
          </a:xfrm>
          <a:prstGeom prst="rect">
            <a:avLst/>
          </a:prstGeom>
          <a:solidFill>
            <a:schemeClr val="bg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FF0C7ED7-E6E5-5B2E-6A30-EDD941FBDC02}"/>
              </a:ext>
            </a:extLst>
          </p:cNvPr>
          <p:cNvGrpSpPr/>
          <p:nvPr/>
        </p:nvGrpSpPr>
        <p:grpSpPr>
          <a:xfrm rot="5400000">
            <a:off x="882222" y="4409057"/>
            <a:ext cx="756501" cy="709933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0D536F8F-1C2C-5228-82E3-403CF7CEC29A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E735A7B6-2477-BFAA-D677-1A7F28D9D1E9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74DFE95E-7E57-7128-5F52-2974344A08F4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40941876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DCA92-8ABB-24F5-3848-942EF9F8C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C039143-4B7F-FEDF-8E45-1BF23D08451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BEF9A090-D8B1-2C2D-DC6D-094E9C113F55}"/>
              </a:ext>
            </a:extLst>
          </p:cNvPr>
          <p:cNvSpPr/>
          <p:nvPr/>
        </p:nvSpPr>
        <p:spPr>
          <a:xfrm>
            <a:off x="1475232" y="5205984"/>
            <a:ext cx="9247632" cy="896112"/>
          </a:xfrm>
          <a:prstGeom prst="rect">
            <a:avLst/>
          </a:prstGeom>
          <a:solidFill>
            <a:schemeClr val="bg1">
              <a:alpha val="3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1FA1F54-C329-C28C-FBB1-708A59FBF4DD}"/>
              </a:ext>
            </a:extLst>
          </p:cNvPr>
          <p:cNvGrpSpPr/>
          <p:nvPr/>
        </p:nvGrpSpPr>
        <p:grpSpPr>
          <a:xfrm rot="5400000">
            <a:off x="882222" y="5299073"/>
            <a:ext cx="756501" cy="709933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8B17F7A7-10F6-7F8B-A29D-CC09086865D3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66A45636-8E5D-6FD7-16C8-C79619756336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308CC521-3B6B-88AF-F1DD-D922606FED4C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84334039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7C7CF0A9-50D4-C2AD-E7A9-F31DA1A2436C}"/>
              </a:ext>
            </a:extLst>
          </p:cNvPr>
          <p:cNvSpPr/>
          <p:nvPr/>
        </p:nvSpPr>
        <p:spPr>
          <a:xfrm>
            <a:off x="1441317" y="2207350"/>
            <a:ext cx="3582003" cy="46415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589969FF-552F-48DF-7C8A-BDC911E58B61}"/>
              </a:ext>
            </a:extLst>
          </p:cNvPr>
          <p:cNvSpPr/>
          <p:nvPr/>
        </p:nvSpPr>
        <p:spPr>
          <a:xfrm>
            <a:off x="5023320" y="3760895"/>
            <a:ext cx="3574354" cy="30880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D847A07-EE12-A49A-4781-D658CEAFA2EA}"/>
              </a:ext>
            </a:extLst>
          </p:cNvPr>
          <p:cNvCxnSpPr>
            <a:cxnSpLocks/>
          </p:cNvCxnSpPr>
          <p:nvPr/>
        </p:nvCxnSpPr>
        <p:spPr>
          <a:xfrm>
            <a:off x="1441318" y="2207349"/>
            <a:ext cx="1074425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48EC84E3-61DB-1E7B-3388-E36412213B61}"/>
              </a:ext>
            </a:extLst>
          </p:cNvPr>
          <p:cNvGrpSpPr/>
          <p:nvPr/>
        </p:nvGrpSpPr>
        <p:grpSpPr>
          <a:xfrm>
            <a:off x="0" y="653803"/>
            <a:ext cx="12192000" cy="4647921"/>
            <a:chOff x="145200" y="653803"/>
            <a:chExt cx="12040368" cy="4647921"/>
          </a:xfrm>
        </p:grpSpPr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875AD3B0-56D0-3DE0-672B-1D7FF8856088}"/>
                </a:ext>
              </a:extLst>
            </p:cNvPr>
            <p:cNvCxnSpPr/>
            <p:nvPr/>
          </p:nvCxnSpPr>
          <p:spPr>
            <a:xfrm>
              <a:off x="145200" y="3753179"/>
              <a:ext cx="1204036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6F3A2088-8A93-8202-0DCA-E1041BBA8651}"/>
                </a:ext>
              </a:extLst>
            </p:cNvPr>
            <p:cNvCxnSpPr/>
            <p:nvPr/>
          </p:nvCxnSpPr>
          <p:spPr>
            <a:xfrm>
              <a:off x="145200" y="5301724"/>
              <a:ext cx="1204036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F4B29092-52D2-D2AA-738E-DB0C215EEAB2}"/>
                </a:ext>
              </a:extLst>
            </p:cNvPr>
            <p:cNvCxnSpPr/>
            <p:nvPr/>
          </p:nvCxnSpPr>
          <p:spPr>
            <a:xfrm>
              <a:off x="145200" y="653803"/>
              <a:ext cx="12040368" cy="0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5DFAB9F1-C9D5-EA43-691C-6363D43BF1F9}"/>
              </a:ext>
            </a:extLst>
          </p:cNvPr>
          <p:cNvGrpSpPr/>
          <p:nvPr/>
        </p:nvGrpSpPr>
        <p:grpSpPr>
          <a:xfrm>
            <a:off x="1441318" y="0"/>
            <a:ext cx="7164019" cy="6885457"/>
            <a:chOff x="1441318" y="69845"/>
            <a:chExt cx="7164019" cy="6785421"/>
          </a:xfrm>
        </p:grpSpPr>
        <p:cxnSp>
          <p:nvCxnSpPr>
            <p:cNvPr id="10" name="直線コネクタ 9">
              <a:extLst>
                <a:ext uri="{FF2B5EF4-FFF2-40B4-BE49-F238E27FC236}">
                  <a16:creationId xmlns:a16="http://schemas.microsoft.com/office/drawing/2014/main" id="{78230949-F6CB-6D19-A4D8-CF1985C41B66}"/>
                </a:ext>
              </a:extLst>
            </p:cNvPr>
            <p:cNvCxnSpPr>
              <a:cxnSpLocks/>
            </p:cNvCxnSpPr>
            <p:nvPr/>
          </p:nvCxnSpPr>
          <p:spPr>
            <a:xfrm>
              <a:off x="1441318" y="69845"/>
              <a:ext cx="0" cy="6779066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87F1F77A-CB50-F266-1C42-2580AB920671}"/>
                </a:ext>
              </a:extLst>
            </p:cNvPr>
            <p:cNvCxnSpPr>
              <a:cxnSpLocks/>
            </p:cNvCxnSpPr>
            <p:nvPr/>
          </p:nvCxnSpPr>
          <p:spPr>
            <a:xfrm>
              <a:off x="5023328" y="69845"/>
              <a:ext cx="0" cy="6785421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E9F8D1C2-0588-C975-F5D3-BB18CB9F9797}"/>
                </a:ext>
              </a:extLst>
            </p:cNvPr>
            <p:cNvCxnSpPr>
              <a:cxnSpLocks/>
            </p:cNvCxnSpPr>
            <p:nvPr/>
          </p:nvCxnSpPr>
          <p:spPr>
            <a:xfrm>
              <a:off x="8605337" y="76204"/>
              <a:ext cx="0" cy="6779062"/>
            </a:xfrm>
            <a:prstGeom prst="line">
              <a:avLst/>
            </a:prstGeom>
            <a:ln w="127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C7956EA-8E6F-3855-0F13-8165857AAA77}"/>
              </a:ext>
            </a:extLst>
          </p:cNvPr>
          <p:cNvSpPr txBox="1"/>
          <p:nvPr/>
        </p:nvSpPr>
        <p:spPr>
          <a:xfrm>
            <a:off x="2210459" y="163973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SameSite=Strict</a:t>
            </a:r>
            <a:endParaRPr lang="ja-JP" altLang="en-US" sz="1600" b="1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36D7E25-5DAA-A6FE-9CE2-588B015F0553}"/>
              </a:ext>
            </a:extLst>
          </p:cNvPr>
          <p:cNvSpPr txBox="1"/>
          <p:nvPr/>
        </p:nvSpPr>
        <p:spPr>
          <a:xfrm>
            <a:off x="5800134" y="163973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SameSite=Lax</a:t>
            </a:r>
            <a:endParaRPr lang="ja-JP" altLang="en-US" sz="1600" b="1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B0B887D3-DC2B-0876-7E29-242346C1E3B8}"/>
              </a:ext>
            </a:extLst>
          </p:cNvPr>
          <p:cNvSpPr txBox="1"/>
          <p:nvPr/>
        </p:nvSpPr>
        <p:spPr>
          <a:xfrm>
            <a:off x="9382142" y="163973"/>
            <a:ext cx="2036064" cy="338554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SameSite=None</a:t>
            </a:r>
            <a:endParaRPr lang="ja-JP" altLang="en-US" sz="1600" b="1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212786D-B8EB-4846-B8FF-BD1967E3DD94}"/>
              </a:ext>
            </a:extLst>
          </p:cNvPr>
          <p:cNvSpPr txBox="1"/>
          <p:nvPr/>
        </p:nvSpPr>
        <p:spPr>
          <a:xfrm rot="16200000">
            <a:off x="-79678" y="1911104"/>
            <a:ext cx="1631572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GET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28C4193-DEB2-6A0E-5EA0-03B99E5E8F61}"/>
              </a:ext>
            </a:extLst>
          </p:cNvPr>
          <p:cNvSpPr txBox="1"/>
          <p:nvPr/>
        </p:nvSpPr>
        <p:spPr>
          <a:xfrm rot="16200000">
            <a:off x="5167" y="4234383"/>
            <a:ext cx="1461881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POST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to navigate</a:t>
            </a:r>
            <a:endParaRPr lang="ja-JP" altLang="en-US" sz="1600" b="1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A280608-2E9E-D27F-4AB0-FD4B121AFE04}"/>
              </a:ext>
            </a:extLst>
          </p:cNvPr>
          <p:cNvSpPr txBox="1"/>
          <p:nvPr/>
        </p:nvSpPr>
        <p:spPr>
          <a:xfrm rot="16200000">
            <a:off x="-71115" y="5785851"/>
            <a:ext cx="1614443" cy="584775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Sub</a:t>
            </a:r>
          </a:p>
          <a:p>
            <a:pPr algn="ctr"/>
            <a:r>
              <a:rPr kumimoji="1" lang="en-US" altLang="ja-JP" sz="1600" b="1"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Resources</a:t>
            </a:r>
            <a:endParaRPr lang="ja-JP" altLang="en-US" sz="1600" b="1"/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76398CB1-36DA-3E3C-5680-49C5DA13B81E}"/>
              </a:ext>
            </a:extLst>
          </p:cNvPr>
          <p:cNvGrpSpPr/>
          <p:nvPr/>
        </p:nvGrpSpPr>
        <p:grpSpPr>
          <a:xfrm>
            <a:off x="9231975" y="5370532"/>
            <a:ext cx="2295248" cy="1392680"/>
            <a:chOff x="9162591" y="5336976"/>
            <a:chExt cx="2295248" cy="1392680"/>
          </a:xfrm>
        </p:grpSpPr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432EA7C8-1A6A-4FE9-777C-957FE411E247}"/>
                </a:ext>
              </a:extLst>
            </p:cNvPr>
            <p:cNvSpPr/>
            <p:nvPr/>
          </p:nvSpPr>
          <p:spPr>
            <a:xfrm>
              <a:off x="9921404" y="5336976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正方形/長方形 20">
              <a:extLst>
                <a:ext uri="{FF2B5EF4-FFF2-40B4-BE49-F238E27FC236}">
                  <a16:creationId xmlns:a16="http://schemas.microsoft.com/office/drawing/2014/main" id="{7E4663FA-FAD3-D6E4-498B-7A35F755B669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2" name="正方形/長方形 21">
              <a:extLst>
                <a:ext uri="{FF2B5EF4-FFF2-40B4-BE49-F238E27FC236}">
                  <a16:creationId xmlns:a16="http://schemas.microsoft.com/office/drawing/2014/main" id="{8B277FA8-A10D-F92C-0A76-288400ADB68F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3" name="コネクタ: カギ線 22">
              <a:extLst>
                <a:ext uri="{FF2B5EF4-FFF2-40B4-BE49-F238E27FC236}">
                  <a16:creationId xmlns:a16="http://schemas.microsoft.com/office/drawing/2014/main" id="{A0754B2C-B9C2-64F3-E1A3-DB9D3818A1E3}"/>
                </a:ext>
              </a:extLst>
            </p:cNvPr>
            <p:cNvCxnSpPr>
              <a:cxnSpLocks/>
              <a:stCxn id="29" idx="6"/>
              <a:endCxn id="22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A1264170-BF09-1241-6AFA-F6879143A194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5" name="四角形: 角を丸くする 24">
              <a:extLst>
                <a:ext uri="{FF2B5EF4-FFF2-40B4-BE49-F238E27FC236}">
                  <a16:creationId xmlns:a16="http://schemas.microsoft.com/office/drawing/2014/main" id="{2F0E0704-481A-8898-1F5F-04939CE2901C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6" name="直線矢印コネクタ 25">
              <a:extLst>
                <a:ext uri="{FF2B5EF4-FFF2-40B4-BE49-F238E27FC236}">
                  <a16:creationId xmlns:a16="http://schemas.microsoft.com/office/drawing/2014/main" id="{EE9B8133-47BC-B911-A48C-7C9A1F281086}"/>
                </a:ext>
              </a:extLst>
            </p:cNvPr>
            <p:cNvCxnSpPr>
              <a:cxnSpLocks/>
              <a:stCxn id="21" idx="2"/>
              <a:endCxn id="29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フローチャート: 書類 26">
              <a:extLst>
                <a:ext uri="{FF2B5EF4-FFF2-40B4-BE49-F238E27FC236}">
                  <a16:creationId xmlns:a16="http://schemas.microsoft.com/office/drawing/2014/main" id="{55476215-B6EB-BE50-F12D-2DEEA3C4563C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56A14361-4504-3D61-62D6-6BF25F988232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29" name="スマイル 28">
              <a:extLst>
                <a:ext uri="{FF2B5EF4-FFF2-40B4-BE49-F238E27FC236}">
                  <a16:creationId xmlns:a16="http://schemas.microsoft.com/office/drawing/2014/main" id="{57924268-2AF6-8FB3-F13D-1FA4EFC9B1ED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D6CD5C12-AB2B-B902-3ADF-4BBDEB62E53A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F7268C43-9569-CA58-72C8-EEB37B6D62C3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32" name="コネクタ: カギ線 31">
              <a:extLst>
                <a:ext uri="{FF2B5EF4-FFF2-40B4-BE49-F238E27FC236}">
                  <a16:creationId xmlns:a16="http://schemas.microsoft.com/office/drawing/2014/main" id="{391BF33E-14E2-125E-0193-A9CECB3F57A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フローチャート: 書類 32">
              <a:extLst>
                <a:ext uri="{FF2B5EF4-FFF2-40B4-BE49-F238E27FC236}">
                  <a16:creationId xmlns:a16="http://schemas.microsoft.com/office/drawing/2014/main" id="{3EC6C53C-F7DF-902F-FB8D-1F4529A1D00C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FB5C3880-7516-06BA-31BB-8813420B4A32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pic>
          <p:nvPicPr>
            <p:cNvPr id="35" name="図 34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32DBB16B-018D-0B13-1283-C4A3FF71F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6771" y="556512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2C8B92A1-FFD9-A626-B880-29455698C9A7}"/>
              </a:ext>
            </a:extLst>
          </p:cNvPr>
          <p:cNvGrpSpPr/>
          <p:nvPr/>
        </p:nvGrpSpPr>
        <p:grpSpPr>
          <a:xfrm>
            <a:off x="5670542" y="5426415"/>
            <a:ext cx="2295248" cy="1343708"/>
            <a:chOff x="9162591" y="5385948"/>
            <a:chExt cx="2295248" cy="1343708"/>
          </a:xfrm>
        </p:grpSpPr>
        <p:sp>
          <p:nvSpPr>
            <p:cNvPr id="37" name="正方形/長方形 36">
              <a:extLst>
                <a:ext uri="{FF2B5EF4-FFF2-40B4-BE49-F238E27FC236}">
                  <a16:creationId xmlns:a16="http://schemas.microsoft.com/office/drawing/2014/main" id="{AA5EC583-E73D-68F9-8C6A-282436B46169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38" name="正方形/長方形 37">
              <a:extLst>
                <a:ext uri="{FF2B5EF4-FFF2-40B4-BE49-F238E27FC236}">
                  <a16:creationId xmlns:a16="http://schemas.microsoft.com/office/drawing/2014/main" id="{D7D6B732-2381-70D4-9AAA-4B6418D42496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39" name="コネクタ: カギ線 38">
              <a:extLst>
                <a:ext uri="{FF2B5EF4-FFF2-40B4-BE49-F238E27FC236}">
                  <a16:creationId xmlns:a16="http://schemas.microsoft.com/office/drawing/2014/main" id="{0CEE223A-1B6D-7809-BE4C-A24D088D895A}"/>
                </a:ext>
              </a:extLst>
            </p:cNvPr>
            <p:cNvCxnSpPr>
              <a:cxnSpLocks/>
              <a:stCxn id="45" idx="6"/>
              <a:endCxn id="38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2923C8D8-D5F2-91CB-49EF-44577B0BD790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41" name="四角形: 角を丸くする 40">
              <a:extLst>
                <a:ext uri="{FF2B5EF4-FFF2-40B4-BE49-F238E27FC236}">
                  <a16:creationId xmlns:a16="http://schemas.microsoft.com/office/drawing/2014/main" id="{71D1F591-39CA-9449-17CB-FCFB29704751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DFAE9351-59C2-7CBB-1AF7-3C4A8FB91300}"/>
                </a:ext>
              </a:extLst>
            </p:cNvPr>
            <p:cNvCxnSpPr>
              <a:cxnSpLocks/>
              <a:stCxn id="37" idx="2"/>
              <a:endCxn id="45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フローチャート: 書類 42">
              <a:extLst>
                <a:ext uri="{FF2B5EF4-FFF2-40B4-BE49-F238E27FC236}">
                  <a16:creationId xmlns:a16="http://schemas.microsoft.com/office/drawing/2014/main" id="{EC725A3B-F908-BE55-4AAE-9F1E95DC98D9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B9CE8480-FB12-8A05-3EBA-524EC8CAEAE3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45" name="スマイル 44">
              <a:extLst>
                <a:ext uri="{FF2B5EF4-FFF2-40B4-BE49-F238E27FC236}">
                  <a16:creationId xmlns:a16="http://schemas.microsoft.com/office/drawing/2014/main" id="{3DE09AA4-A208-469A-6AA5-0F7F833F544F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096D1D68-F0A8-17FA-7C40-CBE7CEED8A75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47" name="正方形/長方形 46">
              <a:extLst>
                <a:ext uri="{FF2B5EF4-FFF2-40B4-BE49-F238E27FC236}">
                  <a16:creationId xmlns:a16="http://schemas.microsoft.com/office/drawing/2014/main" id="{A8ED5F2E-A982-AEF7-298E-40B3361ACDE5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48" name="コネクタ: カギ線 47">
              <a:extLst>
                <a:ext uri="{FF2B5EF4-FFF2-40B4-BE49-F238E27FC236}">
                  <a16:creationId xmlns:a16="http://schemas.microsoft.com/office/drawing/2014/main" id="{DEC66620-B7F4-1636-25CE-3A5207217E8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フローチャート: 書類 48">
              <a:extLst>
                <a:ext uri="{FF2B5EF4-FFF2-40B4-BE49-F238E27FC236}">
                  <a16:creationId xmlns:a16="http://schemas.microsoft.com/office/drawing/2014/main" id="{08EDA095-D2C6-5E9B-F2B3-4220B825D00A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50" name="楕円 49">
              <a:extLst>
                <a:ext uri="{FF2B5EF4-FFF2-40B4-BE49-F238E27FC236}">
                  <a16:creationId xmlns:a16="http://schemas.microsoft.com/office/drawing/2014/main" id="{BC6E40FE-2A93-DA86-E0BB-848BC563F17D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8C79D3A5-E434-F105-B1F5-38F79BD61C80}"/>
              </a:ext>
            </a:extLst>
          </p:cNvPr>
          <p:cNvGrpSpPr/>
          <p:nvPr/>
        </p:nvGrpSpPr>
        <p:grpSpPr>
          <a:xfrm>
            <a:off x="2079065" y="5423613"/>
            <a:ext cx="2295248" cy="1343708"/>
            <a:chOff x="9162591" y="5385948"/>
            <a:chExt cx="2295248" cy="1343708"/>
          </a:xfrm>
        </p:grpSpPr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C215C4C3-7A13-AFDE-81CF-E96E36281AF1}"/>
                </a:ext>
              </a:extLst>
            </p:cNvPr>
            <p:cNvSpPr/>
            <p:nvPr/>
          </p:nvSpPr>
          <p:spPr>
            <a:xfrm>
              <a:off x="9162591" y="5385948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F58FBCAC-DBE0-D4EA-DBFA-ED1745641E20}"/>
                </a:ext>
              </a:extLst>
            </p:cNvPr>
            <p:cNvSpPr/>
            <p:nvPr/>
          </p:nvSpPr>
          <p:spPr>
            <a:xfrm>
              <a:off x="10764514" y="5385948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54" name="コネクタ: カギ線 53">
              <a:extLst>
                <a:ext uri="{FF2B5EF4-FFF2-40B4-BE49-F238E27FC236}">
                  <a16:creationId xmlns:a16="http://schemas.microsoft.com/office/drawing/2014/main" id="{75D3830C-9399-2444-1748-62F7E0960CBE}"/>
                </a:ext>
              </a:extLst>
            </p:cNvPr>
            <p:cNvCxnSpPr>
              <a:cxnSpLocks/>
              <a:stCxn id="60" idx="6"/>
              <a:endCxn id="53" idx="1"/>
            </p:cNvCxnSpPr>
            <p:nvPr/>
          </p:nvCxnSpPr>
          <p:spPr>
            <a:xfrm flipV="1">
              <a:off x="9677561" y="5516509"/>
              <a:ext cx="1086953" cy="1043797"/>
            </a:xfrm>
            <a:prstGeom prst="bentConnector3">
              <a:avLst>
                <a:gd name="adj1" fmla="val 59201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F59FC32F-F4D2-C129-B873-EB29887B3D05}"/>
                </a:ext>
              </a:extLst>
            </p:cNvPr>
            <p:cNvSpPr/>
            <p:nvPr/>
          </p:nvSpPr>
          <p:spPr>
            <a:xfrm>
              <a:off x="9745796" y="6486765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56" name="四角形: 角を丸くする 55">
              <a:extLst>
                <a:ext uri="{FF2B5EF4-FFF2-40B4-BE49-F238E27FC236}">
                  <a16:creationId xmlns:a16="http://schemas.microsoft.com/office/drawing/2014/main" id="{F0602406-2911-25F1-B960-004E1409FAB8}"/>
                </a:ext>
              </a:extLst>
            </p:cNvPr>
            <p:cNvSpPr/>
            <p:nvPr/>
          </p:nvSpPr>
          <p:spPr>
            <a:xfrm>
              <a:off x="9997367" y="5892432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</a:p>
            <a:p>
              <a:pPr algn="ctr"/>
              <a:r>
                <a:rPr kumimoji="1" lang="en-US" altLang="ja-JP" sz="600">
                  <a:solidFill>
                    <a:schemeClr val="tx1"/>
                  </a:solidFill>
                </a:rPr>
                <a:t>img, css, ...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F8D20547-D15C-AD84-3A6C-EAA999347FB9}"/>
                </a:ext>
              </a:extLst>
            </p:cNvPr>
            <p:cNvCxnSpPr>
              <a:cxnSpLocks/>
              <a:stCxn id="52" idx="2"/>
              <a:endCxn id="60" idx="0"/>
            </p:cNvCxnSpPr>
            <p:nvPr/>
          </p:nvCxnSpPr>
          <p:spPr>
            <a:xfrm flipH="1">
              <a:off x="9508211" y="5647069"/>
              <a:ext cx="1043" cy="743887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フローチャート: 書類 57">
              <a:extLst>
                <a:ext uri="{FF2B5EF4-FFF2-40B4-BE49-F238E27FC236}">
                  <a16:creationId xmlns:a16="http://schemas.microsoft.com/office/drawing/2014/main" id="{94945D8D-41AE-1EDA-CAAE-51B396D7F4E6}"/>
                </a:ext>
              </a:extLst>
            </p:cNvPr>
            <p:cNvSpPr/>
            <p:nvPr/>
          </p:nvSpPr>
          <p:spPr>
            <a:xfrm>
              <a:off x="9162591" y="5800862"/>
              <a:ext cx="693325" cy="420744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1890AE3D-8E61-55A9-64F9-4AD15C81762D}"/>
                </a:ext>
              </a:extLst>
            </p:cNvPr>
            <p:cNvSpPr/>
            <p:nvPr/>
          </p:nvSpPr>
          <p:spPr>
            <a:xfrm>
              <a:off x="9437125" y="557559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sp>
          <p:nvSpPr>
            <p:cNvPr id="60" name="スマイル 59">
              <a:extLst>
                <a:ext uri="{FF2B5EF4-FFF2-40B4-BE49-F238E27FC236}">
                  <a16:creationId xmlns:a16="http://schemas.microsoft.com/office/drawing/2014/main" id="{C3A4D5C5-1F34-86EA-6CDF-940A4183E160}"/>
                </a:ext>
              </a:extLst>
            </p:cNvPr>
            <p:cNvSpPr/>
            <p:nvPr/>
          </p:nvSpPr>
          <p:spPr>
            <a:xfrm>
              <a:off x="9338861" y="6390956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8D09857D-E33A-8845-95E5-D8363A1CA8A6}"/>
                </a:ext>
              </a:extLst>
            </p:cNvPr>
            <p:cNvSpPr/>
            <p:nvPr/>
          </p:nvSpPr>
          <p:spPr>
            <a:xfrm>
              <a:off x="9650636" y="5950533"/>
              <a:ext cx="168701" cy="143458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bg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sp>
          <p:nvSpPr>
            <p:cNvPr id="62" name="正方形/長方形 61">
              <a:extLst>
                <a:ext uri="{FF2B5EF4-FFF2-40B4-BE49-F238E27FC236}">
                  <a16:creationId xmlns:a16="http://schemas.microsoft.com/office/drawing/2014/main" id="{EE896828-E5B7-523E-BB8F-5FA4C93806D1}"/>
                </a:ext>
              </a:extLst>
            </p:cNvPr>
            <p:cNvSpPr/>
            <p:nvPr/>
          </p:nvSpPr>
          <p:spPr>
            <a:xfrm>
              <a:off x="10263898" y="6276953"/>
              <a:ext cx="110974" cy="943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175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600"/>
            </a:p>
          </p:txBody>
        </p:sp>
        <p:cxnSp>
          <p:nvCxnSpPr>
            <p:cNvPr id="63" name="コネクタ: カギ線 62">
              <a:extLst>
                <a:ext uri="{FF2B5EF4-FFF2-40B4-BE49-F238E27FC236}">
                  <a16:creationId xmlns:a16="http://schemas.microsoft.com/office/drawing/2014/main" id="{A09406D6-F51A-9AFA-7EF9-6E0378B4FE5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200667" y="5183480"/>
              <a:ext cx="446920" cy="1374101"/>
            </a:xfrm>
            <a:prstGeom prst="bentConnector3">
              <a:avLst>
                <a:gd name="adj1" fmla="val 151150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フローチャート: 書類 63">
              <a:extLst>
                <a:ext uri="{FF2B5EF4-FFF2-40B4-BE49-F238E27FC236}">
                  <a16:creationId xmlns:a16="http://schemas.microsoft.com/office/drawing/2014/main" id="{1A265ED3-97C9-B984-735E-5963DCA4DBF7}"/>
                </a:ext>
              </a:extLst>
            </p:cNvPr>
            <p:cNvSpPr/>
            <p:nvPr/>
          </p:nvSpPr>
          <p:spPr>
            <a:xfrm>
              <a:off x="10879122" y="5798418"/>
              <a:ext cx="474521" cy="287963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img etc</a:t>
              </a:r>
            </a:p>
          </p:txBody>
        </p:sp>
        <p:sp>
          <p:nvSpPr>
            <p:cNvPr id="65" name="楕円 64">
              <a:extLst>
                <a:ext uri="{FF2B5EF4-FFF2-40B4-BE49-F238E27FC236}">
                  <a16:creationId xmlns:a16="http://schemas.microsoft.com/office/drawing/2014/main" id="{600A8070-483B-C751-FDF4-BFF5DD4F91B9}"/>
                </a:ext>
              </a:extLst>
            </p:cNvPr>
            <p:cNvSpPr/>
            <p:nvPr/>
          </p:nvSpPr>
          <p:spPr>
            <a:xfrm>
              <a:off x="11031666" y="5571839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</p:grpSp>
      <p:grpSp>
        <p:nvGrpSpPr>
          <p:cNvPr id="66" name="グループ化 65">
            <a:extLst>
              <a:ext uri="{FF2B5EF4-FFF2-40B4-BE49-F238E27FC236}">
                <a16:creationId xmlns:a16="http://schemas.microsoft.com/office/drawing/2014/main" id="{F9DC13B0-60C6-AE85-361B-A664B8906CCD}"/>
              </a:ext>
            </a:extLst>
          </p:cNvPr>
          <p:cNvGrpSpPr/>
          <p:nvPr/>
        </p:nvGrpSpPr>
        <p:grpSpPr>
          <a:xfrm>
            <a:off x="9241145" y="733007"/>
            <a:ext cx="2295248" cy="1223918"/>
            <a:chOff x="9171761" y="635951"/>
            <a:chExt cx="2295248" cy="1223918"/>
          </a:xfrm>
        </p:grpSpPr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2F489C55-4FF2-02F3-845B-26A048C18D3C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正方形/長方形 67">
              <a:extLst>
                <a:ext uri="{FF2B5EF4-FFF2-40B4-BE49-F238E27FC236}">
                  <a16:creationId xmlns:a16="http://schemas.microsoft.com/office/drawing/2014/main" id="{8A5A2ECB-9863-36DB-D783-B2DCBDA1C9EA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69" name="正方形/長方形 68">
              <a:extLst>
                <a:ext uri="{FF2B5EF4-FFF2-40B4-BE49-F238E27FC236}">
                  <a16:creationId xmlns:a16="http://schemas.microsoft.com/office/drawing/2014/main" id="{6C43066D-19D5-B262-249A-EA6026CDFE2E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70" name="コネクタ: カギ線 69">
              <a:extLst>
                <a:ext uri="{FF2B5EF4-FFF2-40B4-BE49-F238E27FC236}">
                  <a16:creationId xmlns:a16="http://schemas.microsoft.com/office/drawing/2014/main" id="{CE24D4D7-50B7-EBF0-C1EE-ABF3754526E2}"/>
                </a:ext>
              </a:extLst>
            </p:cNvPr>
            <p:cNvCxnSpPr>
              <a:cxnSpLocks/>
              <a:stCxn id="80" idx="6"/>
              <a:endCxn id="69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2BB6891D-8A7E-2080-4EE1-E2AC5118D5D2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72" name="四角形: 角を丸くする 71">
              <a:extLst>
                <a:ext uri="{FF2B5EF4-FFF2-40B4-BE49-F238E27FC236}">
                  <a16:creationId xmlns:a16="http://schemas.microsoft.com/office/drawing/2014/main" id="{A00639C3-4A53-FF30-BF32-4612D5E62D52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5EF085F9-0926-F403-44E3-143C3B92D01E}"/>
                </a:ext>
              </a:extLst>
            </p:cNvPr>
            <p:cNvCxnSpPr>
              <a:cxnSpLocks/>
              <a:stCxn id="68" idx="2"/>
              <a:endCxn id="80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フローチャート: 書類 73">
              <a:extLst>
                <a:ext uri="{FF2B5EF4-FFF2-40B4-BE49-F238E27FC236}">
                  <a16:creationId xmlns:a16="http://schemas.microsoft.com/office/drawing/2014/main" id="{49373913-FE18-41E2-5F27-5858A1EAB802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0B114E47-372C-A0A2-8528-2394464CE199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76" name="直線矢印コネクタ 75">
              <a:extLst>
                <a:ext uri="{FF2B5EF4-FFF2-40B4-BE49-F238E27FC236}">
                  <a16:creationId xmlns:a16="http://schemas.microsoft.com/office/drawing/2014/main" id="{992FD455-F31D-3C91-9804-7838A9D553CC}"/>
                </a:ext>
              </a:extLst>
            </p:cNvPr>
            <p:cNvCxnSpPr>
              <a:cxnSpLocks/>
              <a:stCxn id="69" idx="2"/>
              <a:endCxn id="81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フローチャート: 書類 76">
              <a:extLst>
                <a:ext uri="{FF2B5EF4-FFF2-40B4-BE49-F238E27FC236}">
                  <a16:creationId xmlns:a16="http://schemas.microsoft.com/office/drawing/2014/main" id="{06512841-45BF-5DBF-6104-25563ABC1C6A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78" name="コネクタ: 曲線 77">
              <a:extLst>
                <a:ext uri="{FF2B5EF4-FFF2-40B4-BE49-F238E27FC236}">
                  <a16:creationId xmlns:a16="http://schemas.microsoft.com/office/drawing/2014/main" id="{CDCD5D2F-6307-8265-13CB-A15E5796B5B7}"/>
                </a:ext>
              </a:extLst>
            </p:cNvPr>
            <p:cNvCxnSpPr>
              <a:cxnSpLocks/>
              <a:stCxn id="80" idx="5"/>
              <a:endCxn id="81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B4740093-EDF4-53AE-B73F-7D56CA2158C2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80" name="スマイル 79">
              <a:extLst>
                <a:ext uri="{FF2B5EF4-FFF2-40B4-BE49-F238E27FC236}">
                  <a16:creationId xmlns:a16="http://schemas.microsoft.com/office/drawing/2014/main" id="{EB0953F2-A789-8130-7524-AF2687E0BD39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81" name="スマイル 80">
              <a:extLst>
                <a:ext uri="{FF2B5EF4-FFF2-40B4-BE49-F238E27FC236}">
                  <a16:creationId xmlns:a16="http://schemas.microsoft.com/office/drawing/2014/main" id="{AC462D2C-9F1A-AEEC-9D5C-919221CB632C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82" name="図 81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BF9AA9F0-2B3E-D2E3-540D-FB34918FA6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83" name="グループ化 82">
            <a:extLst>
              <a:ext uri="{FF2B5EF4-FFF2-40B4-BE49-F238E27FC236}">
                <a16:creationId xmlns:a16="http://schemas.microsoft.com/office/drawing/2014/main" id="{4BA8C3B4-A054-97F4-08DD-22EDBF4612FA}"/>
              </a:ext>
            </a:extLst>
          </p:cNvPr>
          <p:cNvGrpSpPr/>
          <p:nvPr/>
        </p:nvGrpSpPr>
        <p:grpSpPr>
          <a:xfrm>
            <a:off x="9241145" y="2281209"/>
            <a:ext cx="2295248" cy="1223918"/>
            <a:chOff x="9171761" y="635951"/>
            <a:chExt cx="2295248" cy="1223918"/>
          </a:xfrm>
        </p:grpSpPr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E878CB37-1DD6-5AFE-6C2A-E74BB445AEE1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782979FB-50E8-6F0B-6A4C-FE1BF801C179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DEDCFF4E-EF81-C035-E086-81CEC051337E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87" name="コネクタ: カギ線 86">
              <a:extLst>
                <a:ext uri="{FF2B5EF4-FFF2-40B4-BE49-F238E27FC236}">
                  <a16:creationId xmlns:a16="http://schemas.microsoft.com/office/drawing/2014/main" id="{3615A56C-B308-B603-9B05-F77AF220B08A}"/>
                </a:ext>
              </a:extLst>
            </p:cNvPr>
            <p:cNvCxnSpPr>
              <a:cxnSpLocks/>
              <a:stCxn id="97" idx="6"/>
              <a:endCxn id="86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0C86A10C-26C0-A004-644F-75029658E2C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89" name="四角形: 角を丸くする 88">
              <a:extLst>
                <a:ext uri="{FF2B5EF4-FFF2-40B4-BE49-F238E27FC236}">
                  <a16:creationId xmlns:a16="http://schemas.microsoft.com/office/drawing/2014/main" id="{CB2E4F82-CE9B-397C-4A91-52CBF0DA448A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40D4FBCF-FBF2-CB24-A14E-8C7F95084374}"/>
                </a:ext>
              </a:extLst>
            </p:cNvPr>
            <p:cNvCxnSpPr>
              <a:cxnSpLocks/>
              <a:stCxn id="85" idx="2"/>
              <a:endCxn id="97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フローチャート: 書類 90">
              <a:extLst>
                <a:ext uri="{FF2B5EF4-FFF2-40B4-BE49-F238E27FC236}">
                  <a16:creationId xmlns:a16="http://schemas.microsoft.com/office/drawing/2014/main" id="{D967754D-39E5-8483-386C-7D009FA85ABC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B97597C0-2CD8-045E-DB8E-55A50741CE26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E247A4D7-013B-42EF-10E8-5F32026E4ECF}"/>
                </a:ext>
              </a:extLst>
            </p:cNvPr>
            <p:cNvCxnSpPr>
              <a:cxnSpLocks/>
              <a:stCxn id="86" idx="2"/>
              <a:endCxn id="98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フローチャート: 書類 93">
              <a:extLst>
                <a:ext uri="{FF2B5EF4-FFF2-40B4-BE49-F238E27FC236}">
                  <a16:creationId xmlns:a16="http://schemas.microsoft.com/office/drawing/2014/main" id="{BB509DCD-DFE2-2EBA-D1FC-032F60F99DFE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95" name="コネクタ: 曲線 94">
              <a:extLst>
                <a:ext uri="{FF2B5EF4-FFF2-40B4-BE49-F238E27FC236}">
                  <a16:creationId xmlns:a16="http://schemas.microsoft.com/office/drawing/2014/main" id="{1A62D512-AD24-F820-D2BB-15DE1EE21D6F}"/>
                </a:ext>
              </a:extLst>
            </p:cNvPr>
            <p:cNvCxnSpPr>
              <a:cxnSpLocks/>
              <a:stCxn id="97" idx="5"/>
              <a:endCxn id="98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8FC85209-DD57-D59D-BEFD-7CB340291F99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97" name="スマイル 96">
              <a:extLst>
                <a:ext uri="{FF2B5EF4-FFF2-40B4-BE49-F238E27FC236}">
                  <a16:creationId xmlns:a16="http://schemas.microsoft.com/office/drawing/2014/main" id="{1C856A51-7E33-127B-1B2B-1177D6FD0F0D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98" name="スマイル 97">
              <a:extLst>
                <a:ext uri="{FF2B5EF4-FFF2-40B4-BE49-F238E27FC236}">
                  <a16:creationId xmlns:a16="http://schemas.microsoft.com/office/drawing/2014/main" id="{50741C18-B29A-5AD6-5875-07E85A671409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99" name="図 98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7F4FE630-A525-A44F-8070-D653DCD44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0" name="グループ化 99">
            <a:extLst>
              <a:ext uri="{FF2B5EF4-FFF2-40B4-BE49-F238E27FC236}">
                <a16:creationId xmlns:a16="http://schemas.microsoft.com/office/drawing/2014/main" id="{7A792194-EFE8-1D2A-7BD6-7D19C4B6CC5F}"/>
              </a:ext>
            </a:extLst>
          </p:cNvPr>
          <p:cNvGrpSpPr/>
          <p:nvPr/>
        </p:nvGrpSpPr>
        <p:grpSpPr>
          <a:xfrm>
            <a:off x="9231975" y="3837531"/>
            <a:ext cx="2295248" cy="1223918"/>
            <a:chOff x="9171761" y="635951"/>
            <a:chExt cx="2295248" cy="1223918"/>
          </a:xfrm>
        </p:grpSpPr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3363DCE8-DC30-E3BF-57C9-27EF8C54E896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89BDEC80-33AF-5D9F-4D3F-FC2A37D402FA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03" name="正方形/長方形 102">
              <a:extLst>
                <a:ext uri="{FF2B5EF4-FFF2-40B4-BE49-F238E27FC236}">
                  <a16:creationId xmlns:a16="http://schemas.microsoft.com/office/drawing/2014/main" id="{7E57E169-DBED-3B5F-84FB-4B5DEDB77020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04" name="コネクタ: カギ線 103">
              <a:extLst>
                <a:ext uri="{FF2B5EF4-FFF2-40B4-BE49-F238E27FC236}">
                  <a16:creationId xmlns:a16="http://schemas.microsoft.com/office/drawing/2014/main" id="{86FBBAA2-48D2-135F-B2FD-528E1B15895E}"/>
                </a:ext>
              </a:extLst>
            </p:cNvPr>
            <p:cNvCxnSpPr>
              <a:cxnSpLocks/>
              <a:stCxn id="114" idx="6"/>
              <a:endCxn id="103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0A81A64E-E8D9-CF0C-E48A-B3029B2C289D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06" name="四角形: 角を丸くする 105">
              <a:extLst>
                <a:ext uri="{FF2B5EF4-FFF2-40B4-BE49-F238E27FC236}">
                  <a16:creationId xmlns:a16="http://schemas.microsoft.com/office/drawing/2014/main" id="{3CEFEFC3-A677-1C70-05A7-B2B8DBE0B629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07" name="直線矢印コネクタ 106">
              <a:extLst>
                <a:ext uri="{FF2B5EF4-FFF2-40B4-BE49-F238E27FC236}">
                  <a16:creationId xmlns:a16="http://schemas.microsoft.com/office/drawing/2014/main" id="{620A0ABA-D13B-EB42-5252-0BB1A53D20CE}"/>
                </a:ext>
              </a:extLst>
            </p:cNvPr>
            <p:cNvCxnSpPr>
              <a:cxnSpLocks/>
              <a:stCxn id="102" idx="2"/>
              <a:endCxn id="114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フローチャート: 書類 107">
              <a:extLst>
                <a:ext uri="{FF2B5EF4-FFF2-40B4-BE49-F238E27FC236}">
                  <a16:creationId xmlns:a16="http://schemas.microsoft.com/office/drawing/2014/main" id="{157ED6D2-E899-06C7-448A-E2A7DE79AB09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09" name="楕円 108">
              <a:extLst>
                <a:ext uri="{FF2B5EF4-FFF2-40B4-BE49-F238E27FC236}">
                  <a16:creationId xmlns:a16="http://schemas.microsoft.com/office/drawing/2014/main" id="{D085BBCF-FE76-232E-7B3A-A0BC06329E0E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10" name="直線矢印コネクタ 109">
              <a:extLst>
                <a:ext uri="{FF2B5EF4-FFF2-40B4-BE49-F238E27FC236}">
                  <a16:creationId xmlns:a16="http://schemas.microsoft.com/office/drawing/2014/main" id="{5F9CE60A-98AF-B98E-B715-B2BC77BE5B44}"/>
                </a:ext>
              </a:extLst>
            </p:cNvPr>
            <p:cNvCxnSpPr>
              <a:cxnSpLocks/>
              <a:stCxn id="103" idx="2"/>
              <a:endCxn id="115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フローチャート: 書類 110">
              <a:extLst>
                <a:ext uri="{FF2B5EF4-FFF2-40B4-BE49-F238E27FC236}">
                  <a16:creationId xmlns:a16="http://schemas.microsoft.com/office/drawing/2014/main" id="{F78875C7-5529-886E-01C8-574874857ABB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12" name="コネクタ: 曲線 111">
              <a:extLst>
                <a:ext uri="{FF2B5EF4-FFF2-40B4-BE49-F238E27FC236}">
                  <a16:creationId xmlns:a16="http://schemas.microsoft.com/office/drawing/2014/main" id="{621D26DE-7F5F-5E21-05A9-8D703D5A57AB}"/>
                </a:ext>
              </a:extLst>
            </p:cNvPr>
            <p:cNvCxnSpPr>
              <a:cxnSpLocks/>
              <a:stCxn id="114" idx="5"/>
              <a:endCxn id="115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E1A8BEDC-52D6-F481-E1D2-2FB9463AA03C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14" name="スマイル 113">
              <a:extLst>
                <a:ext uri="{FF2B5EF4-FFF2-40B4-BE49-F238E27FC236}">
                  <a16:creationId xmlns:a16="http://schemas.microsoft.com/office/drawing/2014/main" id="{05148C70-0F3B-BB54-AFCE-AE767EF0439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15" name="スマイル 114">
              <a:extLst>
                <a:ext uri="{FF2B5EF4-FFF2-40B4-BE49-F238E27FC236}">
                  <a16:creationId xmlns:a16="http://schemas.microsoft.com/office/drawing/2014/main" id="{6E282044-480B-D0BD-181D-DB552852ACA5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16" name="図 115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F520EC91-D1E7-A3F8-C5EC-8A06F5508F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17" name="グループ化 116">
            <a:extLst>
              <a:ext uri="{FF2B5EF4-FFF2-40B4-BE49-F238E27FC236}">
                <a16:creationId xmlns:a16="http://schemas.microsoft.com/office/drawing/2014/main" id="{C1655913-FC5E-AAE6-BC46-09EF85203E80}"/>
              </a:ext>
            </a:extLst>
          </p:cNvPr>
          <p:cNvGrpSpPr/>
          <p:nvPr/>
        </p:nvGrpSpPr>
        <p:grpSpPr>
          <a:xfrm>
            <a:off x="5681158" y="735396"/>
            <a:ext cx="2295248" cy="1223918"/>
            <a:chOff x="9171761" y="635951"/>
            <a:chExt cx="2295248" cy="1223918"/>
          </a:xfrm>
        </p:grpSpPr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7CE24AA3-B27A-608D-9C15-4F85B80EC795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正方形/長方形 118">
              <a:extLst>
                <a:ext uri="{FF2B5EF4-FFF2-40B4-BE49-F238E27FC236}">
                  <a16:creationId xmlns:a16="http://schemas.microsoft.com/office/drawing/2014/main" id="{A767BE38-8D6F-1CA5-52C1-47768B86E656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20" name="正方形/長方形 119">
              <a:extLst>
                <a:ext uri="{FF2B5EF4-FFF2-40B4-BE49-F238E27FC236}">
                  <a16:creationId xmlns:a16="http://schemas.microsoft.com/office/drawing/2014/main" id="{C1E741C6-134E-BD10-57D2-FA94B784BD26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21" name="コネクタ: カギ線 120">
              <a:extLst>
                <a:ext uri="{FF2B5EF4-FFF2-40B4-BE49-F238E27FC236}">
                  <a16:creationId xmlns:a16="http://schemas.microsoft.com/office/drawing/2014/main" id="{6B49340D-BAE1-2DBB-4E4C-F8D9A7EBD5D2}"/>
                </a:ext>
              </a:extLst>
            </p:cNvPr>
            <p:cNvCxnSpPr>
              <a:cxnSpLocks/>
              <a:stCxn id="131" idx="6"/>
              <a:endCxn id="12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楕円 121">
              <a:extLst>
                <a:ext uri="{FF2B5EF4-FFF2-40B4-BE49-F238E27FC236}">
                  <a16:creationId xmlns:a16="http://schemas.microsoft.com/office/drawing/2014/main" id="{1640370E-EBB4-1A0C-A250-CDAEDCF83202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23" name="四角形: 角を丸くする 122">
              <a:extLst>
                <a:ext uri="{FF2B5EF4-FFF2-40B4-BE49-F238E27FC236}">
                  <a16:creationId xmlns:a16="http://schemas.microsoft.com/office/drawing/2014/main" id="{FF91E3FE-D132-F111-A121-9F39D03ECCB2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24" name="直線矢印コネクタ 123">
              <a:extLst>
                <a:ext uri="{FF2B5EF4-FFF2-40B4-BE49-F238E27FC236}">
                  <a16:creationId xmlns:a16="http://schemas.microsoft.com/office/drawing/2014/main" id="{F4B92FDD-C666-4B4C-64BA-C984821B84F7}"/>
                </a:ext>
              </a:extLst>
            </p:cNvPr>
            <p:cNvCxnSpPr>
              <a:cxnSpLocks/>
              <a:stCxn id="119" idx="2"/>
              <a:endCxn id="13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" name="フローチャート: 書類 124">
              <a:extLst>
                <a:ext uri="{FF2B5EF4-FFF2-40B4-BE49-F238E27FC236}">
                  <a16:creationId xmlns:a16="http://schemas.microsoft.com/office/drawing/2014/main" id="{B0B5E3E7-E78D-CA34-2728-72B77887EF27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86145E24-80C6-496D-C78B-CB34B7096BDD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27" name="直線矢印コネクタ 126">
              <a:extLst>
                <a:ext uri="{FF2B5EF4-FFF2-40B4-BE49-F238E27FC236}">
                  <a16:creationId xmlns:a16="http://schemas.microsoft.com/office/drawing/2014/main" id="{9CB94775-DF87-D3CE-FDAA-85F1C87059C3}"/>
                </a:ext>
              </a:extLst>
            </p:cNvPr>
            <p:cNvCxnSpPr>
              <a:cxnSpLocks/>
              <a:stCxn id="120" idx="2"/>
              <a:endCxn id="13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フローチャート: 書類 127">
              <a:extLst>
                <a:ext uri="{FF2B5EF4-FFF2-40B4-BE49-F238E27FC236}">
                  <a16:creationId xmlns:a16="http://schemas.microsoft.com/office/drawing/2014/main" id="{523DE08A-B8D1-0491-63D1-52C0C777D248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29" name="コネクタ: 曲線 128">
              <a:extLst>
                <a:ext uri="{FF2B5EF4-FFF2-40B4-BE49-F238E27FC236}">
                  <a16:creationId xmlns:a16="http://schemas.microsoft.com/office/drawing/2014/main" id="{BD8F9426-FEA0-0BB4-E36A-068519EC3775}"/>
                </a:ext>
              </a:extLst>
            </p:cNvPr>
            <p:cNvCxnSpPr>
              <a:cxnSpLocks/>
              <a:stCxn id="131" idx="5"/>
              <a:endCxn id="13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楕円 129">
              <a:extLst>
                <a:ext uri="{FF2B5EF4-FFF2-40B4-BE49-F238E27FC236}">
                  <a16:creationId xmlns:a16="http://schemas.microsoft.com/office/drawing/2014/main" id="{1DF48574-722A-D562-7414-C57C7811D92D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31" name="スマイル 130">
              <a:extLst>
                <a:ext uri="{FF2B5EF4-FFF2-40B4-BE49-F238E27FC236}">
                  <a16:creationId xmlns:a16="http://schemas.microsoft.com/office/drawing/2014/main" id="{E0954FA7-4397-75C3-9FAA-F11E9C82BFA1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32" name="スマイル 131">
              <a:extLst>
                <a:ext uri="{FF2B5EF4-FFF2-40B4-BE49-F238E27FC236}">
                  <a16:creationId xmlns:a16="http://schemas.microsoft.com/office/drawing/2014/main" id="{87B58FF4-7FF2-AB6D-4199-CB473345EFDB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33" name="図 132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E8C05012-B11E-56B8-515D-36D0C0CE7E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7F5681A8-AE04-DCFC-DA04-4DB764DB86A1}"/>
              </a:ext>
            </a:extLst>
          </p:cNvPr>
          <p:cNvGrpSpPr/>
          <p:nvPr/>
        </p:nvGrpSpPr>
        <p:grpSpPr>
          <a:xfrm>
            <a:off x="5681158" y="2283598"/>
            <a:ext cx="2295248" cy="1223918"/>
            <a:chOff x="9171761" y="635951"/>
            <a:chExt cx="2295248" cy="1223918"/>
          </a:xfrm>
        </p:grpSpPr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5B1403AE-7AAE-A1B6-993B-171F5E07FB49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正方形/長方形 135">
              <a:extLst>
                <a:ext uri="{FF2B5EF4-FFF2-40B4-BE49-F238E27FC236}">
                  <a16:creationId xmlns:a16="http://schemas.microsoft.com/office/drawing/2014/main" id="{EA7E8A5D-4F58-3A65-F2D6-0E1B912E16F3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37" name="正方形/長方形 136">
              <a:extLst>
                <a:ext uri="{FF2B5EF4-FFF2-40B4-BE49-F238E27FC236}">
                  <a16:creationId xmlns:a16="http://schemas.microsoft.com/office/drawing/2014/main" id="{B37800DC-DB33-65B5-FFE2-4EB3EB75A215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38" name="コネクタ: カギ線 137">
              <a:extLst>
                <a:ext uri="{FF2B5EF4-FFF2-40B4-BE49-F238E27FC236}">
                  <a16:creationId xmlns:a16="http://schemas.microsoft.com/office/drawing/2014/main" id="{9BD70397-5ED7-87B8-50C9-E13FBF5FFF62}"/>
                </a:ext>
              </a:extLst>
            </p:cNvPr>
            <p:cNvCxnSpPr>
              <a:cxnSpLocks/>
              <a:stCxn id="148" idx="6"/>
              <a:endCxn id="137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4102D1FE-567F-D414-C60F-4545606DF96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40" name="四角形: 角を丸くする 139">
              <a:extLst>
                <a:ext uri="{FF2B5EF4-FFF2-40B4-BE49-F238E27FC236}">
                  <a16:creationId xmlns:a16="http://schemas.microsoft.com/office/drawing/2014/main" id="{2809F0B5-7028-3F8B-0650-94DCC7FD2355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41" name="直線矢印コネクタ 140">
              <a:extLst>
                <a:ext uri="{FF2B5EF4-FFF2-40B4-BE49-F238E27FC236}">
                  <a16:creationId xmlns:a16="http://schemas.microsoft.com/office/drawing/2014/main" id="{859870F0-744B-A6FD-CCCD-3C57D1C857CB}"/>
                </a:ext>
              </a:extLst>
            </p:cNvPr>
            <p:cNvCxnSpPr>
              <a:cxnSpLocks/>
              <a:stCxn id="136" idx="2"/>
              <a:endCxn id="148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2" name="フローチャート: 書類 141">
              <a:extLst>
                <a:ext uri="{FF2B5EF4-FFF2-40B4-BE49-F238E27FC236}">
                  <a16:creationId xmlns:a16="http://schemas.microsoft.com/office/drawing/2014/main" id="{953BBBC0-B2BF-7994-B4A2-4420D8E4C388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43" name="楕円 142">
              <a:extLst>
                <a:ext uri="{FF2B5EF4-FFF2-40B4-BE49-F238E27FC236}">
                  <a16:creationId xmlns:a16="http://schemas.microsoft.com/office/drawing/2014/main" id="{5C2E962B-E92D-99CC-0141-E7298A622F7D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44" name="直線矢印コネクタ 143">
              <a:extLst>
                <a:ext uri="{FF2B5EF4-FFF2-40B4-BE49-F238E27FC236}">
                  <a16:creationId xmlns:a16="http://schemas.microsoft.com/office/drawing/2014/main" id="{8D626D4E-C5CC-5659-102D-FED924B1A402}"/>
                </a:ext>
              </a:extLst>
            </p:cNvPr>
            <p:cNvCxnSpPr>
              <a:cxnSpLocks/>
              <a:stCxn id="137" idx="2"/>
              <a:endCxn id="149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5" name="フローチャート: 書類 144">
              <a:extLst>
                <a:ext uri="{FF2B5EF4-FFF2-40B4-BE49-F238E27FC236}">
                  <a16:creationId xmlns:a16="http://schemas.microsoft.com/office/drawing/2014/main" id="{2B2B8314-76B4-1167-C083-D1B0748133B5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46" name="コネクタ: 曲線 145">
              <a:extLst>
                <a:ext uri="{FF2B5EF4-FFF2-40B4-BE49-F238E27FC236}">
                  <a16:creationId xmlns:a16="http://schemas.microsoft.com/office/drawing/2014/main" id="{BFD19398-5ED3-937C-D85C-909F1DD27038}"/>
                </a:ext>
              </a:extLst>
            </p:cNvPr>
            <p:cNvCxnSpPr>
              <a:cxnSpLocks/>
              <a:stCxn id="148" idx="5"/>
              <a:endCxn id="149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楕円 146">
              <a:extLst>
                <a:ext uri="{FF2B5EF4-FFF2-40B4-BE49-F238E27FC236}">
                  <a16:creationId xmlns:a16="http://schemas.microsoft.com/office/drawing/2014/main" id="{0AD11E9D-5A45-BEC2-A372-62125AC1BC3A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48" name="スマイル 147">
              <a:extLst>
                <a:ext uri="{FF2B5EF4-FFF2-40B4-BE49-F238E27FC236}">
                  <a16:creationId xmlns:a16="http://schemas.microsoft.com/office/drawing/2014/main" id="{0D9DE4C9-6537-5AFC-B9D6-C67299B27377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49" name="スマイル 148">
              <a:extLst>
                <a:ext uri="{FF2B5EF4-FFF2-40B4-BE49-F238E27FC236}">
                  <a16:creationId xmlns:a16="http://schemas.microsoft.com/office/drawing/2014/main" id="{4A30244D-E5A9-8143-7A86-466A3FF9E455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50" name="図 149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5E56A831-B656-CA16-767B-ECCD021D33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AEBB148A-3D48-15C6-D602-C90C773A4A0B}"/>
              </a:ext>
            </a:extLst>
          </p:cNvPr>
          <p:cNvGrpSpPr/>
          <p:nvPr/>
        </p:nvGrpSpPr>
        <p:grpSpPr>
          <a:xfrm>
            <a:off x="5671988" y="3877295"/>
            <a:ext cx="2295248" cy="1186543"/>
            <a:chOff x="9171761" y="673326"/>
            <a:chExt cx="2295248" cy="1186543"/>
          </a:xfrm>
        </p:grpSpPr>
        <p:sp>
          <p:nvSpPr>
            <p:cNvPr id="152" name="正方形/長方形 151">
              <a:extLst>
                <a:ext uri="{FF2B5EF4-FFF2-40B4-BE49-F238E27FC236}">
                  <a16:creationId xmlns:a16="http://schemas.microsoft.com/office/drawing/2014/main" id="{CE691A32-C936-A298-5174-3EFA0E7CA025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53" name="正方形/長方形 152">
              <a:extLst>
                <a:ext uri="{FF2B5EF4-FFF2-40B4-BE49-F238E27FC236}">
                  <a16:creationId xmlns:a16="http://schemas.microsoft.com/office/drawing/2014/main" id="{405CC9ED-A9B2-9DD4-F500-2F7256453DF7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54" name="コネクタ: カギ線 153">
              <a:extLst>
                <a:ext uri="{FF2B5EF4-FFF2-40B4-BE49-F238E27FC236}">
                  <a16:creationId xmlns:a16="http://schemas.microsoft.com/office/drawing/2014/main" id="{3282E55D-ABB2-9262-616F-E30BC76A6052}"/>
                </a:ext>
              </a:extLst>
            </p:cNvPr>
            <p:cNvCxnSpPr>
              <a:cxnSpLocks/>
              <a:stCxn id="164" idx="6"/>
              <a:endCxn id="153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5" name="楕円 154">
              <a:extLst>
                <a:ext uri="{FF2B5EF4-FFF2-40B4-BE49-F238E27FC236}">
                  <a16:creationId xmlns:a16="http://schemas.microsoft.com/office/drawing/2014/main" id="{B60F1B41-E277-BE3E-E1C0-41871DCD67AE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56" name="四角形: 角を丸くする 155">
              <a:extLst>
                <a:ext uri="{FF2B5EF4-FFF2-40B4-BE49-F238E27FC236}">
                  <a16:creationId xmlns:a16="http://schemas.microsoft.com/office/drawing/2014/main" id="{588FD91F-5BA3-F75B-DEB6-481B11E6924C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57" name="直線矢印コネクタ 156">
              <a:extLst>
                <a:ext uri="{FF2B5EF4-FFF2-40B4-BE49-F238E27FC236}">
                  <a16:creationId xmlns:a16="http://schemas.microsoft.com/office/drawing/2014/main" id="{01B7B3E1-DEBB-DB74-9EC7-37CC7D073047}"/>
                </a:ext>
              </a:extLst>
            </p:cNvPr>
            <p:cNvCxnSpPr>
              <a:cxnSpLocks/>
              <a:stCxn id="152" idx="2"/>
              <a:endCxn id="164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フローチャート: 書類 157">
              <a:extLst>
                <a:ext uri="{FF2B5EF4-FFF2-40B4-BE49-F238E27FC236}">
                  <a16:creationId xmlns:a16="http://schemas.microsoft.com/office/drawing/2014/main" id="{0AE1C526-DF4C-3829-8DBC-67C11A071319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59" name="楕円 158">
              <a:extLst>
                <a:ext uri="{FF2B5EF4-FFF2-40B4-BE49-F238E27FC236}">
                  <a16:creationId xmlns:a16="http://schemas.microsoft.com/office/drawing/2014/main" id="{B826E309-B915-E479-998C-190C2E055348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60" name="直線矢印コネクタ 159">
              <a:extLst>
                <a:ext uri="{FF2B5EF4-FFF2-40B4-BE49-F238E27FC236}">
                  <a16:creationId xmlns:a16="http://schemas.microsoft.com/office/drawing/2014/main" id="{CDBE367F-E813-2EB2-8CE6-16A966D46D3D}"/>
                </a:ext>
              </a:extLst>
            </p:cNvPr>
            <p:cNvCxnSpPr>
              <a:cxnSpLocks/>
              <a:stCxn id="153" idx="2"/>
              <a:endCxn id="165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フローチャート: 書類 160">
              <a:extLst>
                <a:ext uri="{FF2B5EF4-FFF2-40B4-BE49-F238E27FC236}">
                  <a16:creationId xmlns:a16="http://schemas.microsoft.com/office/drawing/2014/main" id="{CA64374E-3B8E-03BD-9E2B-5AC34679F253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62" name="コネクタ: 曲線 161">
              <a:extLst>
                <a:ext uri="{FF2B5EF4-FFF2-40B4-BE49-F238E27FC236}">
                  <a16:creationId xmlns:a16="http://schemas.microsoft.com/office/drawing/2014/main" id="{B72FD489-03FB-3078-C93F-FABF39736D28}"/>
                </a:ext>
              </a:extLst>
            </p:cNvPr>
            <p:cNvCxnSpPr>
              <a:cxnSpLocks/>
              <a:stCxn id="164" idx="5"/>
              <a:endCxn id="165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C564C7F0-6198-E1D3-A491-D91ECC2AE18B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64" name="スマイル 163">
              <a:extLst>
                <a:ext uri="{FF2B5EF4-FFF2-40B4-BE49-F238E27FC236}">
                  <a16:creationId xmlns:a16="http://schemas.microsoft.com/office/drawing/2014/main" id="{A8D83873-A0A2-36C8-F55A-706D36CCF56D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65" name="スマイル 164">
              <a:extLst>
                <a:ext uri="{FF2B5EF4-FFF2-40B4-BE49-F238E27FC236}">
                  <a16:creationId xmlns:a16="http://schemas.microsoft.com/office/drawing/2014/main" id="{46DEC260-083A-A7BD-B658-7076CAE7CF0F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166" name="グループ化 165">
            <a:extLst>
              <a:ext uri="{FF2B5EF4-FFF2-40B4-BE49-F238E27FC236}">
                <a16:creationId xmlns:a16="http://schemas.microsoft.com/office/drawing/2014/main" id="{D3B2BA9E-8916-87C5-EA59-22A2EAD59BB6}"/>
              </a:ext>
            </a:extLst>
          </p:cNvPr>
          <p:cNvGrpSpPr/>
          <p:nvPr/>
        </p:nvGrpSpPr>
        <p:grpSpPr>
          <a:xfrm>
            <a:off x="2079328" y="725274"/>
            <a:ext cx="2295248" cy="1223918"/>
            <a:chOff x="9171761" y="635951"/>
            <a:chExt cx="2295248" cy="1223918"/>
          </a:xfrm>
        </p:grpSpPr>
        <p:sp>
          <p:nvSpPr>
            <p:cNvPr id="167" name="楕円 166">
              <a:extLst>
                <a:ext uri="{FF2B5EF4-FFF2-40B4-BE49-F238E27FC236}">
                  <a16:creationId xmlns:a16="http://schemas.microsoft.com/office/drawing/2014/main" id="{7F19F1A2-82E6-35D4-2836-6A7A96AE7937}"/>
                </a:ext>
              </a:extLst>
            </p:cNvPr>
            <p:cNvSpPr/>
            <p:nvPr/>
          </p:nvSpPr>
          <p:spPr>
            <a:xfrm>
              <a:off x="9918254" y="635951"/>
              <a:ext cx="805959" cy="805959"/>
            </a:xfrm>
            <a:prstGeom prst="ellipse">
              <a:avLst/>
            </a:prstGeom>
            <a:gradFill flip="none" rotWithShape="1">
              <a:gsLst>
                <a:gs pos="0">
                  <a:srgbClr val="FFFF00"/>
                </a:gs>
                <a:gs pos="100000">
                  <a:schemeClr val="bg1"/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8" name="正方形/長方形 167">
              <a:extLst>
                <a:ext uri="{FF2B5EF4-FFF2-40B4-BE49-F238E27FC236}">
                  <a16:creationId xmlns:a16="http://schemas.microsoft.com/office/drawing/2014/main" id="{A8E28206-6558-B7F8-B7F2-A4C4B13519C8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sp>
          <p:nvSpPr>
            <p:cNvPr id="169" name="正方形/長方形 168">
              <a:extLst>
                <a:ext uri="{FF2B5EF4-FFF2-40B4-BE49-F238E27FC236}">
                  <a16:creationId xmlns:a16="http://schemas.microsoft.com/office/drawing/2014/main" id="{E63CC47F-0AE3-72B2-C353-08CFCF4552AF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70" name="コネクタ: カギ線 169">
              <a:extLst>
                <a:ext uri="{FF2B5EF4-FFF2-40B4-BE49-F238E27FC236}">
                  <a16:creationId xmlns:a16="http://schemas.microsoft.com/office/drawing/2014/main" id="{405BD1C5-ED59-334A-508C-D029F0489910}"/>
                </a:ext>
              </a:extLst>
            </p:cNvPr>
            <p:cNvCxnSpPr>
              <a:cxnSpLocks/>
              <a:stCxn id="180" idx="6"/>
              <a:endCxn id="169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68A5EEAA-B756-2CD0-BB06-59F5E13A5AE6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72" name="四角形: 角を丸くする 171">
              <a:extLst>
                <a:ext uri="{FF2B5EF4-FFF2-40B4-BE49-F238E27FC236}">
                  <a16:creationId xmlns:a16="http://schemas.microsoft.com/office/drawing/2014/main" id="{12D84140-5C2B-C886-A03B-1BC984E5ED2F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 / 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73" name="直線矢印コネクタ 172">
              <a:extLst>
                <a:ext uri="{FF2B5EF4-FFF2-40B4-BE49-F238E27FC236}">
                  <a16:creationId xmlns:a16="http://schemas.microsoft.com/office/drawing/2014/main" id="{F25202FC-C169-42D9-A60D-F7E45C81C8ED}"/>
                </a:ext>
              </a:extLst>
            </p:cNvPr>
            <p:cNvCxnSpPr>
              <a:cxnSpLocks/>
              <a:stCxn id="168" idx="2"/>
              <a:endCxn id="180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フローチャート: 書類 173">
              <a:extLst>
                <a:ext uri="{FF2B5EF4-FFF2-40B4-BE49-F238E27FC236}">
                  <a16:creationId xmlns:a16="http://schemas.microsoft.com/office/drawing/2014/main" id="{8E0D0082-B486-99FC-4F71-A67088A91F70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3AD3D292-31B7-515F-CF19-74B6B2B5EC75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76" name="直線矢印コネクタ 175">
              <a:extLst>
                <a:ext uri="{FF2B5EF4-FFF2-40B4-BE49-F238E27FC236}">
                  <a16:creationId xmlns:a16="http://schemas.microsoft.com/office/drawing/2014/main" id="{07165565-130A-0A19-C6AA-00A971278B40}"/>
                </a:ext>
              </a:extLst>
            </p:cNvPr>
            <p:cNvCxnSpPr>
              <a:cxnSpLocks/>
              <a:stCxn id="169" idx="2"/>
              <a:endCxn id="181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フローチャート: 書類 176">
              <a:extLst>
                <a:ext uri="{FF2B5EF4-FFF2-40B4-BE49-F238E27FC236}">
                  <a16:creationId xmlns:a16="http://schemas.microsoft.com/office/drawing/2014/main" id="{742B1A24-F378-1E11-F817-615F73DF731E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78" name="コネクタ: 曲線 177">
              <a:extLst>
                <a:ext uri="{FF2B5EF4-FFF2-40B4-BE49-F238E27FC236}">
                  <a16:creationId xmlns:a16="http://schemas.microsoft.com/office/drawing/2014/main" id="{241527AE-2A55-DFD0-CBA9-AD04DED60CA7}"/>
                </a:ext>
              </a:extLst>
            </p:cNvPr>
            <p:cNvCxnSpPr>
              <a:cxnSpLocks/>
              <a:stCxn id="180" idx="5"/>
              <a:endCxn id="181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楕円 178">
              <a:extLst>
                <a:ext uri="{FF2B5EF4-FFF2-40B4-BE49-F238E27FC236}">
                  <a16:creationId xmlns:a16="http://schemas.microsoft.com/office/drawing/2014/main" id="{DA046DE2-FCD3-2ADD-888C-EC674AB8AB8D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80" name="スマイル 179">
              <a:extLst>
                <a:ext uri="{FF2B5EF4-FFF2-40B4-BE49-F238E27FC236}">
                  <a16:creationId xmlns:a16="http://schemas.microsoft.com/office/drawing/2014/main" id="{F3E23216-AB90-446B-CE96-98C387A9827B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81" name="スマイル 180">
              <a:extLst>
                <a:ext uri="{FF2B5EF4-FFF2-40B4-BE49-F238E27FC236}">
                  <a16:creationId xmlns:a16="http://schemas.microsoft.com/office/drawing/2014/main" id="{D7E5E6A9-DB38-430C-5D5D-BDD69338C2C4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pic>
          <p:nvPicPr>
            <p:cNvPr id="182" name="図 181" descr="屋内, 写真, 座る, 手 が含まれている画像&#10;&#10;自動的に生成された説明">
              <a:extLst>
                <a:ext uri="{FF2B5EF4-FFF2-40B4-BE49-F238E27FC236}">
                  <a16:creationId xmlns:a16="http://schemas.microsoft.com/office/drawing/2014/main" id="{288CC006-CA9E-D458-BFAA-49ABD3509D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88618" y="848550"/>
              <a:ext cx="275466" cy="275466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B9329BD2-3E66-B7D8-708D-9872B8E388F5}"/>
              </a:ext>
            </a:extLst>
          </p:cNvPr>
          <p:cNvGrpSpPr/>
          <p:nvPr/>
        </p:nvGrpSpPr>
        <p:grpSpPr>
          <a:xfrm>
            <a:off x="2079328" y="2310851"/>
            <a:ext cx="2295248" cy="1186543"/>
            <a:chOff x="9171761" y="673326"/>
            <a:chExt cx="2295248" cy="1186543"/>
          </a:xfrm>
        </p:grpSpPr>
        <p:sp>
          <p:nvSpPr>
            <p:cNvPr id="184" name="正方形/長方形 183">
              <a:extLst>
                <a:ext uri="{FF2B5EF4-FFF2-40B4-BE49-F238E27FC236}">
                  <a16:creationId xmlns:a16="http://schemas.microsoft.com/office/drawing/2014/main" id="{F8F6418B-1A09-B664-20B3-872F5FB8E78B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185" name="正方形/長方形 184">
              <a:extLst>
                <a:ext uri="{FF2B5EF4-FFF2-40B4-BE49-F238E27FC236}">
                  <a16:creationId xmlns:a16="http://schemas.microsoft.com/office/drawing/2014/main" id="{8641EB70-2088-091B-592E-D0241B177A76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186" name="コネクタ: カギ線 185">
              <a:extLst>
                <a:ext uri="{FF2B5EF4-FFF2-40B4-BE49-F238E27FC236}">
                  <a16:creationId xmlns:a16="http://schemas.microsoft.com/office/drawing/2014/main" id="{305E0482-E031-3C48-BFEF-189459E72E40}"/>
                </a:ext>
              </a:extLst>
            </p:cNvPr>
            <p:cNvCxnSpPr>
              <a:cxnSpLocks/>
              <a:stCxn id="196" idx="6"/>
              <a:endCxn id="185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7" name="楕円 186">
              <a:extLst>
                <a:ext uri="{FF2B5EF4-FFF2-40B4-BE49-F238E27FC236}">
                  <a16:creationId xmlns:a16="http://schemas.microsoft.com/office/drawing/2014/main" id="{D7AEDC3F-6E7E-7883-828A-ED2AC03C75AF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188" name="四角形: 角を丸くする 187">
              <a:extLst>
                <a:ext uri="{FF2B5EF4-FFF2-40B4-BE49-F238E27FC236}">
                  <a16:creationId xmlns:a16="http://schemas.microsoft.com/office/drawing/2014/main" id="{2AE7D2BF-39B8-0FC2-B0EC-1D6C14ECB2E7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GET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189" name="直線矢印コネクタ 188">
              <a:extLst>
                <a:ext uri="{FF2B5EF4-FFF2-40B4-BE49-F238E27FC236}">
                  <a16:creationId xmlns:a16="http://schemas.microsoft.com/office/drawing/2014/main" id="{593D9B78-8F93-0043-09EB-258516C93BB4}"/>
                </a:ext>
              </a:extLst>
            </p:cNvPr>
            <p:cNvCxnSpPr>
              <a:cxnSpLocks/>
              <a:stCxn id="184" idx="2"/>
              <a:endCxn id="196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フローチャート: 書類 189">
              <a:extLst>
                <a:ext uri="{FF2B5EF4-FFF2-40B4-BE49-F238E27FC236}">
                  <a16:creationId xmlns:a16="http://schemas.microsoft.com/office/drawing/2014/main" id="{7D9EFE87-F341-428E-3F4E-283EBCC881B4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191" name="楕円 190">
              <a:extLst>
                <a:ext uri="{FF2B5EF4-FFF2-40B4-BE49-F238E27FC236}">
                  <a16:creationId xmlns:a16="http://schemas.microsoft.com/office/drawing/2014/main" id="{F9E93824-952F-EBBC-306B-D7667CEC4239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192" name="直線矢印コネクタ 191">
              <a:extLst>
                <a:ext uri="{FF2B5EF4-FFF2-40B4-BE49-F238E27FC236}">
                  <a16:creationId xmlns:a16="http://schemas.microsoft.com/office/drawing/2014/main" id="{73DC4170-9811-E279-550B-EACD6CF53BB8}"/>
                </a:ext>
              </a:extLst>
            </p:cNvPr>
            <p:cNvCxnSpPr>
              <a:cxnSpLocks/>
              <a:stCxn id="185" idx="2"/>
              <a:endCxn id="197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フローチャート: 書類 192">
              <a:extLst>
                <a:ext uri="{FF2B5EF4-FFF2-40B4-BE49-F238E27FC236}">
                  <a16:creationId xmlns:a16="http://schemas.microsoft.com/office/drawing/2014/main" id="{C6F0AD02-B0FC-FA70-DEA5-FD09FE66B12B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194" name="コネクタ: 曲線 193">
              <a:extLst>
                <a:ext uri="{FF2B5EF4-FFF2-40B4-BE49-F238E27FC236}">
                  <a16:creationId xmlns:a16="http://schemas.microsoft.com/office/drawing/2014/main" id="{8299A12A-2EBA-5D0E-0720-B2DEC5DEC634}"/>
                </a:ext>
              </a:extLst>
            </p:cNvPr>
            <p:cNvCxnSpPr>
              <a:cxnSpLocks/>
              <a:stCxn id="196" idx="5"/>
              <a:endCxn id="197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5" name="楕円 194">
              <a:extLst>
                <a:ext uri="{FF2B5EF4-FFF2-40B4-BE49-F238E27FC236}">
                  <a16:creationId xmlns:a16="http://schemas.microsoft.com/office/drawing/2014/main" id="{25757863-674A-2D3A-AAE5-24E5C6AAE7F5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196" name="スマイル 195">
              <a:extLst>
                <a:ext uri="{FF2B5EF4-FFF2-40B4-BE49-F238E27FC236}">
                  <a16:creationId xmlns:a16="http://schemas.microsoft.com/office/drawing/2014/main" id="{84881E1C-C93A-2F24-C8C4-76919BACAFF3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197" name="スマイル 196">
              <a:extLst>
                <a:ext uri="{FF2B5EF4-FFF2-40B4-BE49-F238E27FC236}">
                  <a16:creationId xmlns:a16="http://schemas.microsoft.com/office/drawing/2014/main" id="{3441E533-36B6-0D2B-5B5D-A9D7B3710F41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  <p:grpSp>
        <p:nvGrpSpPr>
          <p:cNvPr id="198" name="グループ化 197">
            <a:extLst>
              <a:ext uri="{FF2B5EF4-FFF2-40B4-BE49-F238E27FC236}">
                <a16:creationId xmlns:a16="http://schemas.microsoft.com/office/drawing/2014/main" id="{DABFDB38-CEB8-2280-C689-49CFDEFCC883}"/>
              </a:ext>
            </a:extLst>
          </p:cNvPr>
          <p:cNvGrpSpPr/>
          <p:nvPr/>
        </p:nvGrpSpPr>
        <p:grpSpPr>
          <a:xfrm>
            <a:off x="2070158" y="3867173"/>
            <a:ext cx="2295248" cy="1186543"/>
            <a:chOff x="9171761" y="673326"/>
            <a:chExt cx="2295248" cy="1186543"/>
          </a:xfrm>
        </p:grpSpPr>
        <p:sp>
          <p:nvSpPr>
            <p:cNvPr id="199" name="正方形/長方形 198">
              <a:extLst>
                <a:ext uri="{FF2B5EF4-FFF2-40B4-BE49-F238E27FC236}">
                  <a16:creationId xmlns:a16="http://schemas.microsoft.com/office/drawing/2014/main" id="{6A85311D-D243-BCA3-BB30-9CA49A686DCD}"/>
                </a:ext>
              </a:extLst>
            </p:cNvPr>
            <p:cNvSpPr/>
            <p:nvPr/>
          </p:nvSpPr>
          <p:spPr>
            <a:xfrm>
              <a:off x="9171761" y="673326"/>
              <a:ext cx="693326" cy="261121"/>
            </a:xfrm>
            <a:prstGeom prst="rec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you.example</a:t>
              </a:r>
              <a:endParaRPr kumimoji="1" lang="ja-JP" altLang="en-US" sz="600"/>
            </a:p>
          </p:txBody>
        </p:sp>
        <p:sp>
          <p:nvSpPr>
            <p:cNvPr id="200" name="正方形/長方形 199">
              <a:extLst>
                <a:ext uri="{FF2B5EF4-FFF2-40B4-BE49-F238E27FC236}">
                  <a16:creationId xmlns:a16="http://schemas.microsoft.com/office/drawing/2014/main" id="{689B6DFF-A634-6C41-AEC2-044454D2CFE1}"/>
                </a:ext>
              </a:extLst>
            </p:cNvPr>
            <p:cNvSpPr/>
            <p:nvPr/>
          </p:nvSpPr>
          <p:spPr>
            <a:xfrm>
              <a:off x="10773684" y="673326"/>
              <a:ext cx="693325" cy="261121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/>
                <a:t>me.example</a:t>
              </a:r>
              <a:endParaRPr kumimoji="1" lang="ja-JP" altLang="en-US" sz="600"/>
            </a:p>
          </p:txBody>
        </p:sp>
        <p:cxnSp>
          <p:nvCxnSpPr>
            <p:cNvPr id="201" name="コネクタ: カギ線 200">
              <a:extLst>
                <a:ext uri="{FF2B5EF4-FFF2-40B4-BE49-F238E27FC236}">
                  <a16:creationId xmlns:a16="http://schemas.microsoft.com/office/drawing/2014/main" id="{7819A5EF-079E-FA22-09DD-6D2D84FA10AB}"/>
                </a:ext>
              </a:extLst>
            </p:cNvPr>
            <p:cNvCxnSpPr>
              <a:cxnSpLocks/>
              <a:stCxn id="211" idx="6"/>
              <a:endCxn id="200" idx="1"/>
            </p:cNvCxnSpPr>
            <p:nvPr/>
          </p:nvCxnSpPr>
          <p:spPr>
            <a:xfrm flipV="1">
              <a:off x="9686731" y="803887"/>
              <a:ext cx="1086953" cy="886632"/>
            </a:xfrm>
            <a:prstGeom prst="bentConnector3">
              <a:avLst>
                <a:gd name="adj1" fmla="val 58973"/>
              </a:avLst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2" name="楕円 201">
              <a:extLst>
                <a:ext uri="{FF2B5EF4-FFF2-40B4-BE49-F238E27FC236}">
                  <a16:creationId xmlns:a16="http://schemas.microsoft.com/office/drawing/2014/main" id="{0FBAC9A3-648D-3E24-53E6-652941A0DB30}"/>
                </a:ext>
              </a:extLst>
            </p:cNvPr>
            <p:cNvSpPr/>
            <p:nvPr/>
          </p:nvSpPr>
          <p:spPr>
            <a:xfrm>
              <a:off x="9745796" y="1626546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2</a:t>
              </a:r>
              <a:endParaRPr kumimoji="1" lang="ja-JP" altLang="en-US" sz="600"/>
            </a:p>
          </p:txBody>
        </p:sp>
        <p:sp>
          <p:nvSpPr>
            <p:cNvPr id="203" name="四角形: 角を丸くする 202">
              <a:extLst>
                <a:ext uri="{FF2B5EF4-FFF2-40B4-BE49-F238E27FC236}">
                  <a16:creationId xmlns:a16="http://schemas.microsoft.com/office/drawing/2014/main" id="{CA09A85D-51C3-A040-1EC5-9745847EE615}"/>
                </a:ext>
              </a:extLst>
            </p:cNvPr>
            <p:cNvSpPr/>
            <p:nvPr/>
          </p:nvSpPr>
          <p:spPr>
            <a:xfrm>
              <a:off x="10003361" y="1190918"/>
              <a:ext cx="650395" cy="274446"/>
            </a:xfrm>
            <a:prstGeom prst="roundRect">
              <a:avLst>
                <a:gd name="adj" fmla="val 9351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User Action</a:t>
              </a:r>
            </a:p>
            <a:p>
              <a:pPr algn="ctr"/>
              <a:r>
                <a:rPr lang="en-US" altLang="ja-JP" sz="600">
                  <a:solidFill>
                    <a:schemeClr val="tx1"/>
                  </a:solidFill>
                </a:rPr>
                <a:t>POST</a:t>
              </a:r>
              <a:endParaRPr kumimoji="1" lang="ja-JP" altLang="en-US" sz="600">
                <a:solidFill>
                  <a:schemeClr val="tx1"/>
                </a:solidFill>
              </a:endParaRPr>
            </a:p>
          </p:txBody>
        </p:sp>
        <p:cxnSp>
          <p:nvCxnSpPr>
            <p:cNvPr id="204" name="直線矢印コネクタ 203">
              <a:extLst>
                <a:ext uri="{FF2B5EF4-FFF2-40B4-BE49-F238E27FC236}">
                  <a16:creationId xmlns:a16="http://schemas.microsoft.com/office/drawing/2014/main" id="{6A446BB0-1418-BD1D-6AD5-19B604FA2B60}"/>
                </a:ext>
              </a:extLst>
            </p:cNvPr>
            <p:cNvCxnSpPr>
              <a:cxnSpLocks/>
              <a:stCxn id="199" idx="2"/>
              <a:endCxn id="211" idx="0"/>
            </p:cNvCxnSpPr>
            <p:nvPr/>
          </p:nvCxnSpPr>
          <p:spPr>
            <a:xfrm flipH="1">
              <a:off x="9517381" y="934447"/>
              <a:ext cx="1043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フローチャート: 書類 204">
              <a:extLst>
                <a:ext uri="{FF2B5EF4-FFF2-40B4-BE49-F238E27FC236}">
                  <a16:creationId xmlns:a16="http://schemas.microsoft.com/office/drawing/2014/main" id="{A2BFAE46-5A78-EABF-2470-3CA32CC2C487}"/>
                </a:ext>
              </a:extLst>
            </p:cNvPr>
            <p:cNvSpPr/>
            <p:nvPr/>
          </p:nvSpPr>
          <p:spPr>
            <a:xfrm>
              <a:off x="9171761" y="1088240"/>
              <a:ext cx="693325" cy="280582"/>
            </a:xfrm>
            <a:prstGeom prst="flowChartDocument">
              <a:avLst/>
            </a:prstGeom>
            <a:solidFill>
              <a:srgbClr val="0070C0"/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sp>
          <p:nvSpPr>
            <p:cNvPr id="206" name="楕円 205">
              <a:extLst>
                <a:ext uri="{FF2B5EF4-FFF2-40B4-BE49-F238E27FC236}">
                  <a16:creationId xmlns:a16="http://schemas.microsoft.com/office/drawing/2014/main" id="{6C9170C4-9E67-6A17-1C1D-8F4BF263D120}"/>
                </a:ext>
              </a:extLst>
            </p:cNvPr>
            <p:cNvSpPr/>
            <p:nvPr/>
          </p:nvSpPr>
          <p:spPr>
            <a:xfrm>
              <a:off x="9446295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1</a:t>
              </a:r>
              <a:endParaRPr kumimoji="1" lang="ja-JP" altLang="en-US" sz="600"/>
            </a:p>
          </p:txBody>
        </p:sp>
        <p:cxnSp>
          <p:nvCxnSpPr>
            <p:cNvPr id="207" name="直線矢印コネクタ 206">
              <a:extLst>
                <a:ext uri="{FF2B5EF4-FFF2-40B4-BE49-F238E27FC236}">
                  <a16:creationId xmlns:a16="http://schemas.microsoft.com/office/drawing/2014/main" id="{46F125F4-7953-7342-27BD-B4C606F3798F}"/>
                </a:ext>
              </a:extLst>
            </p:cNvPr>
            <p:cNvCxnSpPr>
              <a:cxnSpLocks/>
              <a:stCxn id="200" idx="2"/>
              <a:endCxn id="212" idx="0"/>
            </p:cNvCxnSpPr>
            <p:nvPr/>
          </p:nvCxnSpPr>
          <p:spPr>
            <a:xfrm flipH="1">
              <a:off x="11118231" y="934447"/>
              <a:ext cx="2116" cy="586722"/>
            </a:xfrm>
            <a:prstGeom prst="straightConnector1">
              <a:avLst/>
            </a:prstGeom>
            <a:ln w="3175">
              <a:solidFill>
                <a:schemeClr val="tx1"/>
              </a:solidFill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8" name="フローチャート: 書類 207">
              <a:extLst>
                <a:ext uri="{FF2B5EF4-FFF2-40B4-BE49-F238E27FC236}">
                  <a16:creationId xmlns:a16="http://schemas.microsoft.com/office/drawing/2014/main" id="{ADE5B433-86C4-3B88-6F8F-8C3271275FDA}"/>
                </a:ext>
              </a:extLst>
            </p:cNvPr>
            <p:cNvSpPr/>
            <p:nvPr/>
          </p:nvSpPr>
          <p:spPr>
            <a:xfrm>
              <a:off x="10773684" y="1088239"/>
              <a:ext cx="693325" cy="280582"/>
            </a:xfrm>
            <a:prstGeom prst="flowChartDocument">
              <a:avLst/>
            </a:prstGeom>
            <a:solidFill>
              <a:schemeClr val="accent6">
                <a:lumMod val="75000"/>
              </a:schemeClr>
            </a:solidFill>
            <a:ln w="317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page</a:t>
              </a:r>
              <a:endParaRPr kumimoji="1" lang="ja-JP" altLang="en-US" sz="600"/>
            </a:p>
          </p:txBody>
        </p:sp>
        <p:cxnSp>
          <p:nvCxnSpPr>
            <p:cNvPr id="209" name="コネクタ: 曲線 208">
              <a:extLst>
                <a:ext uri="{FF2B5EF4-FFF2-40B4-BE49-F238E27FC236}">
                  <a16:creationId xmlns:a16="http://schemas.microsoft.com/office/drawing/2014/main" id="{6CBD5E3F-00D9-9081-6E5A-85C7E45B0386}"/>
                </a:ext>
              </a:extLst>
            </p:cNvPr>
            <p:cNvCxnSpPr>
              <a:cxnSpLocks/>
              <a:stCxn id="211" idx="5"/>
              <a:endCxn id="212" idx="2"/>
            </p:cNvCxnSpPr>
            <p:nvPr/>
          </p:nvCxnSpPr>
          <p:spPr>
            <a:xfrm rot="5400000" flipH="1" flipV="1">
              <a:off x="10233130" y="1094518"/>
              <a:ext cx="119749" cy="1311751"/>
            </a:xfrm>
            <a:prstGeom prst="curvedConnector4">
              <a:avLst>
                <a:gd name="adj1" fmla="val -190899"/>
                <a:gd name="adj2" fmla="val 72707"/>
              </a:avLst>
            </a:prstGeom>
            <a:ln w="3175">
              <a:solidFill>
                <a:schemeClr val="tx1"/>
              </a:solidFill>
              <a:prstDash val="dash"/>
              <a:tailEnd type="triangle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0" name="楕円 209">
              <a:extLst>
                <a:ext uri="{FF2B5EF4-FFF2-40B4-BE49-F238E27FC236}">
                  <a16:creationId xmlns:a16="http://schemas.microsoft.com/office/drawing/2014/main" id="{0295962C-314B-2F48-CA83-CF0DA380338F}"/>
                </a:ext>
              </a:extLst>
            </p:cNvPr>
            <p:cNvSpPr/>
            <p:nvPr/>
          </p:nvSpPr>
          <p:spPr>
            <a:xfrm>
              <a:off x="11044690" y="862977"/>
              <a:ext cx="147082" cy="147082"/>
            </a:xfrm>
            <a:prstGeom prst="ellips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600"/>
                <a:t>3</a:t>
              </a:r>
              <a:endParaRPr kumimoji="1" lang="ja-JP" altLang="en-US" sz="600"/>
            </a:p>
          </p:txBody>
        </p:sp>
        <p:sp>
          <p:nvSpPr>
            <p:cNvPr id="211" name="スマイル 210">
              <a:extLst>
                <a:ext uri="{FF2B5EF4-FFF2-40B4-BE49-F238E27FC236}">
                  <a16:creationId xmlns:a16="http://schemas.microsoft.com/office/drawing/2014/main" id="{E740FFF1-1FD2-08B7-BBDF-0EA48F110B96}"/>
                </a:ext>
              </a:extLst>
            </p:cNvPr>
            <p:cNvSpPr/>
            <p:nvPr/>
          </p:nvSpPr>
          <p:spPr>
            <a:xfrm>
              <a:off x="934803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  <p:sp>
          <p:nvSpPr>
            <p:cNvPr id="212" name="スマイル 211">
              <a:extLst>
                <a:ext uri="{FF2B5EF4-FFF2-40B4-BE49-F238E27FC236}">
                  <a16:creationId xmlns:a16="http://schemas.microsoft.com/office/drawing/2014/main" id="{32E0A32D-2119-6436-4AF1-DC18C860AAAE}"/>
                </a:ext>
              </a:extLst>
            </p:cNvPr>
            <p:cNvSpPr/>
            <p:nvPr/>
          </p:nvSpPr>
          <p:spPr>
            <a:xfrm>
              <a:off x="10948881" y="1521169"/>
              <a:ext cx="338700" cy="338700"/>
            </a:xfrm>
            <a:prstGeom prst="smileyFace">
              <a:avLst/>
            </a:prstGeom>
            <a:solidFill>
              <a:schemeClr val="tx1"/>
            </a:solidFill>
            <a:ln w="12700">
              <a:solidFill>
                <a:schemeClr val="bg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800"/>
            </a:p>
          </p:txBody>
        </p:sp>
      </p:grpSp>
    </p:spTree>
    <p:extLst>
      <p:ext uri="{BB962C8B-B14F-4D97-AF65-F5344CB8AC3E}">
        <p14:creationId xmlns:p14="http://schemas.microsoft.com/office/powerpoint/2010/main" val="115379318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EACEB77-1E4D-EA75-5C3A-7967BFCBAB9A}"/>
              </a:ext>
            </a:extLst>
          </p:cNvPr>
          <p:cNvGrpSpPr/>
          <p:nvPr/>
        </p:nvGrpSpPr>
        <p:grpSpPr>
          <a:xfrm>
            <a:off x="3956081" y="1499214"/>
            <a:ext cx="4817717" cy="4340428"/>
            <a:chOff x="3687141" y="1230274"/>
            <a:chExt cx="4817717" cy="4340428"/>
          </a:xfrm>
        </p:grpSpPr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55C8811F-D67F-2E9E-135C-1B11596D37B8}"/>
                </a:ext>
              </a:extLst>
            </p:cNvPr>
            <p:cNvSpPr/>
            <p:nvPr/>
          </p:nvSpPr>
          <p:spPr>
            <a:xfrm>
              <a:off x="5104229" y="1499214"/>
              <a:ext cx="1983534" cy="131045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59BDD286-A23A-6535-1498-90C4C506324D}"/>
                </a:ext>
              </a:extLst>
            </p:cNvPr>
            <p:cNvSpPr/>
            <p:nvPr/>
          </p:nvSpPr>
          <p:spPr>
            <a:xfrm flipV="1">
              <a:off x="3687153" y="3024559"/>
              <a:ext cx="1983534" cy="2333483"/>
            </a:xfrm>
            <a:prstGeom prst="triangle">
              <a:avLst>
                <a:gd name="adj" fmla="val 100000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A53A692F-F0FD-B9CE-5578-160E9A2DA68C}"/>
                </a:ext>
              </a:extLst>
            </p:cNvPr>
            <p:cNvSpPr/>
            <p:nvPr/>
          </p:nvSpPr>
          <p:spPr>
            <a:xfrm flipV="1">
              <a:off x="6521329" y="3014670"/>
              <a:ext cx="1983529" cy="2333483"/>
            </a:xfrm>
            <a:prstGeom prst="triangle">
              <a:avLst>
                <a:gd name="adj" fmla="val 0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二等辺三角形 5">
              <a:extLst>
                <a:ext uri="{FF2B5EF4-FFF2-40B4-BE49-F238E27FC236}">
                  <a16:creationId xmlns:a16="http://schemas.microsoft.com/office/drawing/2014/main" id="{B9ABA6AD-C0A0-71CF-E3B0-DCFA64ACFD6F}"/>
                </a:ext>
              </a:extLst>
            </p:cNvPr>
            <p:cNvSpPr/>
            <p:nvPr/>
          </p:nvSpPr>
          <p:spPr>
            <a:xfrm flipV="1">
              <a:off x="5104243" y="3237219"/>
              <a:ext cx="1983534" cy="2333483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BC3A1DDC-635A-C75B-88DA-01A7A9AC182C}"/>
                </a:ext>
              </a:extLst>
            </p:cNvPr>
            <p:cNvSpPr/>
            <p:nvPr/>
          </p:nvSpPr>
          <p:spPr>
            <a:xfrm>
              <a:off x="3687141" y="1499214"/>
              <a:ext cx="991770" cy="131045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二等辺三角形 7">
              <a:extLst>
                <a:ext uri="{FF2B5EF4-FFF2-40B4-BE49-F238E27FC236}">
                  <a16:creationId xmlns:a16="http://schemas.microsoft.com/office/drawing/2014/main" id="{B64875B3-18A6-4FDE-1E0D-A7A5E0890F7A}"/>
                </a:ext>
              </a:extLst>
            </p:cNvPr>
            <p:cNvSpPr/>
            <p:nvPr/>
          </p:nvSpPr>
          <p:spPr>
            <a:xfrm>
              <a:off x="7502460" y="1493597"/>
              <a:ext cx="991766" cy="1310450"/>
            </a:xfrm>
            <a:prstGeom prst="triangle">
              <a:avLst/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二等辺三角形 8">
              <a:extLst>
                <a:ext uri="{FF2B5EF4-FFF2-40B4-BE49-F238E27FC236}">
                  <a16:creationId xmlns:a16="http://schemas.microsoft.com/office/drawing/2014/main" id="{B5B66C8E-CC40-5820-772C-36F4793BBF57}"/>
                </a:ext>
              </a:extLst>
            </p:cNvPr>
            <p:cNvSpPr/>
            <p:nvPr/>
          </p:nvSpPr>
          <p:spPr>
            <a:xfrm rot="10800000">
              <a:off x="4406327" y="1230274"/>
              <a:ext cx="1487648" cy="1310452"/>
            </a:xfrm>
            <a:prstGeom prst="triangle">
              <a:avLst>
                <a:gd name="adj" fmla="val 66944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二等辺三角形 9">
              <a:extLst>
                <a:ext uri="{FF2B5EF4-FFF2-40B4-BE49-F238E27FC236}">
                  <a16:creationId xmlns:a16="http://schemas.microsoft.com/office/drawing/2014/main" id="{A7E473B3-C32D-2754-D32A-AE32E4C52704}"/>
                </a:ext>
              </a:extLst>
            </p:cNvPr>
            <p:cNvSpPr/>
            <p:nvPr/>
          </p:nvSpPr>
          <p:spPr>
            <a:xfrm rot="10800000">
              <a:off x="6308669" y="1243723"/>
              <a:ext cx="1487648" cy="1310448"/>
            </a:xfrm>
            <a:prstGeom prst="triangle">
              <a:avLst>
                <a:gd name="adj" fmla="val 33183"/>
              </a:avLst>
            </a:prstGeom>
            <a:solidFill>
              <a:schemeClr val="bg1">
                <a:lumMod val="95000"/>
              </a:schemeClr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二等辺三角形 10">
            <a:extLst>
              <a:ext uri="{FF2B5EF4-FFF2-40B4-BE49-F238E27FC236}">
                <a16:creationId xmlns:a16="http://schemas.microsoft.com/office/drawing/2014/main" id="{B6AE619D-9CBA-28C8-B08B-B7E2FA059696}"/>
              </a:ext>
            </a:extLst>
          </p:cNvPr>
          <p:cNvSpPr/>
          <p:nvPr/>
        </p:nvSpPr>
        <p:spPr>
          <a:xfrm>
            <a:off x="5104229" y="1499214"/>
            <a:ext cx="1983534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二等辺三角形 11">
            <a:extLst>
              <a:ext uri="{FF2B5EF4-FFF2-40B4-BE49-F238E27FC236}">
                <a16:creationId xmlns:a16="http://schemas.microsoft.com/office/drawing/2014/main" id="{8C6EC8C1-A14B-6C5B-4FEE-6A4470E8F95B}"/>
              </a:ext>
            </a:extLst>
          </p:cNvPr>
          <p:cNvSpPr/>
          <p:nvPr/>
        </p:nvSpPr>
        <p:spPr>
          <a:xfrm flipV="1">
            <a:off x="3687153" y="3024559"/>
            <a:ext cx="1983534" cy="2333483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二等辺三角形 12">
            <a:extLst>
              <a:ext uri="{FF2B5EF4-FFF2-40B4-BE49-F238E27FC236}">
                <a16:creationId xmlns:a16="http://schemas.microsoft.com/office/drawing/2014/main" id="{C95B52A3-EE78-AB1F-68B3-E3203D328933}"/>
              </a:ext>
            </a:extLst>
          </p:cNvPr>
          <p:cNvSpPr/>
          <p:nvPr/>
        </p:nvSpPr>
        <p:spPr>
          <a:xfrm flipV="1">
            <a:off x="6521329" y="3014670"/>
            <a:ext cx="1983529" cy="2333483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二等辺三角形 13">
            <a:extLst>
              <a:ext uri="{FF2B5EF4-FFF2-40B4-BE49-F238E27FC236}">
                <a16:creationId xmlns:a16="http://schemas.microsoft.com/office/drawing/2014/main" id="{59518A92-9EF4-127C-D747-4573BCAA4FDC}"/>
              </a:ext>
            </a:extLst>
          </p:cNvPr>
          <p:cNvSpPr/>
          <p:nvPr/>
        </p:nvSpPr>
        <p:spPr>
          <a:xfrm flipV="1">
            <a:off x="5104243" y="3237219"/>
            <a:ext cx="1983534" cy="2333483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二等辺三角形 14">
            <a:extLst>
              <a:ext uri="{FF2B5EF4-FFF2-40B4-BE49-F238E27FC236}">
                <a16:creationId xmlns:a16="http://schemas.microsoft.com/office/drawing/2014/main" id="{BC75E39C-E681-51A3-FD69-39356A55D6DB}"/>
              </a:ext>
            </a:extLst>
          </p:cNvPr>
          <p:cNvSpPr/>
          <p:nvPr/>
        </p:nvSpPr>
        <p:spPr>
          <a:xfrm>
            <a:off x="3687141" y="1499214"/>
            <a:ext cx="991770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二等辺三角形 15">
            <a:extLst>
              <a:ext uri="{FF2B5EF4-FFF2-40B4-BE49-F238E27FC236}">
                <a16:creationId xmlns:a16="http://schemas.microsoft.com/office/drawing/2014/main" id="{AB8B5F90-2ECC-C597-D285-54EF224830F5}"/>
              </a:ext>
            </a:extLst>
          </p:cNvPr>
          <p:cNvSpPr/>
          <p:nvPr/>
        </p:nvSpPr>
        <p:spPr>
          <a:xfrm>
            <a:off x="7502460" y="1493597"/>
            <a:ext cx="991766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二等辺三角形 16">
            <a:extLst>
              <a:ext uri="{FF2B5EF4-FFF2-40B4-BE49-F238E27FC236}">
                <a16:creationId xmlns:a16="http://schemas.microsoft.com/office/drawing/2014/main" id="{C466778A-762E-33F1-FEF2-E520A51AE0AA}"/>
              </a:ext>
            </a:extLst>
          </p:cNvPr>
          <p:cNvSpPr/>
          <p:nvPr/>
        </p:nvSpPr>
        <p:spPr>
          <a:xfrm rot="10800000">
            <a:off x="4406327" y="1230274"/>
            <a:ext cx="1487648" cy="1310452"/>
          </a:xfrm>
          <a:prstGeom prst="triangle">
            <a:avLst>
              <a:gd name="adj" fmla="val 6694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二等辺三角形 17">
            <a:extLst>
              <a:ext uri="{FF2B5EF4-FFF2-40B4-BE49-F238E27FC236}">
                <a16:creationId xmlns:a16="http://schemas.microsoft.com/office/drawing/2014/main" id="{7D15A9E9-1D8E-6F17-D644-58501AE075E7}"/>
              </a:ext>
            </a:extLst>
          </p:cNvPr>
          <p:cNvSpPr/>
          <p:nvPr/>
        </p:nvSpPr>
        <p:spPr>
          <a:xfrm rot="10800000">
            <a:off x="6308669" y="1243723"/>
            <a:ext cx="1487648" cy="1310448"/>
          </a:xfrm>
          <a:prstGeom prst="triangle">
            <a:avLst>
              <a:gd name="adj" fmla="val 3318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8AA7D7B3-E713-B2EE-6542-4B4B45F35F0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7207486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78563-C0E6-6635-7437-975131481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AB27D8DF-CD2A-24D5-E722-5BF127A94AFD}"/>
              </a:ext>
            </a:extLst>
          </p:cNvPr>
          <p:cNvGrpSpPr/>
          <p:nvPr/>
        </p:nvGrpSpPr>
        <p:grpSpPr>
          <a:xfrm>
            <a:off x="4090551" y="1499214"/>
            <a:ext cx="4279837" cy="3937018"/>
            <a:chOff x="3956081" y="1364744"/>
            <a:chExt cx="4279837" cy="3937018"/>
          </a:xfrm>
          <a:solidFill>
            <a:srgbClr val="E8E8E8"/>
          </a:solidFill>
        </p:grpSpPr>
        <p:sp>
          <p:nvSpPr>
            <p:cNvPr id="37" name="二等辺三角形 36">
              <a:extLst>
                <a:ext uri="{FF2B5EF4-FFF2-40B4-BE49-F238E27FC236}">
                  <a16:creationId xmlns:a16="http://schemas.microsoft.com/office/drawing/2014/main" id="{4A782F3D-2FE7-3813-D32A-87851AAB8ED7}"/>
                </a:ext>
              </a:extLst>
            </p:cNvPr>
            <p:cNvSpPr/>
            <p:nvPr/>
          </p:nvSpPr>
          <p:spPr>
            <a:xfrm>
              <a:off x="5104229" y="1499214"/>
              <a:ext cx="1983534" cy="1310450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8" name="二等辺三角形 37">
              <a:extLst>
                <a:ext uri="{FF2B5EF4-FFF2-40B4-BE49-F238E27FC236}">
                  <a16:creationId xmlns:a16="http://schemas.microsoft.com/office/drawing/2014/main" id="{A82B51D4-7313-E9DC-D086-4A01F8E712E3}"/>
                </a:ext>
              </a:extLst>
            </p:cNvPr>
            <p:cNvSpPr/>
            <p:nvPr/>
          </p:nvSpPr>
          <p:spPr>
            <a:xfrm flipV="1">
              <a:off x="3956093" y="2890089"/>
              <a:ext cx="1983534" cy="2333483"/>
            </a:xfrm>
            <a:prstGeom prst="triangle">
              <a:avLst>
                <a:gd name="adj" fmla="val 100000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二等辺三角形 38">
              <a:extLst>
                <a:ext uri="{FF2B5EF4-FFF2-40B4-BE49-F238E27FC236}">
                  <a16:creationId xmlns:a16="http://schemas.microsoft.com/office/drawing/2014/main" id="{F495D373-B68E-14F1-8F75-B6CAE3D613F7}"/>
                </a:ext>
              </a:extLst>
            </p:cNvPr>
            <p:cNvSpPr/>
            <p:nvPr/>
          </p:nvSpPr>
          <p:spPr>
            <a:xfrm flipV="1">
              <a:off x="6252389" y="2880200"/>
              <a:ext cx="1983529" cy="2333483"/>
            </a:xfrm>
            <a:prstGeom prst="triangle">
              <a:avLst>
                <a:gd name="adj" fmla="val 0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二等辺三角形 39">
              <a:extLst>
                <a:ext uri="{FF2B5EF4-FFF2-40B4-BE49-F238E27FC236}">
                  <a16:creationId xmlns:a16="http://schemas.microsoft.com/office/drawing/2014/main" id="{C1516F24-73F9-EC88-BF93-6CAFB2DF079E}"/>
                </a:ext>
              </a:extLst>
            </p:cNvPr>
            <p:cNvSpPr/>
            <p:nvPr/>
          </p:nvSpPr>
          <p:spPr>
            <a:xfrm flipV="1">
              <a:off x="5104243" y="2968279"/>
              <a:ext cx="1983534" cy="2333483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二等辺三角形 40">
              <a:extLst>
                <a:ext uri="{FF2B5EF4-FFF2-40B4-BE49-F238E27FC236}">
                  <a16:creationId xmlns:a16="http://schemas.microsoft.com/office/drawing/2014/main" id="{EE7F051A-8926-B468-1D92-365CD65281C7}"/>
                </a:ext>
              </a:extLst>
            </p:cNvPr>
            <p:cNvSpPr/>
            <p:nvPr/>
          </p:nvSpPr>
          <p:spPr>
            <a:xfrm>
              <a:off x="3956081" y="1499214"/>
              <a:ext cx="991770" cy="1310450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二等辺三角形 41">
              <a:extLst>
                <a:ext uri="{FF2B5EF4-FFF2-40B4-BE49-F238E27FC236}">
                  <a16:creationId xmlns:a16="http://schemas.microsoft.com/office/drawing/2014/main" id="{C9A7CFA6-D0BE-AA4D-E46E-775DF569C923}"/>
                </a:ext>
              </a:extLst>
            </p:cNvPr>
            <p:cNvSpPr/>
            <p:nvPr/>
          </p:nvSpPr>
          <p:spPr>
            <a:xfrm>
              <a:off x="7233520" y="1493597"/>
              <a:ext cx="991766" cy="1310450"/>
            </a:xfrm>
            <a:prstGeom prst="triangle">
              <a:avLst/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二等辺三角形 42">
              <a:extLst>
                <a:ext uri="{FF2B5EF4-FFF2-40B4-BE49-F238E27FC236}">
                  <a16:creationId xmlns:a16="http://schemas.microsoft.com/office/drawing/2014/main" id="{62FA35AB-6899-1BC5-8F93-29521972D9BD}"/>
                </a:ext>
              </a:extLst>
            </p:cNvPr>
            <p:cNvSpPr/>
            <p:nvPr/>
          </p:nvSpPr>
          <p:spPr>
            <a:xfrm rot="10800000">
              <a:off x="4540797" y="1364744"/>
              <a:ext cx="1487648" cy="1310452"/>
            </a:xfrm>
            <a:prstGeom prst="triangle">
              <a:avLst>
                <a:gd name="adj" fmla="val 66944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二等辺三角形 43">
              <a:extLst>
                <a:ext uri="{FF2B5EF4-FFF2-40B4-BE49-F238E27FC236}">
                  <a16:creationId xmlns:a16="http://schemas.microsoft.com/office/drawing/2014/main" id="{684AB14E-84C6-005F-0CA3-4174E87323B4}"/>
                </a:ext>
              </a:extLst>
            </p:cNvPr>
            <p:cNvSpPr/>
            <p:nvPr/>
          </p:nvSpPr>
          <p:spPr>
            <a:xfrm rot="10800000">
              <a:off x="6174199" y="1378193"/>
              <a:ext cx="1487648" cy="1310448"/>
            </a:xfrm>
            <a:prstGeom prst="triangle">
              <a:avLst>
                <a:gd name="adj" fmla="val 33183"/>
              </a:avLst>
            </a:prstGeom>
            <a:grpFill/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45" name="二等辺三角形 44">
            <a:extLst>
              <a:ext uri="{FF2B5EF4-FFF2-40B4-BE49-F238E27FC236}">
                <a16:creationId xmlns:a16="http://schemas.microsoft.com/office/drawing/2014/main" id="{E359236C-02DA-A957-A0AB-BF9955D5E2EC}"/>
              </a:ext>
            </a:extLst>
          </p:cNvPr>
          <p:cNvSpPr/>
          <p:nvPr/>
        </p:nvSpPr>
        <p:spPr>
          <a:xfrm>
            <a:off x="5104229" y="1499214"/>
            <a:ext cx="1983534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二等辺三角形 45">
            <a:extLst>
              <a:ext uri="{FF2B5EF4-FFF2-40B4-BE49-F238E27FC236}">
                <a16:creationId xmlns:a16="http://schemas.microsoft.com/office/drawing/2014/main" id="{C6B1B055-CBDB-96FA-5C6F-C689CD1B2658}"/>
              </a:ext>
            </a:extLst>
          </p:cNvPr>
          <p:cNvSpPr/>
          <p:nvPr/>
        </p:nvSpPr>
        <p:spPr>
          <a:xfrm flipV="1">
            <a:off x="3956093" y="2890089"/>
            <a:ext cx="1983534" cy="2333483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二等辺三角形 46">
            <a:extLst>
              <a:ext uri="{FF2B5EF4-FFF2-40B4-BE49-F238E27FC236}">
                <a16:creationId xmlns:a16="http://schemas.microsoft.com/office/drawing/2014/main" id="{D23D3657-F973-3484-95F7-7FED8E488A36}"/>
              </a:ext>
            </a:extLst>
          </p:cNvPr>
          <p:cNvSpPr/>
          <p:nvPr/>
        </p:nvSpPr>
        <p:spPr>
          <a:xfrm flipV="1">
            <a:off x="6252389" y="2880200"/>
            <a:ext cx="1983529" cy="2333483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二等辺三角形 47">
            <a:extLst>
              <a:ext uri="{FF2B5EF4-FFF2-40B4-BE49-F238E27FC236}">
                <a16:creationId xmlns:a16="http://schemas.microsoft.com/office/drawing/2014/main" id="{461E34CC-0A8B-80B5-F751-30665A5C91CD}"/>
              </a:ext>
            </a:extLst>
          </p:cNvPr>
          <p:cNvSpPr/>
          <p:nvPr/>
        </p:nvSpPr>
        <p:spPr>
          <a:xfrm flipV="1">
            <a:off x="5104243" y="2968279"/>
            <a:ext cx="1983534" cy="2333483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二等辺三角形 48">
            <a:extLst>
              <a:ext uri="{FF2B5EF4-FFF2-40B4-BE49-F238E27FC236}">
                <a16:creationId xmlns:a16="http://schemas.microsoft.com/office/drawing/2014/main" id="{B12CDDC6-EA4E-7EAD-D464-C01BCE9F103F}"/>
              </a:ext>
            </a:extLst>
          </p:cNvPr>
          <p:cNvSpPr/>
          <p:nvPr/>
        </p:nvSpPr>
        <p:spPr>
          <a:xfrm>
            <a:off x="3956081" y="1499214"/>
            <a:ext cx="991770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二等辺三角形 49">
            <a:extLst>
              <a:ext uri="{FF2B5EF4-FFF2-40B4-BE49-F238E27FC236}">
                <a16:creationId xmlns:a16="http://schemas.microsoft.com/office/drawing/2014/main" id="{9EED7ADC-3440-FAA1-1CE8-77F0338EE1D0}"/>
              </a:ext>
            </a:extLst>
          </p:cNvPr>
          <p:cNvSpPr/>
          <p:nvPr/>
        </p:nvSpPr>
        <p:spPr>
          <a:xfrm>
            <a:off x="7233520" y="1493597"/>
            <a:ext cx="991766" cy="1310450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二等辺三角形 50">
            <a:extLst>
              <a:ext uri="{FF2B5EF4-FFF2-40B4-BE49-F238E27FC236}">
                <a16:creationId xmlns:a16="http://schemas.microsoft.com/office/drawing/2014/main" id="{DF201A04-C149-06CD-F607-4F9CD98C6BC3}"/>
              </a:ext>
            </a:extLst>
          </p:cNvPr>
          <p:cNvSpPr/>
          <p:nvPr/>
        </p:nvSpPr>
        <p:spPr>
          <a:xfrm rot="10800000">
            <a:off x="4540797" y="1364744"/>
            <a:ext cx="1487648" cy="1310452"/>
          </a:xfrm>
          <a:prstGeom prst="triangle">
            <a:avLst>
              <a:gd name="adj" fmla="val 6694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二等辺三角形 51">
            <a:extLst>
              <a:ext uri="{FF2B5EF4-FFF2-40B4-BE49-F238E27FC236}">
                <a16:creationId xmlns:a16="http://schemas.microsoft.com/office/drawing/2014/main" id="{BA3D21B6-378E-866F-F02D-B5ACA52CACF9}"/>
              </a:ext>
            </a:extLst>
          </p:cNvPr>
          <p:cNvSpPr/>
          <p:nvPr/>
        </p:nvSpPr>
        <p:spPr>
          <a:xfrm rot="10800000">
            <a:off x="6174199" y="1378193"/>
            <a:ext cx="1487648" cy="1310448"/>
          </a:xfrm>
          <a:prstGeom prst="triangle">
            <a:avLst>
              <a:gd name="adj" fmla="val 3318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A095C9-472E-F23F-8D25-22E3403F1D6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576326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C73357-9F39-40A2-FAF5-1DCD809E2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34033C75-C067-97FD-452F-3FC4727D657F}"/>
              </a:ext>
            </a:extLst>
          </p:cNvPr>
          <p:cNvSpPr/>
          <p:nvPr/>
        </p:nvSpPr>
        <p:spPr>
          <a:xfrm flipV="1">
            <a:off x="6096009" y="2908337"/>
            <a:ext cx="1972897" cy="2333484"/>
          </a:xfrm>
          <a:prstGeom prst="triangle">
            <a:avLst>
              <a:gd name="adj" fmla="val 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二等辺三角形 2">
            <a:extLst>
              <a:ext uri="{FF2B5EF4-FFF2-40B4-BE49-F238E27FC236}">
                <a16:creationId xmlns:a16="http://schemas.microsoft.com/office/drawing/2014/main" id="{0BF4E09B-056E-A986-0C5A-04A545DA9994}"/>
              </a:ext>
            </a:extLst>
          </p:cNvPr>
          <p:cNvSpPr/>
          <p:nvPr/>
        </p:nvSpPr>
        <p:spPr>
          <a:xfrm>
            <a:off x="5104229" y="1605544"/>
            <a:ext cx="1983534" cy="1306107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89452C44-95D2-0D50-3467-CC95AAC7FB1C}"/>
              </a:ext>
            </a:extLst>
          </p:cNvPr>
          <p:cNvSpPr/>
          <p:nvPr/>
        </p:nvSpPr>
        <p:spPr>
          <a:xfrm flipV="1">
            <a:off x="4112461" y="2908335"/>
            <a:ext cx="1983546" cy="2336798"/>
          </a:xfrm>
          <a:prstGeom prst="triangle">
            <a:avLst>
              <a:gd name="adj" fmla="val 10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47B52451-63E8-23E7-B73F-6616FC01998C}"/>
              </a:ext>
            </a:extLst>
          </p:cNvPr>
          <p:cNvSpPr/>
          <p:nvPr/>
        </p:nvSpPr>
        <p:spPr>
          <a:xfrm flipV="1">
            <a:off x="5104243" y="2908336"/>
            <a:ext cx="1983534" cy="2336797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二等辺三角形 5">
            <a:extLst>
              <a:ext uri="{FF2B5EF4-FFF2-40B4-BE49-F238E27FC236}">
                <a16:creationId xmlns:a16="http://schemas.microsoft.com/office/drawing/2014/main" id="{E6AA6E90-E501-62C9-8430-0029669042E1}"/>
              </a:ext>
            </a:extLst>
          </p:cNvPr>
          <p:cNvSpPr/>
          <p:nvPr/>
        </p:nvSpPr>
        <p:spPr>
          <a:xfrm>
            <a:off x="4112461" y="1605544"/>
            <a:ext cx="991770" cy="1306107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二等辺三角形 6">
            <a:extLst>
              <a:ext uri="{FF2B5EF4-FFF2-40B4-BE49-F238E27FC236}">
                <a16:creationId xmlns:a16="http://schemas.microsoft.com/office/drawing/2014/main" id="{AAA49DDF-683E-7354-FDAE-54137CB3F0C5}"/>
              </a:ext>
            </a:extLst>
          </p:cNvPr>
          <p:cNvSpPr/>
          <p:nvPr/>
        </p:nvSpPr>
        <p:spPr>
          <a:xfrm>
            <a:off x="7077140" y="1606505"/>
            <a:ext cx="991766" cy="1305146"/>
          </a:xfrm>
          <a:prstGeom prst="triangle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二等辺三角形 7">
            <a:extLst>
              <a:ext uri="{FF2B5EF4-FFF2-40B4-BE49-F238E27FC236}">
                <a16:creationId xmlns:a16="http://schemas.microsoft.com/office/drawing/2014/main" id="{DADFDAB1-0E74-9565-3053-097C662B5084}"/>
              </a:ext>
            </a:extLst>
          </p:cNvPr>
          <p:cNvSpPr/>
          <p:nvPr/>
        </p:nvSpPr>
        <p:spPr>
          <a:xfrm rot="10800000">
            <a:off x="4608335" y="1605544"/>
            <a:ext cx="1498300" cy="1310452"/>
          </a:xfrm>
          <a:prstGeom prst="triangle">
            <a:avLst>
              <a:gd name="adj" fmla="val 66944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二等辺三角形 8">
            <a:extLst>
              <a:ext uri="{FF2B5EF4-FFF2-40B4-BE49-F238E27FC236}">
                <a16:creationId xmlns:a16="http://schemas.microsoft.com/office/drawing/2014/main" id="{0EB951DF-6016-423B-8585-4F319D596336}"/>
              </a:ext>
            </a:extLst>
          </p:cNvPr>
          <p:cNvSpPr/>
          <p:nvPr/>
        </p:nvSpPr>
        <p:spPr>
          <a:xfrm rot="10800000">
            <a:off x="6096009" y="1605546"/>
            <a:ext cx="1487648" cy="1310448"/>
          </a:xfrm>
          <a:prstGeom prst="triangle">
            <a:avLst>
              <a:gd name="adj" fmla="val 33183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159B2B3-EAD2-02A3-A44C-6661EDB1165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470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746E1-BC2A-5F8F-D58A-7206312B7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EC9474F-3E1B-B679-D505-3C6A3E0F8AC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5536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8D0F9D-8EE7-3CF7-AF20-985AC6314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3774F854-A9E3-BF0B-6B36-286441A40524}"/>
              </a:ext>
            </a:extLst>
          </p:cNvPr>
          <p:cNvGrpSpPr/>
          <p:nvPr/>
        </p:nvGrpSpPr>
        <p:grpSpPr>
          <a:xfrm>
            <a:off x="4112461" y="1605544"/>
            <a:ext cx="3967078" cy="3646912"/>
            <a:chOff x="3869258" y="1952384"/>
            <a:chExt cx="2280868" cy="2096789"/>
          </a:xfrm>
          <a:effectLst>
            <a:glow rad="101600">
              <a:schemeClr val="bg1">
                <a:alpha val="60000"/>
              </a:schemeClr>
            </a:glow>
          </a:effectLst>
        </p:grpSpPr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3941CD6F-C718-9C7C-0886-36321326322A}"/>
                </a:ext>
              </a:extLst>
            </p:cNvPr>
            <p:cNvSpPr/>
            <p:nvPr/>
          </p:nvSpPr>
          <p:spPr>
            <a:xfrm>
              <a:off x="4439474" y="1952384"/>
              <a:ext cx="1140431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1CF91007-908D-434E-DF4B-898393FBB72A}"/>
                </a:ext>
              </a:extLst>
            </p:cNvPr>
            <p:cNvSpPr/>
            <p:nvPr/>
          </p:nvSpPr>
          <p:spPr>
            <a:xfrm flipV="1">
              <a:off x="3869265" y="2707111"/>
              <a:ext cx="1140431" cy="1341634"/>
            </a:xfrm>
            <a:prstGeom prst="triangle">
              <a:avLst>
                <a:gd name="adj" fmla="val 100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0625930C-F805-EBC0-0493-DB0EC7C116D5}"/>
                </a:ext>
              </a:extLst>
            </p:cNvPr>
            <p:cNvSpPr/>
            <p:nvPr/>
          </p:nvSpPr>
          <p:spPr>
            <a:xfrm flipV="1">
              <a:off x="5009697" y="2707539"/>
              <a:ext cx="1140428" cy="1341634"/>
            </a:xfrm>
            <a:prstGeom prst="triangle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accent5">
                    <a:lumMod val="20000"/>
                    <a:lumOff val="80000"/>
                  </a:schemeClr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C94991C4-5DDD-537C-D87B-7BE90C159A95}"/>
                </a:ext>
              </a:extLst>
            </p:cNvPr>
            <p:cNvSpPr/>
            <p:nvPr/>
          </p:nvSpPr>
          <p:spPr>
            <a:xfrm flipV="1">
              <a:off x="4439482" y="2707111"/>
              <a:ext cx="1140431" cy="1341634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77A3825D-C96A-DE72-08DF-ACC2C6348EF9}"/>
                </a:ext>
              </a:extLst>
            </p:cNvPr>
            <p:cNvSpPr/>
            <p:nvPr/>
          </p:nvSpPr>
          <p:spPr>
            <a:xfrm>
              <a:off x="3869258" y="1952384"/>
              <a:ext cx="570217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93F886DE-E261-1129-A576-25BE882EE026}"/>
                </a:ext>
              </a:extLst>
            </p:cNvPr>
            <p:cNvSpPr/>
            <p:nvPr/>
          </p:nvSpPr>
          <p:spPr>
            <a:xfrm>
              <a:off x="5579911" y="1955268"/>
              <a:ext cx="570215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二等辺三角形 16">
              <a:extLst>
                <a:ext uri="{FF2B5EF4-FFF2-40B4-BE49-F238E27FC236}">
                  <a16:creationId xmlns:a16="http://schemas.microsoft.com/office/drawing/2014/main" id="{F7E2C905-EB01-A0C4-8128-AC2FC9EB74EB}"/>
                </a:ext>
              </a:extLst>
            </p:cNvPr>
            <p:cNvSpPr/>
            <p:nvPr/>
          </p:nvSpPr>
          <p:spPr>
            <a:xfrm rot="10800000">
              <a:off x="4154371" y="1952384"/>
              <a:ext cx="855322" cy="753443"/>
            </a:xfrm>
            <a:prstGeom prst="triangle">
              <a:avLst>
                <a:gd name="adj" fmla="val 66944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6000">
                  <a:schemeClr val="bg1"/>
                </a:gs>
                <a:gs pos="8300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二等辺三角形 17">
              <a:extLst>
                <a:ext uri="{FF2B5EF4-FFF2-40B4-BE49-F238E27FC236}">
                  <a16:creationId xmlns:a16="http://schemas.microsoft.com/office/drawing/2014/main" id="{F3D514C1-7286-224B-597D-C1E11B972A1F}"/>
                </a:ext>
              </a:extLst>
            </p:cNvPr>
            <p:cNvSpPr/>
            <p:nvPr/>
          </p:nvSpPr>
          <p:spPr>
            <a:xfrm rot="10800000">
              <a:off x="5009697" y="1952385"/>
              <a:ext cx="855322" cy="753441"/>
            </a:xfrm>
            <a:prstGeom prst="triangle">
              <a:avLst>
                <a:gd name="adj" fmla="val 33183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1E3CEDD-2A0D-984C-39B3-FD42642712E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5577055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A3C79-A731-ABD6-ACFB-9A98ED1A3C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604D648D-4FD3-C5D6-3A6F-F142B822E839}"/>
              </a:ext>
            </a:extLst>
          </p:cNvPr>
          <p:cNvGrpSpPr/>
          <p:nvPr/>
        </p:nvGrpSpPr>
        <p:grpSpPr>
          <a:xfrm rot="931839">
            <a:off x="4240919" y="1884168"/>
            <a:ext cx="2599941" cy="2390111"/>
            <a:chOff x="3869258" y="1952384"/>
            <a:chExt cx="2280868" cy="2096789"/>
          </a:xfrm>
          <a:effectLst>
            <a:glow rad="101600">
              <a:schemeClr val="bg1">
                <a:alpha val="60000"/>
              </a:schemeClr>
            </a:glow>
          </a:effectLst>
        </p:grpSpPr>
        <p:sp>
          <p:nvSpPr>
            <p:cNvPr id="103" name="二等辺三角形 102">
              <a:extLst>
                <a:ext uri="{FF2B5EF4-FFF2-40B4-BE49-F238E27FC236}">
                  <a16:creationId xmlns:a16="http://schemas.microsoft.com/office/drawing/2014/main" id="{F451980A-C818-57B5-5890-622F904B9A9B}"/>
                </a:ext>
              </a:extLst>
            </p:cNvPr>
            <p:cNvSpPr/>
            <p:nvPr/>
          </p:nvSpPr>
          <p:spPr>
            <a:xfrm>
              <a:off x="4439474" y="1952384"/>
              <a:ext cx="1140431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二等辺三角形 103">
              <a:extLst>
                <a:ext uri="{FF2B5EF4-FFF2-40B4-BE49-F238E27FC236}">
                  <a16:creationId xmlns:a16="http://schemas.microsoft.com/office/drawing/2014/main" id="{19413EC1-E422-4100-0BD5-A6715CA69445}"/>
                </a:ext>
              </a:extLst>
            </p:cNvPr>
            <p:cNvSpPr/>
            <p:nvPr/>
          </p:nvSpPr>
          <p:spPr>
            <a:xfrm flipV="1">
              <a:off x="3869265" y="2707111"/>
              <a:ext cx="1140431" cy="1341634"/>
            </a:xfrm>
            <a:prstGeom prst="triangle">
              <a:avLst>
                <a:gd name="adj" fmla="val 10000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二等辺三角形 104">
              <a:extLst>
                <a:ext uri="{FF2B5EF4-FFF2-40B4-BE49-F238E27FC236}">
                  <a16:creationId xmlns:a16="http://schemas.microsoft.com/office/drawing/2014/main" id="{9601EDFA-DDE0-E957-DC7D-D1FC3B5CCC85}"/>
                </a:ext>
              </a:extLst>
            </p:cNvPr>
            <p:cNvSpPr/>
            <p:nvPr/>
          </p:nvSpPr>
          <p:spPr>
            <a:xfrm flipV="1">
              <a:off x="5009697" y="2707539"/>
              <a:ext cx="1140428" cy="1341634"/>
            </a:xfrm>
            <a:prstGeom prst="triangle">
              <a:avLst>
                <a:gd name="adj" fmla="val 0"/>
              </a:avLst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accent5">
                    <a:lumMod val="20000"/>
                    <a:lumOff val="80000"/>
                  </a:schemeClr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二等辺三角形 105">
              <a:extLst>
                <a:ext uri="{FF2B5EF4-FFF2-40B4-BE49-F238E27FC236}">
                  <a16:creationId xmlns:a16="http://schemas.microsoft.com/office/drawing/2014/main" id="{6F27C15E-78A7-D7BC-20F3-76F75D6B2FAE}"/>
                </a:ext>
              </a:extLst>
            </p:cNvPr>
            <p:cNvSpPr/>
            <p:nvPr/>
          </p:nvSpPr>
          <p:spPr>
            <a:xfrm flipV="1">
              <a:off x="4439482" y="2707111"/>
              <a:ext cx="1140431" cy="1341634"/>
            </a:xfrm>
            <a:prstGeom prst="triangle">
              <a:avLst/>
            </a:prstGeom>
            <a:gradFill flip="none" rotWithShape="1"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  <a:tileRect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二等辺三角形 106">
              <a:extLst>
                <a:ext uri="{FF2B5EF4-FFF2-40B4-BE49-F238E27FC236}">
                  <a16:creationId xmlns:a16="http://schemas.microsoft.com/office/drawing/2014/main" id="{1DF4F87F-AAC7-927E-9EFD-836E28AD5066}"/>
                </a:ext>
              </a:extLst>
            </p:cNvPr>
            <p:cNvSpPr/>
            <p:nvPr/>
          </p:nvSpPr>
          <p:spPr>
            <a:xfrm>
              <a:off x="3869258" y="1952384"/>
              <a:ext cx="570217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二等辺三角形 107">
              <a:extLst>
                <a:ext uri="{FF2B5EF4-FFF2-40B4-BE49-F238E27FC236}">
                  <a16:creationId xmlns:a16="http://schemas.microsoft.com/office/drawing/2014/main" id="{B7E34441-471C-537E-E1E3-E91F62840A29}"/>
                </a:ext>
              </a:extLst>
            </p:cNvPr>
            <p:cNvSpPr/>
            <p:nvPr/>
          </p:nvSpPr>
          <p:spPr>
            <a:xfrm>
              <a:off x="5579911" y="1955268"/>
              <a:ext cx="570215" cy="753442"/>
            </a:xfrm>
            <a:prstGeom prst="triangle">
              <a:avLst/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9" name="二等辺三角形 108">
              <a:extLst>
                <a:ext uri="{FF2B5EF4-FFF2-40B4-BE49-F238E27FC236}">
                  <a16:creationId xmlns:a16="http://schemas.microsoft.com/office/drawing/2014/main" id="{1C18504C-04C0-DB81-5185-34C25DC1B126}"/>
                </a:ext>
              </a:extLst>
            </p:cNvPr>
            <p:cNvSpPr/>
            <p:nvPr/>
          </p:nvSpPr>
          <p:spPr>
            <a:xfrm rot="10800000">
              <a:off x="4154371" y="1952384"/>
              <a:ext cx="855322" cy="753443"/>
            </a:xfrm>
            <a:prstGeom prst="triangle">
              <a:avLst>
                <a:gd name="adj" fmla="val 66944"/>
              </a:avLst>
            </a:prstGeom>
            <a:gradFill>
              <a:gsLst>
                <a:gs pos="0">
                  <a:schemeClr val="accent5">
                    <a:lumMod val="20000"/>
                    <a:lumOff val="80000"/>
                  </a:schemeClr>
                </a:gs>
                <a:gs pos="16000">
                  <a:schemeClr val="bg1"/>
                </a:gs>
                <a:gs pos="83000">
                  <a:schemeClr val="accent5">
                    <a:lumMod val="20000"/>
                    <a:lumOff val="80000"/>
                  </a:schemeClr>
                </a:gs>
                <a:gs pos="100000">
                  <a:schemeClr val="accent5">
                    <a:lumMod val="20000"/>
                    <a:lumOff val="80000"/>
                  </a:schemeClr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0" name="二等辺三角形 109">
              <a:extLst>
                <a:ext uri="{FF2B5EF4-FFF2-40B4-BE49-F238E27FC236}">
                  <a16:creationId xmlns:a16="http://schemas.microsoft.com/office/drawing/2014/main" id="{C1A2713D-AA39-B6DC-986B-4E9A7FD78E72}"/>
                </a:ext>
              </a:extLst>
            </p:cNvPr>
            <p:cNvSpPr/>
            <p:nvPr/>
          </p:nvSpPr>
          <p:spPr>
            <a:xfrm rot="10800000">
              <a:off x="5009697" y="1952385"/>
              <a:ext cx="855322" cy="753441"/>
            </a:xfrm>
            <a:prstGeom prst="triangle">
              <a:avLst>
                <a:gd name="adj" fmla="val 33183"/>
              </a:avLst>
            </a:prstGeom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15000">
                  <a:schemeClr val="bg1"/>
                </a:gs>
                <a:gs pos="83000">
                  <a:srgbClr val="0070C0"/>
                </a:gs>
                <a:gs pos="100000">
                  <a:srgbClr val="0070C0"/>
                </a:gs>
              </a:gsLst>
              <a:lin ang="2700000" scaled="1"/>
            </a:gra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98EAE55-B88E-843E-505D-AFD0F4B44B8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788865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ED59D5-D6F7-D6EB-CEDB-F619E1FF5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楕円 111">
            <a:extLst>
              <a:ext uri="{FF2B5EF4-FFF2-40B4-BE49-F238E27FC236}">
                <a16:creationId xmlns:a16="http://schemas.microsoft.com/office/drawing/2014/main" id="{4A3ABF8F-3686-C561-0B94-D0E590787B35}"/>
              </a:ext>
            </a:extLst>
          </p:cNvPr>
          <p:cNvSpPr/>
          <p:nvPr/>
        </p:nvSpPr>
        <p:spPr>
          <a:xfrm>
            <a:off x="3065731" y="297038"/>
            <a:ext cx="6381110" cy="6263924"/>
          </a:xfrm>
          <a:prstGeom prst="ellipse">
            <a:avLst/>
          </a:prstGeom>
          <a:gradFill flip="none" rotWithShape="1">
            <a:gsLst>
              <a:gs pos="0">
                <a:schemeClr val="bg1"/>
              </a:gs>
              <a:gs pos="39000">
                <a:schemeClr val="accent5">
                  <a:lumMod val="20000"/>
                  <a:lumOff val="80000"/>
                </a:schemeClr>
              </a:gs>
              <a:gs pos="70000">
                <a:schemeClr val="bg1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1" name="グループ化 110">
            <a:extLst>
              <a:ext uri="{FF2B5EF4-FFF2-40B4-BE49-F238E27FC236}">
                <a16:creationId xmlns:a16="http://schemas.microsoft.com/office/drawing/2014/main" id="{2A01F1B4-4028-9CF1-91B8-4FF9B57CC872}"/>
              </a:ext>
            </a:extLst>
          </p:cNvPr>
          <p:cNvGrpSpPr/>
          <p:nvPr/>
        </p:nvGrpSpPr>
        <p:grpSpPr>
          <a:xfrm>
            <a:off x="3007664" y="1884168"/>
            <a:ext cx="6176672" cy="3089664"/>
            <a:chOff x="2938329" y="1884168"/>
            <a:chExt cx="6176672" cy="3089664"/>
          </a:xfrm>
        </p:grpSpPr>
        <p:grpSp>
          <p:nvGrpSpPr>
            <p:cNvPr id="2" name="グループ化 1">
              <a:extLst>
                <a:ext uri="{FF2B5EF4-FFF2-40B4-BE49-F238E27FC236}">
                  <a16:creationId xmlns:a16="http://schemas.microsoft.com/office/drawing/2014/main" id="{725791E1-A6BA-A2B7-3055-FB1A483DCED7}"/>
                </a:ext>
              </a:extLst>
            </p:cNvPr>
            <p:cNvGrpSpPr/>
            <p:nvPr/>
          </p:nvGrpSpPr>
          <p:grpSpPr>
            <a:xfrm rot="931839">
              <a:off x="4171584" y="1884168"/>
              <a:ext cx="2599941" cy="2390111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3" name="二等辺三角形 2">
                <a:extLst>
                  <a:ext uri="{FF2B5EF4-FFF2-40B4-BE49-F238E27FC236}">
                    <a16:creationId xmlns:a16="http://schemas.microsoft.com/office/drawing/2014/main" id="{E46A493F-FCE0-9D1F-4BF4-5EFF5789CDF3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" name="二等辺三角形 3">
                <a:extLst>
                  <a:ext uri="{FF2B5EF4-FFF2-40B4-BE49-F238E27FC236}">
                    <a16:creationId xmlns:a16="http://schemas.microsoft.com/office/drawing/2014/main" id="{2FF3D1E4-F241-DB9E-D171-309E57A67329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" name="二等辺三角形 4">
                <a:extLst>
                  <a:ext uri="{FF2B5EF4-FFF2-40B4-BE49-F238E27FC236}">
                    <a16:creationId xmlns:a16="http://schemas.microsoft.com/office/drawing/2014/main" id="{3D66B383-5DFC-EE3A-C90A-A02E296CD7EA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" name="二等辺三角形 5">
                <a:extLst>
                  <a:ext uri="{FF2B5EF4-FFF2-40B4-BE49-F238E27FC236}">
                    <a16:creationId xmlns:a16="http://schemas.microsoft.com/office/drawing/2014/main" id="{1217EA37-EC6A-FB92-F461-01955A57ADB5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" name="二等辺三角形 6">
                <a:extLst>
                  <a:ext uri="{FF2B5EF4-FFF2-40B4-BE49-F238E27FC236}">
                    <a16:creationId xmlns:a16="http://schemas.microsoft.com/office/drawing/2014/main" id="{0C3BC5C2-570C-6136-33C8-F5121C5070C7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" name="二等辺三角形 7">
                <a:extLst>
                  <a:ext uri="{FF2B5EF4-FFF2-40B4-BE49-F238E27FC236}">
                    <a16:creationId xmlns:a16="http://schemas.microsoft.com/office/drawing/2014/main" id="{A88BE17D-7FC7-70AA-0BC5-A7A9CD8371EB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二等辺三角形 8">
                <a:extLst>
                  <a:ext uri="{FF2B5EF4-FFF2-40B4-BE49-F238E27FC236}">
                    <a16:creationId xmlns:a16="http://schemas.microsoft.com/office/drawing/2014/main" id="{451A12A2-FEE4-539B-4422-0E8C49C5E17E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F5EA25D4-BA66-56CC-5ED4-9EA5D8B95A36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B5A0799C-CCC1-F9DB-78A2-37421886EF8D}"/>
                </a:ext>
              </a:extLst>
            </p:cNvPr>
            <p:cNvGrpSpPr/>
            <p:nvPr/>
          </p:nvGrpSpPr>
          <p:grpSpPr>
            <a:xfrm rot="21246003">
              <a:off x="6344940" y="3643696"/>
              <a:ext cx="973747" cy="895160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11D39677-F43C-A060-3FCE-5456DCCD5E72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二等辺三角形 21">
                <a:extLst>
                  <a:ext uri="{FF2B5EF4-FFF2-40B4-BE49-F238E27FC236}">
                    <a16:creationId xmlns:a16="http://schemas.microsoft.com/office/drawing/2014/main" id="{D5970BF4-4D50-C2DE-42CE-B76914A009B2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二等辺三角形 22">
                <a:extLst>
                  <a:ext uri="{FF2B5EF4-FFF2-40B4-BE49-F238E27FC236}">
                    <a16:creationId xmlns:a16="http://schemas.microsoft.com/office/drawing/2014/main" id="{93F97FBF-30B5-FB59-C00D-4FFA63437464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二等辺三角形 23">
                <a:extLst>
                  <a:ext uri="{FF2B5EF4-FFF2-40B4-BE49-F238E27FC236}">
                    <a16:creationId xmlns:a16="http://schemas.microsoft.com/office/drawing/2014/main" id="{223015B1-0EDA-95CB-3D8E-F2F326970CF7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5" name="二等辺三角形 24">
                <a:extLst>
                  <a:ext uri="{FF2B5EF4-FFF2-40B4-BE49-F238E27FC236}">
                    <a16:creationId xmlns:a16="http://schemas.microsoft.com/office/drawing/2014/main" id="{805B2D08-F147-F218-E7F8-F0C389D7B5C0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二等辺三角形 25">
                <a:extLst>
                  <a:ext uri="{FF2B5EF4-FFF2-40B4-BE49-F238E27FC236}">
                    <a16:creationId xmlns:a16="http://schemas.microsoft.com/office/drawing/2014/main" id="{6226CC5F-7691-190A-E2CC-A46630D86E83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7" name="二等辺三角形 26">
                <a:extLst>
                  <a:ext uri="{FF2B5EF4-FFF2-40B4-BE49-F238E27FC236}">
                    <a16:creationId xmlns:a16="http://schemas.microsoft.com/office/drawing/2014/main" id="{8F8968BB-1B36-27C3-AF78-F6D30F7ACC04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二等辺三角形 27">
                <a:extLst>
                  <a:ext uri="{FF2B5EF4-FFF2-40B4-BE49-F238E27FC236}">
                    <a16:creationId xmlns:a16="http://schemas.microsoft.com/office/drawing/2014/main" id="{806DA654-0667-9B1A-D1D3-87541429718B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29" name="グループ化 28">
              <a:extLst>
                <a:ext uri="{FF2B5EF4-FFF2-40B4-BE49-F238E27FC236}">
                  <a16:creationId xmlns:a16="http://schemas.microsoft.com/office/drawing/2014/main" id="{272FABA7-F9C9-24A2-44D6-971D5B95BA78}"/>
                </a:ext>
              </a:extLst>
            </p:cNvPr>
            <p:cNvGrpSpPr/>
            <p:nvPr/>
          </p:nvGrpSpPr>
          <p:grpSpPr>
            <a:xfrm rot="1951129">
              <a:off x="6265243" y="4591566"/>
              <a:ext cx="415826" cy="382266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30" name="二等辺三角形 29">
                <a:extLst>
                  <a:ext uri="{FF2B5EF4-FFF2-40B4-BE49-F238E27FC236}">
                    <a16:creationId xmlns:a16="http://schemas.microsoft.com/office/drawing/2014/main" id="{FFF3B5D7-2D27-9F9D-57D0-1BB80CA8EAFE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二等辺三角形 30">
                <a:extLst>
                  <a:ext uri="{FF2B5EF4-FFF2-40B4-BE49-F238E27FC236}">
                    <a16:creationId xmlns:a16="http://schemas.microsoft.com/office/drawing/2014/main" id="{DBF1CEBE-E60D-5608-B2EB-FC3A7905B4E5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二等辺三角形 31">
                <a:extLst>
                  <a:ext uri="{FF2B5EF4-FFF2-40B4-BE49-F238E27FC236}">
                    <a16:creationId xmlns:a16="http://schemas.microsoft.com/office/drawing/2014/main" id="{FB15B939-9018-5DAC-BF67-42B4540C6F55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3" name="二等辺三角形 32">
                <a:extLst>
                  <a:ext uri="{FF2B5EF4-FFF2-40B4-BE49-F238E27FC236}">
                    <a16:creationId xmlns:a16="http://schemas.microsoft.com/office/drawing/2014/main" id="{9769A59E-A1DC-5A45-6F53-55338630FC8A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4" name="二等辺三角形 33">
                <a:extLst>
                  <a:ext uri="{FF2B5EF4-FFF2-40B4-BE49-F238E27FC236}">
                    <a16:creationId xmlns:a16="http://schemas.microsoft.com/office/drawing/2014/main" id="{CAAB1EB9-B0CD-747E-20F7-5B379562B64C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5" name="二等辺三角形 34">
                <a:extLst>
                  <a:ext uri="{FF2B5EF4-FFF2-40B4-BE49-F238E27FC236}">
                    <a16:creationId xmlns:a16="http://schemas.microsoft.com/office/drawing/2014/main" id="{0F2410D5-8D5A-C0DF-F505-F1294231C0C0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二等辺三角形 35">
                <a:extLst>
                  <a:ext uri="{FF2B5EF4-FFF2-40B4-BE49-F238E27FC236}">
                    <a16:creationId xmlns:a16="http://schemas.microsoft.com/office/drawing/2014/main" id="{CDF69DC1-B224-2EEF-0090-D3F700741554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7" name="二等辺三角形 36">
                <a:extLst>
                  <a:ext uri="{FF2B5EF4-FFF2-40B4-BE49-F238E27FC236}">
                    <a16:creationId xmlns:a16="http://schemas.microsoft.com/office/drawing/2014/main" id="{34FF8D95-AD04-E1E0-0088-2FD816EAEAE1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C73B6E6E-EB29-0C82-C5D6-7A4496DA8DA0}"/>
                </a:ext>
              </a:extLst>
            </p:cNvPr>
            <p:cNvGrpSpPr/>
            <p:nvPr/>
          </p:nvGrpSpPr>
          <p:grpSpPr>
            <a:xfrm rot="19934841">
              <a:off x="7005930" y="4426959"/>
              <a:ext cx="511371" cy="470100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39" name="二等辺三角形 38">
                <a:extLst>
                  <a:ext uri="{FF2B5EF4-FFF2-40B4-BE49-F238E27FC236}">
                    <a16:creationId xmlns:a16="http://schemas.microsoft.com/office/drawing/2014/main" id="{D822A839-BE33-07D3-7414-97D3D57F04AB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二等辺三角形 39">
                <a:extLst>
                  <a:ext uri="{FF2B5EF4-FFF2-40B4-BE49-F238E27FC236}">
                    <a16:creationId xmlns:a16="http://schemas.microsoft.com/office/drawing/2014/main" id="{9F76F335-38CD-3EF7-5763-D0095AF3FD0D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二等辺三角形 40">
                <a:extLst>
                  <a:ext uri="{FF2B5EF4-FFF2-40B4-BE49-F238E27FC236}">
                    <a16:creationId xmlns:a16="http://schemas.microsoft.com/office/drawing/2014/main" id="{323FF333-805E-7B27-8698-238C6C7A6D88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二等辺三角形 41">
                <a:extLst>
                  <a:ext uri="{FF2B5EF4-FFF2-40B4-BE49-F238E27FC236}">
                    <a16:creationId xmlns:a16="http://schemas.microsoft.com/office/drawing/2014/main" id="{A4C78E0F-5AF4-BF3E-4926-DFEBA38F78EC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二等辺三角形 42">
                <a:extLst>
                  <a:ext uri="{FF2B5EF4-FFF2-40B4-BE49-F238E27FC236}">
                    <a16:creationId xmlns:a16="http://schemas.microsoft.com/office/drawing/2014/main" id="{4CB0E477-89FB-5C03-F0A3-A8F5A9CCF419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4" name="二等辺三角形 43">
                <a:extLst>
                  <a:ext uri="{FF2B5EF4-FFF2-40B4-BE49-F238E27FC236}">
                    <a16:creationId xmlns:a16="http://schemas.microsoft.com/office/drawing/2014/main" id="{E8FC55E3-C9E6-F2F1-9977-76F2C6575D38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二等辺三角形 44">
                <a:extLst>
                  <a:ext uri="{FF2B5EF4-FFF2-40B4-BE49-F238E27FC236}">
                    <a16:creationId xmlns:a16="http://schemas.microsoft.com/office/drawing/2014/main" id="{CD5A764B-6549-7B56-3264-0D2665B63A53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6" name="二等辺三角形 45">
                <a:extLst>
                  <a:ext uri="{FF2B5EF4-FFF2-40B4-BE49-F238E27FC236}">
                    <a16:creationId xmlns:a16="http://schemas.microsoft.com/office/drawing/2014/main" id="{3D0D3607-FCFC-C38B-27DC-16682002EA3E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47" name="グループ化 46">
              <a:extLst>
                <a:ext uri="{FF2B5EF4-FFF2-40B4-BE49-F238E27FC236}">
                  <a16:creationId xmlns:a16="http://schemas.microsoft.com/office/drawing/2014/main" id="{F4DF0078-C89F-9D6F-3A98-47D1FEC9F52E}"/>
                </a:ext>
              </a:extLst>
            </p:cNvPr>
            <p:cNvGrpSpPr/>
            <p:nvPr/>
          </p:nvGrpSpPr>
          <p:grpSpPr>
            <a:xfrm rot="693617">
              <a:off x="7574996" y="4070777"/>
              <a:ext cx="589737" cy="542141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48" name="二等辺三角形 47">
                <a:extLst>
                  <a:ext uri="{FF2B5EF4-FFF2-40B4-BE49-F238E27FC236}">
                    <a16:creationId xmlns:a16="http://schemas.microsoft.com/office/drawing/2014/main" id="{C7D78652-9B06-DC50-40D3-77FDE6EA2F53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9" name="二等辺三角形 48">
                <a:extLst>
                  <a:ext uri="{FF2B5EF4-FFF2-40B4-BE49-F238E27FC236}">
                    <a16:creationId xmlns:a16="http://schemas.microsoft.com/office/drawing/2014/main" id="{F5F7B1F5-24DC-43A4-2D6A-47EEDED28122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二等辺三角形 49">
                <a:extLst>
                  <a:ext uri="{FF2B5EF4-FFF2-40B4-BE49-F238E27FC236}">
                    <a16:creationId xmlns:a16="http://schemas.microsoft.com/office/drawing/2014/main" id="{90AAC3EA-EDB0-8BB5-2B69-C7AA4286FEDC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二等辺三角形 50">
                <a:extLst>
                  <a:ext uri="{FF2B5EF4-FFF2-40B4-BE49-F238E27FC236}">
                    <a16:creationId xmlns:a16="http://schemas.microsoft.com/office/drawing/2014/main" id="{037C8585-E3EF-8D49-ABB4-DE03F7FE4467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二等辺三角形 51">
                <a:extLst>
                  <a:ext uri="{FF2B5EF4-FFF2-40B4-BE49-F238E27FC236}">
                    <a16:creationId xmlns:a16="http://schemas.microsoft.com/office/drawing/2014/main" id="{3A9CBD12-FFC2-9784-BCC8-477012001BAA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二等辺三角形 52">
                <a:extLst>
                  <a:ext uri="{FF2B5EF4-FFF2-40B4-BE49-F238E27FC236}">
                    <a16:creationId xmlns:a16="http://schemas.microsoft.com/office/drawing/2014/main" id="{F062B7E8-B60D-4AD0-733A-B7A643053CE4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二等辺三角形 53">
                <a:extLst>
                  <a:ext uri="{FF2B5EF4-FFF2-40B4-BE49-F238E27FC236}">
                    <a16:creationId xmlns:a16="http://schemas.microsoft.com/office/drawing/2014/main" id="{085F7000-B974-6278-3C01-6993BB2F9F15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5" name="二等辺三角形 54">
                <a:extLst>
                  <a:ext uri="{FF2B5EF4-FFF2-40B4-BE49-F238E27FC236}">
                    <a16:creationId xmlns:a16="http://schemas.microsoft.com/office/drawing/2014/main" id="{4B89BDEC-BF13-909E-2466-F8911B15EB77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56" name="グループ化 55">
              <a:extLst>
                <a:ext uri="{FF2B5EF4-FFF2-40B4-BE49-F238E27FC236}">
                  <a16:creationId xmlns:a16="http://schemas.microsoft.com/office/drawing/2014/main" id="{15F96B19-F633-12E9-E239-B4944F001237}"/>
                </a:ext>
              </a:extLst>
            </p:cNvPr>
            <p:cNvGrpSpPr/>
            <p:nvPr/>
          </p:nvGrpSpPr>
          <p:grpSpPr>
            <a:xfrm rot="21361468">
              <a:off x="8085444" y="4608870"/>
              <a:ext cx="324569" cy="298374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57" name="二等辺三角形 56">
                <a:extLst>
                  <a:ext uri="{FF2B5EF4-FFF2-40B4-BE49-F238E27FC236}">
                    <a16:creationId xmlns:a16="http://schemas.microsoft.com/office/drawing/2014/main" id="{5D92C7A2-1FC2-3342-909E-4767331A1238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8" name="二等辺三角形 57">
                <a:extLst>
                  <a:ext uri="{FF2B5EF4-FFF2-40B4-BE49-F238E27FC236}">
                    <a16:creationId xmlns:a16="http://schemas.microsoft.com/office/drawing/2014/main" id="{30DE6499-9328-6973-94ED-839BDE8163C1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9" name="二等辺三角形 58">
                <a:extLst>
                  <a:ext uri="{FF2B5EF4-FFF2-40B4-BE49-F238E27FC236}">
                    <a16:creationId xmlns:a16="http://schemas.microsoft.com/office/drawing/2014/main" id="{22A337F3-5431-823A-59F3-D46F81F961A6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0" name="二等辺三角形 59">
                <a:extLst>
                  <a:ext uri="{FF2B5EF4-FFF2-40B4-BE49-F238E27FC236}">
                    <a16:creationId xmlns:a16="http://schemas.microsoft.com/office/drawing/2014/main" id="{8ECFCA15-AA16-227C-C88E-B37EA0E47B7C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二等辺三角形 60">
                <a:extLst>
                  <a:ext uri="{FF2B5EF4-FFF2-40B4-BE49-F238E27FC236}">
                    <a16:creationId xmlns:a16="http://schemas.microsoft.com/office/drawing/2014/main" id="{0E8D6C37-603F-92E1-C8C7-D5D51209457F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二等辺三角形 61">
                <a:extLst>
                  <a:ext uri="{FF2B5EF4-FFF2-40B4-BE49-F238E27FC236}">
                    <a16:creationId xmlns:a16="http://schemas.microsoft.com/office/drawing/2014/main" id="{7EED3A7C-D09A-F860-B857-1EF5EFF7AE09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二等辺三角形 62">
                <a:extLst>
                  <a:ext uri="{FF2B5EF4-FFF2-40B4-BE49-F238E27FC236}">
                    <a16:creationId xmlns:a16="http://schemas.microsoft.com/office/drawing/2014/main" id="{472DCB55-1E7F-058D-881E-1E3D16F15350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二等辺三角形 63">
                <a:extLst>
                  <a:ext uri="{FF2B5EF4-FFF2-40B4-BE49-F238E27FC236}">
                    <a16:creationId xmlns:a16="http://schemas.microsoft.com/office/drawing/2014/main" id="{29285AF9-A5CA-48B6-9E00-AB8286170E3A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6603E33F-ADBE-2DD2-F88B-8FA23BAAA8E1}"/>
                </a:ext>
              </a:extLst>
            </p:cNvPr>
            <p:cNvGrpSpPr/>
            <p:nvPr/>
          </p:nvGrpSpPr>
          <p:grpSpPr>
            <a:xfrm rot="21032515">
              <a:off x="3679870" y="3502196"/>
              <a:ext cx="644348" cy="592344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66" name="二等辺三角形 65">
                <a:extLst>
                  <a:ext uri="{FF2B5EF4-FFF2-40B4-BE49-F238E27FC236}">
                    <a16:creationId xmlns:a16="http://schemas.microsoft.com/office/drawing/2014/main" id="{86F9AA6A-23AF-9C00-D542-E6D10B97E0A9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二等辺三角形 66">
                <a:extLst>
                  <a:ext uri="{FF2B5EF4-FFF2-40B4-BE49-F238E27FC236}">
                    <a16:creationId xmlns:a16="http://schemas.microsoft.com/office/drawing/2014/main" id="{BAFE5ADD-18EC-ED65-18C5-493D94DD7929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8" name="二等辺三角形 67">
                <a:extLst>
                  <a:ext uri="{FF2B5EF4-FFF2-40B4-BE49-F238E27FC236}">
                    <a16:creationId xmlns:a16="http://schemas.microsoft.com/office/drawing/2014/main" id="{6316938F-504A-A765-0BAB-6B67BD5B846D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9" name="二等辺三角形 68">
                <a:extLst>
                  <a:ext uri="{FF2B5EF4-FFF2-40B4-BE49-F238E27FC236}">
                    <a16:creationId xmlns:a16="http://schemas.microsoft.com/office/drawing/2014/main" id="{11868F5C-6717-A198-C00C-58D8BED83373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0" name="二等辺三角形 69">
                <a:extLst>
                  <a:ext uri="{FF2B5EF4-FFF2-40B4-BE49-F238E27FC236}">
                    <a16:creationId xmlns:a16="http://schemas.microsoft.com/office/drawing/2014/main" id="{960AAE43-9723-EB45-300E-BB2F146BABB4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1" name="二等辺三角形 70">
                <a:extLst>
                  <a:ext uri="{FF2B5EF4-FFF2-40B4-BE49-F238E27FC236}">
                    <a16:creationId xmlns:a16="http://schemas.microsoft.com/office/drawing/2014/main" id="{256FA71D-F294-A2B8-DCCD-FB734E9CBD20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二等辺三角形 71">
                <a:extLst>
                  <a:ext uri="{FF2B5EF4-FFF2-40B4-BE49-F238E27FC236}">
                    <a16:creationId xmlns:a16="http://schemas.microsoft.com/office/drawing/2014/main" id="{AB31B917-0ABD-D6BB-FC28-13776E46ABA5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二等辺三角形 72">
                <a:extLst>
                  <a:ext uri="{FF2B5EF4-FFF2-40B4-BE49-F238E27FC236}">
                    <a16:creationId xmlns:a16="http://schemas.microsoft.com/office/drawing/2014/main" id="{F744616E-F751-99BE-6F68-7AD35A7A9811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2A3FC176-C72A-1F49-6853-90BDE063FDAC}"/>
                </a:ext>
              </a:extLst>
            </p:cNvPr>
            <p:cNvGrpSpPr/>
            <p:nvPr/>
          </p:nvGrpSpPr>
          <p:grpSpPr>
            <a:xfrm rot="19546451">
              <a:off x="3571871" y="4317851"/>
              <a:ext cx="324569" cy="298374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F3D7BB9D-581B-A751-B1B5-5673D51E2F51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C70421F1-43F9-274C-9A14-B398C435BBE3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5F2001B2-2BC5-C969-47F2-AD306D0D6040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150B4BFC-E565-91DD-DA3B-7EA8853F379D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62CFDBA5-E027-E2D3-17FC-56E8BCF2C9F8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08B38250-A9C8-4198-BE33-921C7598F123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6C1A8F5A-CE1F-7CF0-A5AA-5713948EEC10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527680C7-11D5-2986-4882-05EF40E3E614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75" name="グループ化 74">
              <a:extLst>
                <a:ext uri="{FF2B5EF4-FFF2-40B4-BE49-F238E27FC236}">
                  <a16:creationId xmlns:a16="http://schemas.microsoft.com/office/drawing/2014/main" id="{1C8BFE79-0557-C04B-8FF2-1AACE1132162}"/>
                </a:ext>
              </a:extLst>
            </p:cNvPr>
            <p:cNvGrpSpPr/>
            <p:nvPr/>
          </p:nvGrpSpPr>
          <p:grpSpPr>
            <a:xfrm rot="1475677">
              <a:off x="2938329" y="3957365"/>
              <a:ext cx="324569" cy="298374"/>
              <a:chOff x="6912339" y="2575236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76" name="二等辺三角形 75">
                <a:extLst>
                  <a:ext uri="{FF2B5EF4-FFF2-40B4-BE49-F238E27FC236}">
                    <a16:creationId xmlns:a16="http://schemas.microsoft.com/office/drawing/2014/main" id="{38F33995-3040-6428-410A-D979AD5C61BA}"/>
                  </a:ext>
                </a:extLst>
              </p:cNvPr>
              <p:cNvSpPr/>
              <p:nvPr/>
            </p:nvSpPr>
            <p:spPr>
              <a:xfrm>
                <a:off x="7482555" y="2575236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7" name="二等辺三角形 76">
                <a:extLst>
                  <a:ext uri="{FF2B5EF4-FFF2-40B4-BE49-F238E27FC236}">
                    <a16:creationId xmlns:a16="http://schemas.microsoft.com/office/drawing/2014/main" id="{28CF04F2-690D-FB16-0F88-B854AF3F71F6}"/>
                  </a:ext>
                </a:extLst>
              </p:cNvPr>
              <p:cNvSpPr/>
              <p:nvPr/>
            </p:nvSpPr>
            <p:spPr>
              <a:xfrm flipV="1">
                <a:off x="6912346" y="3329963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8" name="二等辺三角形 77">
                <a:extLst>
                  <a:ext uri="{FF2B5EF4-FFF2-40B4-BE49-F238E27FC236}">
                    <a16:creationId xmlns:a16="http://schemas.microsoft.com/office/drawing/2014/main" id="{A048CBB3-DC21-748E-1E3B-324E6783B34A}"/>
                  </a:ext>
                </a:extLst>
              </p:cNvPr>
              <p:cNvSpPr/>
              <p:nvPr/>
            </p:nvSpPr>
            <p:spPr>
              <a:xfrm flipV="1">
                <a:off x="8052778" y="3330391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6">
                      <a:lumMod val="40000"/>
                      <a:lumOff val="60000"/>
                    </a:schemeClr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9" name="二等辺三角形 78">
                <a:extLst>
                  <a:ext uri="{FF2B5EF4-FFF2-40B4-BE49-F238E27FC236}">
                    <a16:creationId xmlns:a16="http://schemas.microsoft.com/office/drawing/2014/main" id="{6691D812-07F8-4785-E3AC-90064D6FD1F1}"/>
                  </a:ext>
                </a:extLst>
              </p:cNvPr>
              <p:cNvSpPr/>
              <p:nvPr/>
            </p:nvSpPr>
            <p:spPr>
              <a:xfrm flipV="1">
                <a:off x="7482563" y="3329963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25000">
                    <a:schemeClr val="bg1"/>
                  </a:gs>
                  <a:gs pos="83000">
                    <a:schemeClr val="accent6">
                      <a:lumMod val="75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二等辺三角形 79">
                <a:extLst>
                  <a:ext uri="{FF2B5EF4-FFF2-40B4-BE49-F238E27FC236}">
                    <a16:creationId xmlns:a16="http://schemas.microsoft.com/office/drawing/2014/main" id="{8D2D9972-5889-36FF-4B76-CD7D87EEF667}"/>
                  </a:ext>
                </a:extLst>
              </p:cNvPr>
              <p:cNvSpPr/>
              <p:nvPr/>
            </p:nvSpPr>
            <p:spPr>
              <a:xfrm>
                <a:off x="6912339" y="2575236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1" name="二等辺三角形 80">
                <a:extLst>
                  <a:ext uri="{FF2B5EF4-FFF2-40B4-BE49-F238E27FC236}">
                    <a16:creationId xmlns:a16="http://schemas.microsoft.com/office/drawing/2014/main" id="{3BF39C8B-24B8-AF38-49D7-E662D6EA11C1}"/>
                  </a:ext>
                </a:extLst>
              </p:cNvPr>
              <p:cNvSpPr/>
              <p:nvPr/>
            </p:nvSpPr>
            <p:spPr>
              <a:xfrm>
                <a:off x="8622992" y="2578120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2" name="二等辺三角形 81">
                <a:extLst>
                  <a:ext uri="{FF2B5EF4-FFF2-40B4-BE49-F238E27FC236}">
                    <a16:creationId xmlns:a16="http://schemas.microsoft.com/office/drawing/2014/main" id="{3950F489-CF50-DA9A-7D0D-7DE2231F4701}"/>
                  </a:ext>
                </a:extLst>
              </p:cNvPr>
              <p:cNvSpPr/>
              <p:nvPr/>
            </p:nvSpPr>
            <p:spPr>
              <a:xfrm rot="10800000">
                <a:off x="7197452" y="2575236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bg1"/>
                  </a:gs>
                  <a:gs pos="16000">
                    <a:schemeClr val="bg1"/>
                  </a:gs>
                  <a:gs pos="83000">
                    <a:schemeClr val="accent6">
                      <a:lumMod val="20000"/>
                      <a:lumOff val="80000"/>
                    </a:schemeClr>
                  </a:gs>
                  <a:gs pos="100000">
                    <a:schemeClr val="accent6">
                      <a:lumMod val="40000"/>
                      <a:lumOff val="6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二等辺三角形 82">
                <a:extLst>
                  <a:ext uri="{FF2B5EF4-FFF2-40B4-BE49-F238E27FC236}">
                    <a16:creationId xmlns:a16="http://schemas.microsoft.com/office/drawing/2014/main" id="{ABCD2AAE-1966-3121-4A30-2099242B90DA}"/>
                  </a:ext>
                </a:extLst>
              </p:cNvPr>
              <p:cNvSpPr/>
              <p:nvPr/>
            </p:nvSpPr>
            <p:spPr>
              <a:xfrm rot="10800000">
                <a:off x="8052778" y="2575237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chemeClr val="accent6">
                      <a:lumMod val="50000"/>
                    </a:schemeClr>
                  </a:gs>
                  <a:gs pos="100000">
                    <a:schemeClr val="accent6">
                      <a:lumMod val="75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3" name="グループ化 92">
              <a:extLst>
                <a:ext uri="{FF2B5EF4-FFF2-40B4-BE49-F238E27FC236}">
                  <a16:creationId xmlns:a16="http://schemas.microsoft.com/office/drawing/2014/main" id="{826B4335-010B-0CE1-328C-4D804518DA00}"/>
                </a:ext>
              </a:extLst>
            </p:cNvPr>
            <p:cNvGrpSpPr/>
            <p:nvPr/>
          </p:nvGrpSpPr>
          <p:grpSpPr>
            <a:xfrm rot="645451">
              <a:off x="8866696" y="4296395"/>
              <a:ext cx="248305" cy="228265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94" name="二等辺三角形 93">
                <a:extLst>
                  <a:ext uri="{FF2B5EF4-FFF2-40B4-BE49-F238E27FC236}">
                    <a16:creationId xmlns:a16="http://schemas.microsoft.com/office/drawing/2014/main" id="{F1376417-566B-6F84-445D-27B57477E535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二等辺三角形 94">
                <a:extLst>
                  <a:ext uri="{FF2B5EF4-FFF2-40B4-BE49-F238E27FC236}">
                    <a16:creationId xmlns:a16="http://schemas.microsoft.com/office/drawing/2014/main" id="{7B3F4381-6A17-E020-8298-443B44BE9352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二等辺三角形 95">
                <a:extLst>
                  <a:ext uri="{FF2B5EF4-FFF2-40B4-BE49-F238E27FC236}">
                    <a16:creationId xmlns:a16="http://schemas.microsoft.com/office/drawing/2014/main" id="{1D034856-3C6A-F989-9198-CAFE3A6AA461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二等辺三角形 96">
                <a:extLst>
                  <a:ext uri="{FF2B5EF4-FFF2-40B4-BE49-F238E27FC236}">
                    <a16:creationId xmlns:a16="http://schemas.microsoft.com/office/drawing/2014/main" id="{EBA44415-D8B4-7E1C-A280-D7EF3B9923DA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二等辺三角形 97">
                <a:extLst>
                  <a:ext uri="{FF2B5EF4-FFF2-40B4-BE49-F238E27FC236}">
                    <a16:creationId xmlns:a16="http://schemas.microsoft.com/office/drawing/2014/main" id="{A4DCCAD1-3093-81CB-0739-1704612A77EB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二等辺三角形 98">
                <a:extLst>
                  <a:ext uri="{FF2B5EF4-FFF2-40B4-BE49-F238E27FC236}">
                    <a16:creationId xmlns:a16="http://schemas.microsoft.com/office/drawing/2014/main" id="{9B5F92B9-C929-8E1E-A472-E32C89CC08F1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0" name="二等辺三角形 99">
                <a:extLst>
                  <a:ext uri="{FF2B5EF4-FFF2-40B4-BE49-F238E27FC236}">
                    <a16:creationId xmlns:a16="http://schemas.microsoft.com/office/drawing/2014/main" id="{8075B127-FA38-8D7D-4236-C3DA1D8DEF84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1" name="二等辺三角形 100">
                <a:extLst>
                  <a:ext uri="{FF2B5EF4-FFF2-40B4-BE49-F238E27FC236}">
                    <a16:creationId xmlns:a16="http://schemas.microsoft.com/office/drawing/2014/main" id="{3F52C2EB-DD36-F97D-1F24-4592AC7D3494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102" name="グループ化 101">
              <a:extLst>
                <a:ext uri="{FF2B5EF4-FFF2-40B4-BE49-F238E27FC236}">
                  <a16:creationId xmlns:a16="http://schemas.microsoft.com/office/drawing/2014/main" id="{F6B11835-CDD2-3A51-921A-0342C6AAE788}"/>
                </a:ext>
              </a:extLst>
            </p:cNvPr>
            <p:cNvGrpSpPr/>
            <p:nvPr/>
          </p:nvGrpSpPr>
          <p:grpSpPr>
            <a:xfrm rot="19596714">
              <a:off x="4588126" y="4355596"/>
              <a:ext cx="248305" cy="228265"/>
              <a:chOff x="3869258" y="1952384"/>
              <a:chExt cx="2280868" cy="2096789"/>
            </a:xfrm>
            <a:effectLst>
              <a:glow rad="101600">
                <a:schemeClr val="bg1">
                  <a:alpha val="60000"/>
                </a:schemeClr>
              </a:glow>
            </a:effectLst>
          </p:grpSpPr>
          <p:sp>
            <p:nvSpPr>
              <p:cNvPr id="103" name="二等辺三角形 102">
                <a:extLst>
                  <a:ext uri="{FF2B5EF4-FFF2-40B4-BE49-F238E27FC236}">
                    <a16:creationId xmlns:a16="http://schemas.microsoft.com/office/drawing/2014/main" id="{BCA8F8C2-2967-9DD5-9580-20632EADFD0C}"/>
                  </a:ext>
                </a:extLst>
              </p:cNvPr>
              <p:cNvSpPr/>
              <p:nvPr/>
            </p:nvSpPr>
            <p:spPr>
              <a:xfrm>
                <a:off x="4439474" y="1952384"/>
                <a:ext cx="1140431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4" name="二等辺三角形 103">
                <a:extLst>
                  <a:ext uri="{FF2B5EF4-FFF2-40B4-BE49-F238E27FC236}">
                    <a16:creationId xmlns:a16="http://schemas.microsoft.com/office/drawing/2014/main" id="{A614DA2C-C0F4-C2C6-D749-9BAD74C64A43}"/>
                  </a:ext>
                </a:extLst>
              </p:cNvPr>
              <p:cNvSpPr/>
              <p:nvPr/>
            </p:nvSpPr>
            <p:spPr>
              <a:xfrm flipV="1">
                <a:off x="3869265" y="2707111"/>
                <a:ext cx="1140431" cy="1341634"/>
              </a:xfrm>
              <a:prstGeom prst="triangle">
                <a:avLst>
                  <a:gd name="adj" fmla="val 10000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二等辺三角形 104">
                <a:extLst>
                  <a:ext uri="{FF2B5EF4-FFF2-40B4-BE49-F238E27FC236}">
                    <a16:creationId xmlns:a16="http://schemas.microsoft.com/office/drawing/2014/main" id="{D3C3C5C3-B525-2BAB-4F81-DF1DC03032A1}"/>
                  </a:ext>
                </a:extLst>
              </p:cNvPr>
              <p:cNvSpPr/>
              <p:nvPr/>
            </p:nvSpPr>
            <p:spPr>
              <a:xfrm flipV="1">
                <a:off x="5009697" y="2707539"/>
                <a:ext cx="1140428" cy="1341634"/>
              </a:xfrm>
              <a:prstGeom prst="triangle">
                <a:avLst>
                  <a:gd name="adj" fmla="val 0"/>
                </a:avLst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accent5">
                      <a:lumMod val="20000"/>
                      <a:lumOff val="80000"/>
                    </a:schemeClr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二等辺三角形 105">
                <a:extLst>
                  <a:ext uri="{FF2B5EF4-FFF2-40B4-BE49-F238E27FC236}">
                    <a16:creationId xmlns:a16="http://schemas.microsoft.com/office/drawing/2014/main" id="{ED4CD141-3967-4290-7515-5C98C3439851}"/>
                  </a:ext>
                </a:extLst>
              </p:cNvPr>
              <p:cNvSpPr/>
              <p:nvPr/>
            </p:nvSpPr>
            <p:spPr>
              <a:xfrm flipV="1">
                <a:off x="4439482" y="2707111"/>
                <a:ext cx="1140431" cy="1341634"/>
              </a:xfrm>
              <a:prstGeom prst="triangle">
                <a:avLst/>
              </a:prstGeom>
              <a:gradFill flip="none" rotWithShape="1"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  <a:tileRect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7" name="二等辺三角形 106">
                <a:extLst>
                  <a:ext uri="{FF2B5EF4-FFF2-40B4-BE49-F238E27FC236}">
                    <a16:creationId xmlns:a16="http://schemas.microsoft.com/office/drawing/2014/main" id="{F58EC922-E9EA-BD21-DE9C-EA64B0247C76}"/>
                  </a:ext>
                </a:extLst>
              </p:cNvPr>
              <p:cNvSpPr/>
              <p:nvPr/>
            </p:nvSpPr>
            <p:spPr>
              <a:xfrm>
                <a:off x="3869258" y="1952384"/>
                <a:ext cx="570217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二等辺三角形 107">
                <a:extLst>
                  <a:ext uri="{FF2B5EF4-FFF2-40B4-BE49-F238E27FC236}">
                    <a16:creationId xmlns:a16="http://schemas.microsoft.com/office/drawing/2014/main" id="{A5775BFB-702C-06DA-EE21-2300E07AD1DA}"/>
                  </a:ext>
                </a:extLst>
              </p:cNvPr>
              <p:cNvSpPr/>
              <p:nvPr/>
            </p:nvSpPr>
            <p:spPr>
              <a:xfrm>
                <a:off x="5579911" y="1955268"/>
                <a:ext cx="570215" cy="753442"/>
              </a:xfrm>
              <a:prstGeom prst="triangle">
                <a:avLst/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二等辺三角形 108">
                <a:extLst>
                  <a:ext uri="{FF2B5EF4-FFF2-40B4-BE49-F238E27FC236}">
                    <a16:creationId xmlns:a16="http://schemas.microsoft.com/office/drawing/2014/main" id="{1C0C6682-EA1E-3C3A-A9F2-175AF10A1A01}"/>
                  </a:ext>
                </a:extLst>
              </p:cNvPr>
              <p:cNvSpPr/>
              <p:nvPr/>
            </p:nvSpPr>
            <p:spPr>
              <a:xfrm rot="10800000">
                <a:off x="4154371" y="1952384"/>
                <a:ext cx="855322" cy="753443"/>
              </a:xfrm>
              <a:prstGeom prst="triangle">
                <a:avLst>
                  <a:gd name="adj" fmla="val 66944"/>
                </a:avLst>
              </a:prstGeom>
              <a:gradFill>
                <a:gsLst>
                  <a:gs pos="0">
                    <a:schemeClr val="accent5">
                      <a:lumMod val="20000"/>
                      <a:lumOff val="80000"/>
                    </a:schemeClr>
                  </a:gs>
                  <a:gs pos="16000">
                    <a:schemeClr val="bg1"/>
                  </a:gs>
                  <a:gs pos="83000">
                    <a:schemeClr val="accent5">
                      <a:lumMod val="20000"/>
                      <a:lumOff val="80000"/>
                    </a:schemeClr>
                  </a:gs>
                  <a:gs pos="100000">
                    <a:schemeClr val="accent5">
                      <a:lumMod val="20000"/>
                      <a:lumOff val="80000"/>
                    </a:schemeClr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0" name="二等辺三角形 109">
                <a:extLst>
                  <a:ext uri="{FF2B5EF4-FFF2-40B4-BE49-F238E27FC236}">
                    <a16:creationId xmlns:a16="http://schemas.microsoft.com/office/drawing/2014/main" id="{CA8E17E4-2319-8DD1-11D3-F916F7A82F5E}"/>
                  </a:ext>
                </a:extLst>
              </p:cNvPr>
              <p:cNvSpPr/>
              <p:nvPr/>
            </p:nvSpPr>
            <p:spPr>
              <a:xfrm rot="10800000">
                <a:off x="5009697" y="1952385"/>
                <a:ext cx="855322" cy="753441"/>
              </a:xfrm>
              <a:prstGeom prst="triangle">
                <a:avLst>
                  <a:gd name="adj" fmla="val 33183"/>
                </a:avLst>
              </a:prstGeom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5000">
                    <a:schemeClr val="bg1"/>
                  </a:gs>
                  <a:gs pos="83000">
                    <a:srgbClr val="0070C0"/>
                  </a:gs>
                  <a:gs pos="100000">
                    <a:srgbClr val="0070C0"/>
                  </a:gs>
                </a:gsLst>
                <a:lin ang="2700000" scaled="1"/>
              </a:gra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3E36E9EB-95A9-A3B5-57B9-0835C725898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022164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5E07C572-A5EF-6079-9752-7052CA195D46}"/>
              </a:ext>
            </a:extLst>
          </p:cNvPr>
          <p:cNvGrpSpPr/>
          <p:nvPr/>
        </p:nvGrpSpPr>
        <p:grpSpPr>
          <a:xfrm>
            <a:off x="5734381" y="1093648"/>
            <a:ext cx="3183441" cy="2122871"/>
            <a:chOff x="6648708" y="439106"/>
            <a:chExt cx="3183441" cy="2122871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C2DD013A-FBAB-CBD2-889E-F7A7BFDD3533}"/>
                </a:ext>
              </a:extLst>
            </p:cNvPr>
            <p:cNvGrpSpPr/>
            <p:nvPr/>
          </p:nvGrpSpPr>
          <p:grpSpPr>
            <a:xfrm rot="21189899">
              <a:off x="6648708" y="439106"/>
              <a:ext cx="2106370" cy="1497636"/>
              <a:chOff x="5362349" y="1333829"/>
              <a:chExt cx="2106370" cy="1497636"/>
            </a:xfrm>
          </p:grpSpPr>
          <p:sp>
            <p:nvSpPr>
              <p:cNvPr id="18" name="フリーフォーム: 図形 17">
                <a:extLst>
                  <a:ext uri="{FF2B5EF4-FFF2-40B4-BE49-F238E27FC236}">
                    <a16:creationId xmlns:a16="http://schemas.microsoft.com/office/drawing/2014/main" id="{12301399-932D-964A-342E-50186C53C4BA}"/>
                  </a:ext>
                </a:extLst>
              </p:cNvPr>
              <p:cNvSpPr/>
              <p:nvPr/>
            </p:nvSpPr>
            <p:spPr>
              <a:xfrm>
                <a:off x="5362349" y="1333829"/>
                <a:ext cx="2098863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pattFill prst="solidDmnd">
                <a:fgClr>
                  <a:schemeClr val="accent2">
                    <a:lumMod val="60000"/>
                    <a:lumOff val="40000"/>
                  </a:schemeClr>
                </a:fgClr>
                <a:bgClr>
                  <a:schemeClr val="accent4">
                    <a:lumMod val="20000"/>
                    <a:lumOff val="80000"/>
                  </a:schemeClr>
                </a:bgClr>
              </a:patt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フリーフォーム: 図形 73">
                <a:extLst>
                  <a:ext uri="{FF2B5EF4-FFF2-40B4-BE49-F238E27FC236}">
                    <a16:creationId xmlns:a16="http://schemas.microsoft.com/office/drawing/2014/main" id="{74DA88D3-56E0-397B-3A1A-D68B7C8A8431}"/>
                  </a:ext>
                </a:extLst>
              </p:cNvPr>
              <p:cNvSpPr/>
              <p:nvPr/>
            </p:nvSpPr>
            <p:spPr>
              <a:xfrm>
                <a:off x="5363178" y="1335010"/>
                <a:ext cx="2105541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>
                      <a:alpha val="0"/>
                    </a:scheme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85000">
                    <a:schemeClr val="accent4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楕円 74">
                <a:extLst>
                  <a:ext uri="{FF2B5EF4-FFF2-40B4-BE49-F238E27FC236}">
                    <a16:creationId xmlns:a16="http://schemas.microsoft.com/office/drawing/2014/main" id="{3B03153A-61AA-F400-F709-640722A15059}"/>
                  </a:ext>
                </a:extLst>
              </p:cNvPr>
              <p:cNvSpPr/>
              <p:nvPr/>
            </p:nvSpPr>
            <p:spPr>
              <a:xfrm>
                <a:off x="5920672" y="1505070"/>
                <a:ext cx="287383" cy="28738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楕円 75">
                <a:extLst>
                  <a:ext uri="{FF2B5EF4-FFF2-40B4-BE49-F238E27FC236}">
                    <a16:creationId xmlns:a16="http://schemas.microsoft.com/office/drawing/2014/main" id="{853250ED-267E-59F3-FE93-B1ACFFCBFBDF}"/>
                  </a:ext>
                </a:extLst>
              </p:cNvPr>
              <p:cNvSpPr/>
              <p:nvPr/>
            </p:nvSpPr>
            <p:spPr>
              <a:xfrm>
                <a:off x="6622686" y="1505069"/>
                <a:ext cx="287383" cy="287383"/>
              </a:xfrm>
              <a:prstGeom prst="ellipse">
                <a:avLst/>
              </a:prstGeom>
              <a:solidFill>
                <a:schemeClr val="accent4">
                  <a:lumMod val="75000"/>
                </a:schemeClr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7" name="コネクタ: 曲線 76">
                <a:extLst>
                  <a:ext uri="{FF2B5EF4-FFF2-40B4-BE49-F238E27FC236}">
                    <a16:creationId xmlns:a16="http://schemas.microsoft.com/office/drawing/2014/main" id="{CD838E34-A774-CC5A-15DA-6AC5D37ACF4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6402091" y="1258300"/>
                <a:ext cx="12700" cy="688154"/>
              </a:xfrm>
              <a:prstGeom prst="curvedConnector3">
                <a:avLst>
                  <a:gd name="adj1" fmla="val 5434291"/>
                </a:avLst>
              </a:prstGeom>
              <a:ln w="127000" cap="rnd">
                <a:solidFill>
                  <a:schemeClr val="accent4">
                    <a:lumMod val="75000"/>
                  </a:schemeClr>
                </a:solidFill>
                <a:rou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E982AF15-CAE0-7CA4-9952-0AE80BA39DDC}"/>
                </a:ext>
              </a:extLst>
            </p:cNvPr>
            <p:cNvGrpSpPr/>
            <p:nvPr/>
          </p:nvGrpSpPr>
          <p:grpSpPr>
            <a:xfrm rot="307894">
              <a:off x="7719428" y="1062462"/>
              <a:ext cx="2112721" cy="1499515"/>
              <a:chOff x="7460383" y="1669850"/>
              <a:chExt cx="2112721" cy="1499515"/>
            </a:xfrm>
          </p:grpSpPr>
          <p:sp>
            <p:nvSpPr>
              <p:cNvPr id="13" name="フリーフォーム: 図形 12">
                <a:extLst>
                  <a:ext uri="{FF2B5EF4-FFF2-40B4-BE49-F238E27FC236}">
                    <a16:creationId xmlns:a16="http://schemas.microsoft.com/office/drawing/2014/main" id="{1810B64F-E0E4-0A6F-580A-CEF0B304BFC8}"/>
                  </a:ext>
                </a:extLst>
              </p:cNvPr>
              <p:cNvSpPr/>
              <p:nvPr/>
            </p:nvSpPr>
            <p:spPr>
              <a:xfrm>
                <a:off x="7460383" y="1672910"/>
                <a:ext cx="2098863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pattFill prst="solidDmnd">
                <a:fgClr>
                  <a:srgbClr val="C00000"/>
                </a:fgClr>
                <a:bgClr>
                  <a:srgbClr val="FFC000"/>
                </a:bgClr>
              </a:patt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フリーフォーム: 図形 13">
                <a:extLst>
                  <a:ext uri="{FF2B5EF4-FFF2-40B4-BE49-F238E27FC236}">
                    <a16:creationId xmlns:a16="http://schemas.microsoft.com/office/drawing/2014/main" id="{B860F4F2-C187-8BA8-AD59-C7885519A9E6}"/>
                  </a:ext>
                </a:extLst>
              </p:cNvPr>
              <p:cNvSpPr/>
              <p:nvPr/>
            </p:nvSpPr>
            <p:spPr>
              <a:xfrm>
                <a:off x="7467563" y="1669850"/>
                <a:ext cx="2105541" cy="1496455"/>
              </a:xfrm>
              <a:custGeom>
                <a:avLst/>
                <a:gdLst>
                  <a:gd name="connsiteX0" fmla="*/ 259583 w 1366463"/>
                  <a:gd name="connsiteY0" fmla="*/ 0 h 993165"/>
                  <a:gd name="connsiteX1" fmla="*/ 1106881 w 1366463"/>
                  <a:gd name="connsiteY1" fmla="*/ 0 h 993165"/>
                  <a:gd name="connsiteX2" fmla="*/ 1366463 w 1366463"/>
                  <a:gd name="connsiteY2" fmla="*/ 188860 h 993165"/>
                  <a:gd name="connsiteX3" fmla="*/ 1105492 w 1366463"/>
                  <a:gd name="connsiteY3" fmla="*/ 993165 h 993165"/>
                  <a:gd name="connsiteX4" fmla="*/ 260971 w 1366463"/>
                  <a:gd name="connsiteY4" fmla="*/ 993165 h 993165"/>
                  <a:gd name="connsiteX5" fmla="*/ 0 w 1366463"/>
                  <a:gd name="connsiteY5" fmla="*/ 188860 h 993165"/>
                  <a:gd name="connsiteX6" fmla="*/ 259583 w 1366463"/>
                  <a:gd name="connsiteY6" fmla="*/ 0 h 9931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366463" h="993165">
                    <a:moveTo>
                      <a:pt x="259583" y="0"/>
                    </a:moveTo>
                    <a:lnTo>
                      <a:pt x="1106881" y="0"/>
                    </a:lnTo>
                    <a:lnTo>
                      <a:pt x="1366463" y="188860"/>
                    </a:lnTo>
                    <a:lnTo>
                      <a:pt x="1105492" y="993165"/>
                    </a:lnTo>
                    <a:lnTo>
                      <a:pt x="260971" y="993165"/>
                    </a:lnTo>
                    <a:lnTo>
                      <a:pt x="0" y="188860"/>
                    </a:lnTo>
                    <a:lnTo>
                      <a:pt x="259583" y="0"/>
                    </a:lnTo>
                    <a:close/>
                  </a:path>
                </a:pathLst>
              </a:custGeom>
              <a:gradFill flip="none" rotWithShape="1">
                <a:gsLst>
                  <a:gs pos="45000">
                    <a:schemeClr val="bg1">
                      <a:alpha val="0"/>
                    </a:schemeClr>
                  </a:gs>
                  <a:gs pos="0">
                    <a:schemeClr val="accent1">
                      <a:lumMod val="5000"/>
                      <a:lumOff val="95000"/>
                      <a:alpha val="0"/>
                    </a:schemeClr>
                  </a:gs>
                  <a:gs pos="85000">
                    <a:schemeClr val="accent4">
                      <a:lumMod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楕円 14">
                <a:extLst>
                  <a:ext uri="{FF2B5EF4-FFF2-40B4-BE49-F238E27FC236}">
                    <a16:creationId xmlns:a16="http://schemas.microsoft.com/office/drawing/2014/main" id="{1C3A86DD-02B9-512B-1BD7-1CA332AA3CEC}"/>
                  </a:ext>
                </a:extLst>
              </p:cNvPr>
              <p:cNvSpPr/>
              <p:nvPr/>
            </p:nvSpPr>
            <p:spPr>
              <a:xfrm>
                <a:off x="8018706" y="1844151"/>
                <a:ext cx="287383" cy="287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0A9D8420-ADE5-E905-0D52-824C6D59C82B}"/>
                  </a:ext>
                </a:extLst>
              </p:cNvPr>
              <p:cNvSpPr/>
              <p:nvPr/>
            </p:nvSpPr>
            <p:spPr>
              <a:xfrm>
                <a:off x="8720720" y="1844150"/>
                <a:ext cx="287383" cy="287383"/>
              </a:xfrm>
              <a:prstGeom prst="ellipse">
                <a:avLst/>
              </a:prstGeom>
              <a:solidFill>
                <a:srgbClr val="C00000"/>
              </a:solidFill>
              <a:ln>
                <a:noFill/>
              </a:ln>
              <a:effectLst/>
              <a:scene3d>
                <a:camera prst="orthographicFront">
                  <a:rot lat="0" lon="0" rev="0"/>
                </a:camera>
                <a:lightRig rig="contrasting" dir="t">
                  <a:rot lat="0" lon="0" rev="7800000"/>
                </a:lightRig>
              </a:scene3d>
              <a:sp3d>
                <a:bevelT w="139700" h="139700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7" name="コネクタ: 曲線 16">
                <a:extLst>
                  <a:ext uri="{FF2B5EF4-FFF2-40B4-BE49-F238E27FC236}">
                    <a16:creationId xmlns:a16="http://schemas.microsoft.com/office/drawing/2014/main" id="{B3742BF6-896F-4D39-B857-F9DB07CCEE8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8500125" y="1597381"/>
                <a:ext cx="12700" cy="688154"/>
              </a:xfrm>
              <a:prstGeom prst="curvedConnector3">
                <a:avLst>
                  <a:gd name="adj1" fmla="val 5434291"/>
                </a:avLst>
              </a:prstGeom>
              <a:ln w="127000" cap="rnd">
                <a:solidFill>
                  <a:srgbClr val="C00000"/>
                </a:solidFill>
                <a:round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E10C4AE8-EC92-FC17-1A23-555AA46146B5}"/>
              </a:ext>
            </a:extLst>
          </p:cNvPr>
          <p:cNvGrpSpPr/>
          <p:nvPr/>
        </p:nvGrpSpPr>
        <p:grpSpPr>
          <a:xfrm>
            <a:off x="7391186" y="4918696"/>
            <a:ext cx="2083370" cy="845655"/>
            <a:chOff x="8461055" y="3180103"/>
            <a:chExt cx="2595476" cy="105352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79" name="グループ化 78">
              <a:extLst>
                <a:ext uri="{FF2B5EF4-FFF2-40B4-BE49-F238E27FC236}">
                  <a16:creationId xmlns:a16="http://schemas.microsoft.com/office/drawing/2014/main" id="{0B65CCC9-39B3-7A4D-50DE-A45687E2966D}"/>
                </a:ext>
              </a:extLst>
            </p:cNvPr>
            <p:cNvGrpSpPr/>
            <p:nvPr/>
          </p:nvGrpSpPr>
          <p:grpSpPr>
            <a:xfrm rot="813357">
              <a:off x="8461055" y="3180103"/>
              <a:ext cx="2227051" cy="1047645"/>
              <a:chOff x="6130962" y="4435681"/>
              <a:chExt cx="2227051" cy="1047645"/>
            </a:xfrm>
          </p:grpSpPr>
          <p:grpSp>
            <p:nvGrpSpPr>
              <p:cNvPr id="85" name="グループ化 84">
                <a:extLst>
                  <a:ext uri="{FF2B5EF4-FFF2-40B4-BE49-F238E27FC236}">
                    <a16:creationId xmlns:a16="http://schemas.microsoft.com/office/drawing/2014/main" id="{B2AE40F3-3AA9-DD00-5C68-0F9837ECACEF}"/>
                  </a:ext>
                </a:extLst>
              </p:cNvPr>
              <p:cNvGrpSpPr/>
              <p:nvPr/>
            </p:nvGrpSpPr>
            <p:grpSpPr>
              <a:xfrm rot="1973335" flipH="1">
                <a:off x="6130962" y="5120546"/>
                <a:ext cx="154186" cy="362780"/>
                <a:chOff x="4580708" y="4122173"/>
                <a:chExt cx="598852" cy="1658348"/>
              </a:xfrm>
            </p:grpSpPr>
            <p:sp>
              <p:nvSpPr>
                <p:cNvPr id="87" name="台形 86">
                  <a:extLst>
                    <a:ext uri="{FF2B5EF4-FFF2-40B4-BE49-F238E27FC236}">
                      <a16:creationId xmlns:a16="http://schemas.microsoft.com/office/drawing/2014/main" id="{9B80BD0D-05B8-F63C-9926-4CC3A56EAA20}"/>
                    </a:ext>
                  </a:extLst>
                </p:cNvPr>
                <p:cNvSpPr/>
                <p:nvPr/>
              </p:nvSpPr>
              <p:spPr>
                <a:xfrm>
                  <a:off x="4580708" y="4122173"/>
                  <a:ext cx="598852" cy="1658348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8" name="台形 87">
                  <a:extLst>
                    <a:ext uri="{FF2B5EF4-FFF2-40B4-BE49-F238E27FC236}">
                      <a16:creationId xmlns:a16="http://schemas.microsoft.com/office/drawing/2014/main" id="{B303EE30-0377-586A-844B-6184F7E751C7}"/>
                    </a:ext>
                  </a:extLst>
                </p:cNvPr>
                <p:cNvSpPr/>
                <p:nvPr/>
              </p:nvSpPr>
              <p:spPr>
                <a:xfrm>
                  <a:off x="4666290" y="5352930"/>
                  <a:ext cx="427688" cy="342476"/>
                </a:xfrm>
                <a:prstGeom prst="trapezoid">
                  <a:avLst>
                    <a:gd name="adj" fmla="val 7668"/>
                  </a:avLst>
                </a:prstGeom>
                <a:solidFill>
                  <a:schemeClr val="bg1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6" name="四角形: 角を丸くする 85">
                <a:extLst>
                  <a:ext uri="{FF2B5EF4-FFF2-40B4-BE49-F238E27FC236}">
                    <a16:creationId xmlns:a16="http://schemas.microsoft.com/office/drawing/2014/main" id="{2B1DB761-1262-927A-9E01-426B97109D4D}"/>
                  </a:ext>
                </a:extLst>
              </p:cNvPr>
              <p:cNvSpPr/>
              <p:nvPr/>
            </p:nvSpPr>
            <p:spPr>
              <a:xfrm>
                <a:off x="6259150" y="4435681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2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80" name="グループ化 79">
              <a:extLst>
                <a:ext uri="{FF2B5EF4-FFF2-40B4-BE49-F238E27FC236}">
                  <a16:creationId xmlns:a16="http://schemas.microsoft.com/office/drawing/2014/main" id="{63490113-2033-0A88-9CAC-6231491AC0B2}"/>
                </a:ext>
              </a:extLst>
            </p:cNvPr>
            <p:cNvGrpSpPr/>
            <p:nvPr/>
          </p:nvGrpSpPr>
          <p:grpSpPr>
            <a:xfrm rot="20998498">
              <a:off x="8829480" y="3185980"/>
              <a:ext cx="2227051" cy="1047645"/>
              <a:chOff x="8536843" y="3857248"/>
              <a:chExt cx="2227051" cy="1047645"/>
            </a:xfrm>
          </p:grpSpPr>
          <p:grpSp>
            <p:nvGrpSpPr>
              <p:cNvPr id="81" name="グループ化 80">
                <a:extLst>
                  <a:ext uri="{FF2B5EF4-FFF2-40B4-BE49-F238E27FC236}">
                    <a16:creationId xmlns:a16="http://schemas.microsoft.com/office/drawing/2014/main" id="{6B5597F2-C416-413E-A663-809D0CF42B01}"/>
                  </a:ext>
                </a:extLst>
              </p:cNvPr>
              <p:cNvGrpSpPr/>
              <p:nvPr/>
            </p:nvGrpSpPr>
            <p:grpSpPr>
              <a:xfrm rot="1973335" flipH="1">
                <a:off x="8536843" y="4542113"/>
                <a:ext cx="154186" cy="362780"/>
                <a:chOff x="4580708" y="4122173"/>
                <a:chExt cx="598852" cy="1658348"/>
              </a:xfrm>
            </p:grpSpPr>
            <p:sp>
              <p:nvSpPr>
                <p:cNvPr id="83" name="台形 82">
                  <a:extLst>
                    <a:ext uri="{FF2B5EF4-FFF2-40B4-BE49-F238E27FC236}">
                      <a16:creationId xmlns:a16="http://schemas.microsoft.com/office/drawing/2014/main" id="{FCCC35FE-EA6F-11C9-7CCB-0ED6CE74E0F4}"/>
                    </a:ext>
                  </a:extLst>
                </p:cNvPr>
                <p:cNvSpPr/>
                <p:nvPr/>
              </p:nvSpPr>
              <p:spPr>
                <a:xfrm>
                  <a:off x="4580708" y="4122173"/>
                  <a:ext cx="598852" cy="1658348"/>
                </a:xfrm>
                <a:prstGeom prst="trapezoid">
                  <a:avLst/>
                </a:prstGeom>
                <a:solidFill>
                  <a:schemeClr val="tx1">
                    <a:lumMod val="50000"/>
                    <a:lumOff val="50000"/>
                  </a:schemeClr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84" name="台形 83">
                  <a:extLst>
                    <a:ext uri="{FF2B5EF4-FFF2-40B4-BE49-F238E27FC236}">
                      <a16:creationId xmlns:a16="http://schemas.microsoft.com/office/drawing/2014/main" id="{CE24A0CB-0068-AD5A-2B1C-1988C00C0233}"/>
                    </a:ext>
                  </a:extLst>
                </p:cNvPr>
                <p:cNvSpPr/>
                <p:nvPr/>
              </p:nvSpPr>
              <p:spPr>
                <a:xfrm>
                  <a:off x="4666290" y="5352930"/>
                  <a:ext cx="427688" cy="342476"/>
                </a:xfrm>
                <a:prstGeom prst="trapezoid">
                  <a:avLst>
                    <a:gd name="adj" fmla="val 7668"/>
                  </a:avLst>
                </a:prstGeom>
                <a:solidFill>
                  <a:schemeClr val="bg1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T prst="relaxedInset"/>
                </a:sp3d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82" name="四角形: 角を丸くする 81">
                <a:extLst>
                  <a:ext uri="{FF2B5EF4-FFF2-40B4-BE49-F238E27FC236}">
                    <a16:creationId xmlns:a16="http://schemas.microsoft.com/office/drawing/2014/main" id="{AFB0C352-7CFE-2963-7B7D-CD7344410187}"/>
                  </a:ext>
                </a:extLst>
              </p:cNvPr>
              <p:cNvSpPr/>
              <p:nvPr/>
            </p:nvSpPr>
            <p:spPr>
              <a:xfrm>
                <a:off x="8665031" y="3857248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3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95E43088-AB94-8012-17F2-F59668567DB4}"/>
              </a:ext>
            </a:extLst>
          </p:cNvPr>
          <p:cNvGrpSpPr/>
          <p:nvPr/>
        </p:nvGrpSpPr>
        <p:grpSpPr>
          <a:xfrm>
            <a:off x="2717443" y="3037638"/>
            <a:ext cx="3301940" cy="2190755"/>
            <a:chOff x="4239152" y="2243138"/>
            <a:chExt cx="3301940" cy="219075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90" name="グループ化 89">
              <a:extLst>
                <a:ext uri="{FF2B5EF4-FFF2-40B4-BE49-F238E27FC236}">
                  <a16:creationId xmlns:a16="http://schemas.microsoft.com/office/drawing/2014/main" id="{0023876A-A3D6-E6AA-8CAF-CD268F9CD996}"/>
                </a:ext>
              </a:extLst>
            </p:cNvPr>
            <p:cNvGrpSpPr/>
            <p:nvPr/>
          </p:nvGrpSpPr>
          <p:grpSpPr>
            <a:xfrm rot="389811">
              <a:off x="5442226" y="2686390"/>
              <a:ext cx="2098866" cy="1747503"/>
              <a:chOff x="2477536" y="4064826"/>
              <a:chExt cx="2098866" cy="1747503"/>
            </a:xfrm>
          </p:grpSpPr>
          <p:sp>
            <p:nvSpPr>
              <p:cNvPr id="96" name="四角形: 角を丸くする 95">
                <a:extLst>
                  <a:ext uri="{FF2B5EF4-FFF2-40B4-BE49-F238E27FC236}">
                    <a16:creationId xmlns:a16="http://schemas.microsoft.com/office/drawing/2014/main" id="{07646615-5D7D-7B99-EF60-338F7F78CC38}"/>
                  </a:ext>
                </a:extLst>
              </p:cNvPr>
              <p:cNvSpPr/>
              <p:nvPr/>
            </p:nvSpPr>
            <p:spPr>
              <a:xfrm>
                <a:off x="3032422" y="4064826"/>
                <a:ext cx="993030" cy="623442"/>
              </a:xfrm>
              <a:prstGeom prst="roundRect">
                <a:avLst>
                  <a:gd name="adj" fmla="val 30635"/>
                </a:avLst>
              </a:prstGeom>
              <a:noFill/>
              <a:ln w="127000">
                <a:solidFill>
                  <a:schemeClr val="tx1">
                    <a:lumMod val="65000"/>
                    <a:lumOff val="3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四角形: 角を丸くする 96">
                <a:extLst>
                  <a:ext uri="{FF2B5EF4-FFF2-40B4-BE49-F238E27FC236}">
                    <a16:creationId xmlns:a16="http://schemas.microsoft.com/office/drawing/2014/main" id="{585FA197-F8C4-5717-7E9B-BF3DCCE7E880}"/>
                  </a:ext>
                </a:extLst>
              </p:cNvPr>
              <p:cNvSpPr/>
              <p:nvPr/>
            </p:nvSpPr>
            <p:spPr>
              <a:xfrm>
                <a:off x="2477537" y="4315874"/>
                <a:ext cx="2098865" cy="1496455"/>
              </a:xfrm>
              <a:prstGeom prst="roundRect">
                <a:avLst>
                  <a:gd name="adj" fmla="val 8509"/>
                </a:avLst>
              </a:prstGeom>
              <a:blipFill>
                <a:blip r:embed="rId4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四角形: 角を丸くする 97">
                <a:extLst>
                  <a:ext uri="{FF2B5EF4-FFF2-40B4-BE49-F238E27FC236}">
                    <a16:creationId xmlns:a16="http://schemas.microsoft.com/office/drawing/2014/main" id="{119851C0-029E-FA14-8335-2514CF48EA71}"/>
                  </a:ext>
                </a:extLst>
              </p:cNvPr>
              <p:cNvSpPr/>
              <p:nvPr/>
            </p:nvSpPr>
            <p:spPr>
              <a:xfrm>
                <a:off x="2477536" y="4315873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4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9" name="四角形: 角を丸くする 98">
                <a:extLst>
                  <a:ext uri="{FF2B5EF4-FFF2-40B4-BE49-F238E27FC236}">
                    <a16:creationId xmlns:a16="http://schemas.microsoft.com/office/drawing/2014/main" id="{0C2E0F90-563E-F4C1-B76F-45646F666EE9}"/>
                  </a:ext>
                </a:extLst>
              </p:cNvPr>
              <p:cNvSpPr/>
              <p:nvPr/>
            </p:nvSpPr>
            <p:spPr>
              <a:xfrm>
                <a:off x="3257966" y="5060662"/>
                <a:ext cx="538001" cy="26908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grpSp>
          <p:nvGrpSpPr>
            <p:cNvPr id="91" name="グループ化 90">
              <a:extLst>
                <a:ext uri="{FF2B5EF4-FFF2-40B4-BE49-F238E27FC236}">
                  <a16:creationId xmlns:a16="http://schemas.microsoft.com/office/drawing/2014/main" id="{CA205D30-BC9B-EA47-B1C5-4324AFE8A347}"/>
                </a:ext>
              </a:extLst>
            </p:cNvPr>
            <p:cNvGrpSpPr/>
            <p:nvPr/>
          </p:nvGrpSpPr>
          <p:grpSpPr>
            <a:xfrm rot="20841584">
              <a:off x="4239152" y="2243138"/>
              <a:ext cx="2098866" cy="1747503"/>
              <a:chOff x="1428105" y="1901388"/>
              <a:chExt cx="2098866" cy="1747503"/>
            </a:xfrm>
          </p:grpSpPr>
          <p:sp>
            <p:nvSpPr>
              <p:cNvPr id="92" name="四角形: 角を丸くする 91">
                <a:extLst>
                  <a:ext uri="{FF2B5EF4-FFF2-40B4-BE49-F238E27FC236}">
                    <a16:creationId xmlns:a16="http://schemas.microsoft.com/office/drawing/2014/main" id="{8A0194B1-E099-8F8A-D05E-509B875F1ABE}"/>
                  </a:ext>
                </a:extLst>
              </p:cNvPr>
              <p:cNvSpPr/>
              <p:nvPr/>
            </p:nvSpPr>
            <p:spPr>
              <a:xfrm>
                <a:off x="1982991" y="1901388"/>
                <a:ext cx="993030" cy="623442"/>
              </a:xfrm>
              <a:prstGeom prst="roundRect">
                <a:avLst>
                  <a:gd name="adj" fmla="val 30635"/>
                </a:avLst>
              </a:prstGeom>
              <a:noFill/>
              <a:ln w="127000">
                <a:solidFill>
                  <a:schemeClr val="accent4">
                    <a:lumMod val="75000"/>
                  </a:schemeClr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3" name="四角形: 角を丸くする 92">
                <a:extLst>
                  <a:ext uri="{FF2B5EF4-FFF2-40B4-BE49-F238E27FC236}">
                    <a16:creationId xmlns:a16="http://schemas.microsoft.com/office/drawing/2014/main" id="{97C84259-EAFD-8FE8-4908-1FE90970BE1B}"/>
                  </a:ext>
                </a:extLst>
              </p:cNvPr>
              <p:cNvSpPr/>
              <p:nvPr/>
            </p:nvSpPr>
            <p:spPr>
              <a:xfrm>
                <a:off x="1428106" y="2152436"/>
                <a:ext cx="2098865" cy="1496455"/>
              </a:xfrm>
              <a:prstGeom prst="roundRect">
                <a:avLst>
                  <a:gd name="adj" fmla="val 8509"/>
                </a:avLst>
              </a:prstGeom>
              <a:blipFill>
                <a:blip r:embed="rId5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四角形: 角を丸くする 93">
                <a:extLst>
                  <a:ext uri="{FF2B5EF4-FFF2-40B4-BE49-F238E27FC236}">
                    <a16:creationId xmlns:a16="http://schemas.microsoft.com/office/drawing/2014/main" id="{16617EEA-8A2B-534C-2052-64588B2CEA2F}"/>
                  </a:ext>
                </a:extLst>
              </p:cNvPr>
              <p:cNvSpPr/>
              <p:nvPr/>
            </p:nvSpPr>
            <p:spPr>
              <a:xfrm>
                <a:off x="1428105" y="2152435"/>
                <a:ext cx="2098863" cy="917249"/>
              </a:xfrm>
              <a:prstGeom prst="roundRect">
                <a:avLst>
                  <a:gd name="adj" fmla="val 12361"/>
                </a:avLst>
              </a:prstGeom>
              <a:blipFill>
                <a:blip r:embed="rId5"/>
                <a:tile tx="0" ty="0" sx="100000" sy="100000" flip="none" algn="tl"/>
              </a:blip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四角形: 角を丸くする 94">
                <a:extLst>
                  <a:ext uri="{FF2B5EF4-FFF2-40B4-BE49-F238E27FC236}">
                    <a16:creationId xmlns:a16="http://schemas.microsoft.com/office/drawing/2014/main" id="{0E6B4964-B289-606F-AE8D-11B6D00ACBC5}"/>
                  </a:ext>
                </a:extLst>
              </p:cNvPr>
              <p:cNvSpPr/>
              <p:nvPr/>
            </p:nvSpPr>
            <p:spPr>
              <a:xfrm>
                <a:off x="2208535" y="2897224"/>
                <a:ext cx="538001" cy="269081"/>
              </a:xfrm>
              <a:prstGeom prst="roundRect">
                <a:avLst/>
              </a:prstGeom>
              <a:solidFill>
                <a:srgbClr val="FFFF00"/>
              </a:solidFill>
              <a:ln w="3175">
                <a:solidFill>
                  <a:schemeClr val="tx1"/>
                </a:solidFill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6917892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E9B3C-05B3-0408-4BE4-D3A630C96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2857581-4EED-22AA-2E1B-DC3DE1CFB6AA}"/>
              </a:ext>
            </a:extLst>
          </p:cNvPr>
          <p:cNvSpPr/>
          <p:nvPr/>
        </p:nvSpPr>
        <p:spPr>
          <a:xfrm>
            <a:off x="4876497" y="2209497"/>
            <a:ext cx="2426511" cy="2426511"/>
          </a:xfrm>
          <a:prstGeom prst="rect">
            <a:avLst/>
          </a:prstGeom>
          <a:solidFill>
            <a:srgbClr val="5C9AD4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0DAD37E-321B-927A-F46C-27607B874CD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2723931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2C293-037C-DB2E-F373-3A83C90CA7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F16BDF3A-5E94-048F-0B0E-19AA806267F1}"/>
              </a:ext>
            </a:extLst>
          </p:cNvPr>
          <p:cNvSpPr/>
          <p:nvPr/>
        </p:nvSpPr>
        <p:spPr>
          <a:xfrm>
            <a:off x="4876497" y="2209497"/>
            <a:ext cx="2426511" cy="2426511"/>
          </a:xfrm>
          <a:prstGeom prst="rect">
            <a:avLst/>
          </a:prstGeom>
          <a:solidFill>
            <a:srgbClr val="5C9AD4"/>
          </a:solidFill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3" name="図 12" descr="テキスト, 手紙&#10;&#10;自動的に生成された説明">
            <a:extLst>
              <a:ext uri="{FF2B5EF4-FFF2-40B4-BE49-F238E27FC236}">
                <a16:creationId xmlns:a16="http://schemas.microsoft.com/office/drawing/2014/main" id="{6EC89AF5-FD08-725E-E528-0B8704AC93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713" y="770628"/>
            <a:ext cx="1728351" cy="530424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0CAD19E-19B4-0F99-7795-74472AE7E212}"/>
              </a:ext>
            </a:extLst>
          </p:cNvPr>
          <p:cNvGrpSpPr/>
          <p:nvPr/>
        </p:nvGrpSpPr>
        <p:grpSpPr>
          <a:xfrm rot="10800000">
            <a:off x="9080391" y="1030245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BE533C15-FA25-F0DE-10BB-2052FCCB88EE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二等辺三角形 4">
              <a:extLst>
                <a:ext uri="{FF2B5EF4-FFF2-40B4-BE49-F238E27FC236}">
                  <a16:creationId xmlns:a16="http://schemas.microsoft.com/office/drawing/2014/main" id="{7A4AB73E-00D6-7F7B-AAEF-9408AB592AAD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0F9DC021-5BB9-62A1-C50A-A580CD7BAF33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E3536A2-074E-2889-AF7F-0F8443AA5AF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450865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29366-6622-D4FB-780E-E04B075E6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図形, 正方形&#10;&#10;自動的に生成された説明">
            <a:extLst>
              <a:ext uri="{FF2B5EF4-FFF2-40B4-BE49-F238E27FC236}">
                <a16:creationId xmlns:a16="http://schemas.microsoft.com/office/drawing/2014/main" id="{08E506D1-CA3E-AF26-7A6A-DA4412DCD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107" y="1432107"/>
            <a:ext cx="3993786" cy="3993786"/>
          </a:xfrm>
          <a:prstGeom prst="rect">
            <a:avLst/>
          </a:prstGeom>
          <a:ln>
            <a:noFill/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3B60874-67D8-8793-756D-360CBE9BD41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7180841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F0C989-45D4-A69D-6ACC-D7059F139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 descr="図形, 正方形&#10;&#10;自動的に生成された説明">
            <a:extLst>
              <a:ext uri="{FF2B5EF4-FFF2-40B4-BE49-F238E27FC236}">
                <a16:creationId xmlns:a16="http://schemas.microsoft.com/office/drawing/2014/main" id="{225EBF51-F62D-A3DA-D4AA-6320FC59EE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107" y="1432107"/>
            <a:ext cx="3993786" cy="3993786"/>
          </a:xfrm>
          <a:prstGeom prst="rect">
            <a:avLst/>
          </a:prstGeom>
          <a:ln>
            <a:noFill/>
          </a:ln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8719912-3EF3-C40E-E81C-4FEE6AFA8FE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076409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7D66B-1AA5-B796-1CD5-9C526DF70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グラフ, 円グラフ&#10;&#10;中程度の精度で自動的に生成された説明">
            <a:extLst>
              <a:ext uri="{FF2B5EF4-FFF2-40B4-BE49-F238E27FC236}">
                <a16:creationId xmlns:a16="http://schemas.microsoft.com/office/drawing/2014/main" id="{D622973B-3F42-AB61-D5B6-AAC67C0CE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9107" y="1432107"/>
            <a:ext cx="3993786" cy="3993786"/>
          </a:xfrm>
          <a:prstGeom prst="rect">
            <a:avLst/>
          </a:prstGeom>
          <a:ln>
            <a:noFill/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E23FC76-90AB-D98C-7886-7269D4BCC53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8181688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9694A-009D-3D22-112C-C6C3DBF4A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ミラー, 姿見, 挿絵 が含まれている画像&#10;&#10;自動的に生成された説明">
            <a:extLst>
              <a:ext uri="{FF2B5EF4-FFF2-40B4-BE49-F238E27FC236}">
                <a16:creationId xmlns:a16="http://schemas.microsoft.com/office/drawing/2014/main" id="{FBA337C5-4DAC-9939-3DF4-707B6E05C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7977" y="1273587"/>
            <a:ext cx="4356045" cy="4310825"/>
          </a:xfrm>
          <a:prstGeom prst="rect">
            <a:avLst/>
          </a:prstGeom>
          <a:ln>
            <a:noFill/>
          </a:ln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FB0B65D-9B3B-B177-3CAF-C75FB37F823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3251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AF8CA-49F4-CB3B-A361-0F0F0B599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68B1B37C-9340-3594-0627-9A9DEFBCAF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D163187E-506E-0911-A9CA-93CB2D34D8C6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5204E0EC-E0D5-9D9E-AD33-B191BD752642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7A1E8CF0-97EC-7240-1203-ECBC875BED14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CC69FEC2-8F42-D9A9-35F7-FEE9FD934862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05CAFF3-FC22-A274-A731-81E25A448E7D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2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1760354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星: 5 pt 7">
            <a:extLst>
              <a:ext uri="{FF2B5EF4-FFF2-40B4-BE49-F238E27FC236}">
                <a16:creationId xmlns:a16="http://schemas.microsoft.com/office/drawing/2014/main" id="{38D7E72F-5FC6-AE7E-B99A-3D7E8BCCA051}"/>
              </a:ext>
            </a:extLst>
          </p:cNvPr>
          <p:cNvSpPr/>
          <p:nvPr/>
        </p:nvSpPr>
        <p:spPr>
          <a:xfrm>
            <a:off x="4212962" y="492827"/>
            <a:ext cx="1744903" cy="1744903"/>
          </a:xfrm>
          <a:prstGeom prst="star5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04BAA1A-39B8-9148-E392-9DDFB7AEDD66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83FA784A-3FD7-120E-1634-9CA10E8F4DED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6B5E15D4-AD72-F59F-1115-367C50FA7AEB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BDFD2DE6-5F7F-BE47-8A4B-77A315E9EB69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4CE25598-402D-6780-78B7-A823641A7536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6B69F63D-6197-2F2B-EBA0-57F93CEE3A0F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66BADF42-C418-AB99-0F92-5AAE09F8A3A7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874D922C-E212-060E-1663-9F3E11024F1C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72559614-4978-102A-A6ED-C8A7B5C8D4A7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5B7C3F17-50CE-A9BE-3B41-B153E2C6CCE1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8283E24-A676-B018-5A94-75D2CD2C8A9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1832135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F651E-DECE-9454-8383-1D38D7100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十字形 3">
            <a:extLst>
              <a:ext uri="{FF2B5EF4-FFF2-40B4-BE49-F238E27FC236}">
                <a16:creationId xmlns:a16="http://schemas.microsoft.com/office/drawing/2014/main" id="{D9C669DD-88C2-F254-AFD3-FC2EBBB831CA}"/>
              </a:ext>
            </a:extLst>
          </p:cNvPr>
          <p:cNvSpPr/>
          <p:nvPr/>
        </p:nvSpPr>
        <p:spPr>
          <a:xfrm>
            <a:off x="6737263" y="764105"/>
            <a:ext cx="1402370" cy="1402370"/>
          </a:xfrm>
          <a:prstGeom prst="plus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DD40A6B-B0E1-C30A-7081-510C4A85B412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8375B65A-53C7-4A9B-4F77-E625C52DEBB9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D505F16F-4B95-971F-909D-C94E02D852CA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832C7AB3-0A44-20E1-0DA0-64AC2B804CF1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9D7535E6-ECE5-FE16-EC94-FADAD2F84284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A30C825A-6070-74CC-4D93-FFEA68F2BD13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6B288968-1A43-6874-3A70-557265A8148A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D4A98DD5-2BE6-A096-13BE-BF77A4D4933E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FA36C4C4-EABE-0761-5B53-9124D42586CA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23728514-9A8B-B61E-E9E2-8AE9E78D1025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1EE81580-CD55-43B8-2FA5-BF815C39EC5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884820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A6130-D456-F635-BDE6-6653962AE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平行四辺形 3">
            <a:extLst>
              <a:ext uri="{FF2B5EF4-FFF2-40B4-BE49-F238E27FC236}">
                <a16:creationId xmlns:a16="http://schemas.microsoft.com/office/drawing/2014/main" id="{260F5856-2956-DE3D-F488-0C8CB62598D9}"/>
              </a:ext>
            </a:extLst>
          </p:cNvPr>
          <p:cNvSpPr/>
          <p:nvPr/>
        </p:nvSpPr>
        <p:spPr>
          <a:xfrm>
            <a:off x="810687" y="2723950"/>
            <a:ext cx="1859420" cy="1398060"/>
          </a:xfrm>
          <a:prstGeom prst="parallelogram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94F6C6D-77A3-D670-9110-DED04E5C04FE}"/>
              </a:ext>
            </a:extLst>
          </p:cNvPr>
          <p:cNvGrpSpPr/>
          <p:nvPr/>
        </p:nvGrpSpPr>
        <p:grpSpPr>
          <a:xfrm>
            <a:off x="3386443" y="2694431"/>
            <a:ext cx="7959307" cy="1462493"/>
            <a:chOff x="3386443" y="2688317"/>
            <a:chExt cx="7959307" cy="1462493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223FAC6D-0004-B119-7234-66133B9F5BC8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71C1294B-C3D6-3359-EF4C-D3973177D401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D7496811-FB64-D6E0-3B46-D81DBFA05074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0A03FB99-138E-FC93-CE1D-D1397F3328CF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90AA1647-074D-B27B-DD52-1F864FD804E7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0BEFF791-C842-6D1E-0357-1B6E6A1BA57C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69A7C184-D0F1-0B77-F246-31F4E5DC3AB4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996F0440-689F-4B03-1C14-C79EF591DA60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683DC55B-F74E-150D-A90F-0A48F112EEC1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115E4A60-9F4E-CE95-5DD2-B9A939178AE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939157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43F6A-916E-F5A0-6EF9-0BDF32750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C895872-2D5C-1AD3-B901-1314D8800F4E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CF35E686-3643-5FDE-F366-DC78726B54BC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6A3D51D5-2C68-F923-AFEA-07619CD04F00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FE956224-E2A9-FC6F-2524-BE46A8E54B1C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1C085486-6FE8-9552-F6AD-2EC57333FB6C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5058E719-68D2-30D1-E43F-9CFC148C93DA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BF341AF7-D9E6-38DE-C103-68D1C3B04E9F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D329DE8-0909-517B-DC07-97ECB1C3E93C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BA0050ED-A674-0D16-743D-1F284871F71B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8C4964DA-0EAF-B182-60EB-69A222F7E5B6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13AF9FA0-C210-50D1-5628-C24399241BB2}"/>
              </a:ext>
            </a:extLst>
          </p:cNvPr>
          <p:cNvSpPr/>
          <p:nvPr/>
        </p:nvSpPr>
        <p:spPr>
          <a:xfrm>
            <a:off x="3302971" y="2646277"/>
            <a:ext cx="1659997" cy="1431032"/>
          </a:xfrm>
          <a:prstGeom prst="triangle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9CD04A5-DA68-66E3-05DE-7DB49A48CE6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818416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3B08E-EDE7-00D1-88A5-C99AAA9E9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46BDBEC-AB77-E5B3-F670-48374E5C38AE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D2783C77-B181-F326-AEA7-A6FDE8C75647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066EB86E-303C-5FCA-CCD8-538F7E9242E8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3FC0C2F4-6F1E-E59F-25BF-80D42B3AF78C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CC49A96A-E7D8-7788-7529-0E0ED5E772A5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9623848D-6088-792E-1E21-56755F5E8418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72BD991C-8ED9-8BF8-D477-31C94184BB95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E0963E5A-C81A-E109-E18F-B6C8B5CF84AB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83A2AF8E-C811-22CD-8FA6-4A764F67D3AA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EB0B3E30-8928-C812-09EF-2C8235588085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五角形 3">
            <a:extLst>
              <a:ext uri="{FF2B5EF4-FFF2-40B4-BE49-F238E27FC236}">
                <a16:creationId xmlns:a16="http://schemas.microsoft.com/office/drawing/2014/main" id="{85B1F0B1-8802-4915-B6E3-9A4DDCF489D1}"/>
              </a:ext>
            </a:extLst>
          </p:cNvPr>
          <p:cNvSpPr/>
          <p:nvPr/>
        </p:nvSpPr>
        <p:spPr>
          <a:xfrm>
            <a:off x="5596148" y="2694431"/>
            <a:ext cx="1465597" cy="1395807"/>
          </a:xfrm>
          <a:prstGeom prst="pentagon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D84F374-D331-4B51-A86D-B19A10F559E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57254114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B3D62-537E-A252-8B07-13CE29239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六角形 3">
            <a:extLst>
              <a:ext uri="{FF2B5EF4-FFF2-40B4-BE49-F238E27FC236}">
                <a16:creationId xmlns:a16="http://schemas.microsoft.com/office/drawing/2014/main" id="{0E1D4DBF-3138-77CF-D5D4-50FF537437A1}"/>
              </a:ext>
            </a:extLst>
          </p:cNvPr>
          <p:cNvSpPr/>
          <p:nvPr/>
        </p:nvSpPr>
        <p:spPr>
          <a:xfrm>
            <a:off x="7678296" y="2740499"/>
            <a:ext cx="1615794" cy="1392926"/>
          </a:xfrm>
          <a:prstGeom prst="hexagon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620E0E4-E8B5-FF61-8F0A-8B8AABA5AA97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5EFE8797-10B3-4ED6-60C1-108B240073B8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043CCEFC-9F57-CC9D-9FA5-3378526E3209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D5EDB9D1-E184-87DC-2879-8D2586B556A8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69B2710E-334D-AB3A-6719-36C328D6C7AE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8A006C5-CD3B-074F-91BB-955F85387041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488FF457-CE3F-0CEB-E689-60E1F64EEDB4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D9A2C088-F583-1C22-AD33-63936CCB16C5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786BF654-3E4F-83A2-F012-D8F1E0310279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6C27C230-166D-1176-0481-442BFA005816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D27A002-D32F-9BC6-17E8-6058AF2E4F2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487586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AF23CD-F297-A34C-3C09-5E27BA632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9DFE7F0-0DD1-E650-5171-F2203A7A2776}"/>
              </a:ext>
            </a:extLst>
          </p:cNvPr>
          <p:cNvSpPr/>
          <p:nvPr/>
        </p:nvSpPr>
        <p:spPr>
          <a:xfrm>
            <a:off x="10031575" y="2817140"/>
            <a:ext cx="1235948" cy="123594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B43C5F8B-92DE-77FA-4B8C-551835AB3FF3}"/>
              </a:ext>
            </a:extLst>
          </p:cNvPr>
          <p:cNvGrpSpPr/>
          <p:nvPr/>
        </p:nvGrpSpPr>
        <p:grpSpPr>
          <a:xfrm>
            <a:off x="846250" y="2694431"/>
            <a:ext cx="8390763" cy="1469138"/>
            <a:chOff x="846250" y="2688317"/>
            <a:chExt cx="8390763" cy="1469138"/>
          </a:xfrm>
        </p:grpSpPr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42EBFE01-A503-F147-E0EE-8619347EEB8D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26975844-B5EB-924B-F5C8-2C9A5972D14F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91311062-C3A8-C50E-4027-1398FE25A1BC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F92D0A3D-9E7B-74F9-DDDA-023673D27180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B268799-E975-58CC-D90F-E54618A44294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9001451C-27A0-3CAD-3576-92807F38D051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D3B7528-2D56-24A1-4D03-E99452F37415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018D8451-FEFF-0531-F2B8-4E4CA2DD1614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BD0787D0-30BE-18B5-2DAC-68CC0642ABE2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05CC84F-86C3-94F7-AD6B-2108FC1AB807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104636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8F59E-CAAA-1E03-199A-9DBEC1325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A7D879F-5230-DE4A-F6FB-0F6C39D51645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151AF815-2392-556F-00E6-01D6FE922175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CBB55711-F6AE-A724-6D4C-4A4C51BF2606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CC8EDB75-9CA0-2799-A5FE-4D0119DBA9AA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740E7CB9-825E-A6E5-AFDA-EB5E4EB155B6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811DEC3D-8756-2293-98BF-8BD771F05945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6E5849D2-653F-CB21-71FA-0341667B55BF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A38D3C84-8884-CCB1-4460-72CCA06918B4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F2F6562F-7A82-06F5-200D-407761F7BD8B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FE0E881C-1221-E8AF-C3E4-55D0B4FA6F4A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L 字 3">
            <a:extLst>
              <a:ext uri="{FF2B5EF4-FFF2-40B4-BE49-F238E27FC236}">
                <a16:creationId xmlns:a16="http://schemas.microsoft.com/office/drawing/2014/main" id="{8BC17916-97CD-91D3-C79A-6BBCE482DF9F}"/>
              </a:ext>
            </a:extLst>
          </p:cNvPr>
          <p:cNvSpPr/>
          <p:nvPr/>
        </p:nvSpPr>
        <p:spPr>
          <a:xfrm>
            <a:off x="2768948" y="4664908"/>
            <a:ext cx="1295431" cy="1295431"/>
          </a:xfrm>
          <a:prstGeom prst="corner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973B9B1-97FD-4385-2AE9-B69748FF1AD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3199588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CE643-196D-BA13-8C35-CA4D54334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矢印: 右 3">
            <a:extLst>
              <a:ext uri="{FF2B5EF4-FFF2-40B4-BE49-F238E27FC236}">
                <a16:creationId xmlns:a16="http://schemas.microsoft.com/office/drawing/2014/main" id="{EC0BEF98-242A-BF91-A9A9-D92F86CBED2E}"/>
              </a:ext>
            </a:extLst>
          </p:cNvPr>
          <p:cNvSpPr/>
          <p:nvPr/>
        </p:nvSpPr>
        <p:spPr>
          <a:xfrm>
            <a:off x="5174901" y="4737555"/>
            <a:ext cx="2375389" cy="1150137"/>
          </a:xfrm>
          <a:prstGeom prst="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0AA1A11C-2C4F-1135-3DFA-31FACB4E1BB0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9D58A367-A633-D76B-47EB-2117C0E5F2C5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9AB8D5EC-B671-50C8-AC96-1D9847E9DED7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0E4BD153-8A10-AB23-BCD4-024A741EBC46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FF8CF0FB-CA5D-F66B-5CE9-6FA6452FB247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FC57BB0E-1D25-6D66-1C3F-A6BF96C959F3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3BBF09ED-852E-AD49-D662-6FB846E7324D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9DCFB595-F190-0F16-D03F-16080505165D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D01A131C-91BA-3551-683A-DF85E05B568A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25C095C2-93D7-A5FD-1431-9ABEBE562FF3}"/>
              </a:ext>
            </a:extLst>
          </p:cNvPr>
          <p:cNvSpPr/>
          <p:nvPr/>
        </p:nvSpPr>
        <p:spPr>
          <a:xfrm>
            <a:off x="8486193" y="4497649"/>
            <a:ext cx="1669124" cy="1637758"/>
          </a:xfrm>
          <a:custGeom>
            <a:avLst/>
            <a:gdLst>
              <a:gd name="connsiteX0" fmla="*/ 244 w 1669124"/>
              <a:gd name="connsiteY0" fmla="*/ 283469 h 1637758"/>
              <a:gd name="connsiteX1" fmla="*/ 579364 w 1669124"/>
              <a:gd name="connsiteY1" fmla="*/ 637037 h 1637758"/>
              <a:gd name="connsiteX2" fmla="*/ 402580 w 1669124"/>
              <a:gd name="connsiteY2" fmla="*/ 728477 h 1637758"/>
              <a:gd name="connsiteX3" fmla="*/ 926836 w 1669124"/>
              <a:gd name="connsiteY3" fmla="*/ 1051565 h 1637758"/>
              <a:gd name="connsiteX4" fmla="*/ 762244 w 1669124"/>
              <a:gd name="connsiteY4" fmla="*/ 1124717 h 1637758"/>
              <a:gd name="connsiteX5" fmla="*/ 1664452 w 1669124"/>
              <a:gd name="connsiteY5" fmla="*/ 1636781 h 1637758"/>
              <a:gd name="connsiteX6" fmla="*/ 1121908 w 1669124"/>
              <a:gd name="connsiteY6" fmla="*/ 978413 h 1637758"/>
              <a:gd name="connsiteX7" fmla="*/ 1262116 w 1669124"/>
              <a:gd name="connsiteY7" fmla="*/ 917453 h 1637758"/>
              <a:gd name="connsiteX8" fmla="*/ 847588 w 1669124"/>
              <a:gd name="connsiteY8" fmla="*/ 515117 h 1637758"/>
              <a:gd name="connsiteX9" fmla="*/ 975604 w 1669124"/>
              <a:gd name="connsiteY9" fmla="*/ 466349 h 1637758"/>
              <a:gd name="connsiteX10" fmla="*/ 658612 w 1669124"/>
              <a:gd name="connsiteY10" fmla="*/ 3053 h 1637758"/>
              <a:gd name="connsiteX11" fmla="*/ 244 w 1669124"/>
              <a:gd name="connsiteY11" fmla="*/ 283469 h 1637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669124" h="1637758">
                <a:moveTo>
                  <a:pt x="244" y="283469"/>
                </a:moveTo>
                <a:cubicBezTo>
                  <a:pt x="-12964" y="389133"/>
                  <a:pt x="512308" y="562869"/>
                  <a:pt x="579364" y="637037"/>
                </a:cubicBezTo>
                <a:cubicBezTo>
                  <a:pt x="646420" y="711205"/>
                  <a:pt x="344668" y="659389"/>
                  <a:pt x="402580" y="728477"/>
                </a:cubicBezTo>
                <a:cubicBezTo>
                  <a:pt x="460492" y="797565"/>
                  <a:pt x="866892" y="985525"/>
                  <a:pt x="926836" y="1051565"/>
                </a:cubicBezTo>
                <a:cubicBezTo>
                  <a:pt x="986780" y="1117605"/>
                  <a:pt x="639308" y="1027181"/>
                  <a:pt x="762244" y="1124717"/>
                </a:cubicBezTo>
                <a:cubicBezTo>
                  <a:pt x="885180" y="1222253"/>
                  <a:pt x="1604508" y="1661165"/>
                  <a:pt x="1664452" y="1636781"/>
                </a:cubicBezTo>
                <a:cubicBezTo>
                  <a:pt x="1724396" y="1612397"/>
                  <a:pt x="1188964" y="1098301"/>
                  <a:pt x="1121908" y="978413"/>
                </a:cubicBezTo>
                <a:cubicBezTo>
                  <a:pt x="1054852" y="858525"/>
                  <a:pt x="1307836" y="994669"/>
                  <a:pt x="1262116" y="917453"/>
                </a:cubicBezTo>
                <a:cubicBezTo>
                  <a:pt x="1216396" y="840237"/>
                  <a:pt x="895340" y="590301"/>
                  <a:pt x="847588" y="515117"/>
                </a:cubicBezTo>
                <a:cubicBezTo>
                  <a:pt x="799836" y="439933"/>
                  <a:pt x="1007100" y="551693"/>
                  <a:pt x="975604" y="466349"/>
                </a:cubicBezTo>
                <a:cubicBezTo>
                  <a:pt x="944108" y="381005"/>
                  <a:pt x="820156" y="33533"/>
                  <a:pt x="658612" y="3053"/>
                </a:cubicBezTo>
                <a:cubicBezTo>
                  <a:pt x="497068" y="-27427"/>
                  <a:pt x="13452" y="177805"/>
                  <a:pt x="244" y="28346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7347CA0-5B6D-EE31-437E-C52FCA42D8A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776351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FB5D8-E336-DD23-1063-0C6BDDB789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稲妻 3">
            <a:extLst>
              <a:ext uri="{FF2B5EF4-FFF2-40B4-BE49-F238E27FC236}">
                <a16:creationId xmlns:a16="http://schemas.microsoft.com/office/drawing/2014/main" id="{6B9A0248-CB50-3536-A4B6-E8216D83F193}"/>
              </a:ext>
            </a:extLst>
          </p:cNvPr>
          <p:cNvSpPr/>
          <p:nvPr/>
        </p:nvSpPr>
        <p:spPr>
          <a:xfrm>
            <a:off x="8484731" y="4448548"/>
            <a:ext cx="1728151" cy="1728151"/>
          </a:xfrm>
          <a:prstGeom prst="lightningBol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76F2FBF-5385-72D9-C46F-21DC2EE165AB}"/>
              </a:ext>
            </a:extLst>
          </p:cNvPr>
          <p:cNvGrpSpPr/>
          <p:nvPr/>
        </p:nvGrpSpPr>
        <p:grpSpPr>
          <a:xfrm>
            <a:off x="846250" y="2694431"/>
            <a:ext cx="10499500" cy="1469138"/>
            <a:chOff x="846250" y="2688317"/>
            <a:chExt cx="10499500" cy="1469138"/>
          </a:xfrm>
        </p:grpSpPr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7786D0F9-A6FA-AF92-2B3B-96EFB0D57377}"/>
                </a:ext>
              </a:extLst>
            </p:cNvPr>
            <p:cNvSpPr/>
            <p:nvPr/>
          </p:nvSpPr>
          <p:spPr>
            <a:xfrm>
              <a:off x="9953349" y="2726423"/>
              <a:ext cx="1392401" cy="139292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67131" h="3468439">
                  <a:moveTo>
                    <a:pt x="334632" y="347535"/>
                  </a:moveTo>
                  <a:cubicBezTo>
                    <a:pt x="-126687" y="808854"/>
                    <a:pt x="-104033" y="2652070"/>
                    <a:pt x="359345" y="3115448"/>
                  </a:cubicBezTo>
                  <a:cubicBezTo>
                    <a:pt x="822723" y="3578826"/>
                    <a:pt x="2653583" y="3589124"/>
                    <a:pt x="3114902" y="3127805"/>
                  </a:cubicBezTo>
                  <a:cubicBezTo>
                    <a:pt x="3576221" y="2666486"/>
                    <a:pt x="3588578" y="812973"/>
                    <a:pt x="3127259" y="347535"/>
                  </a:cubicBezTo>
                  <a:cubicBezTo>
                    <a:pt x="2665940" y="-117903"/>
                    <a:pt x="795951" y="-113784"/>
                    <a:pt x="334632" y="347535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フリーフォーム: 図形 22">
              <a:extLst>
                <a:ext uri="{FF2B5EF4-FFF2-40B4-BE49-F238E27FC236}">
                  <a16:creationId xmlns:a16="http://schemas.microsoft.com/office/drawing/2014/main" id="{8263D260-7A8F-5422-FC76-E7486CD6DD05}"/>
                </a:ext>
              </a:extLst>
            </p:cNvPr>
            <p:cNvSpPr/>
            <p:nvPr/>
          </p:nvSpPr>
          <p:spPr>
            <a:xfrm>
              <a:off x="3386443" y="2688317"/>
              <a:ext cx="1526135" cy="1457098"/>
            </a:xfrm>
            <a:custGeom>
              <a:avLst/>
              <a:gdLst>
                <a:gd name="connsiteX0" fmla="*/ 747138 w 1526135"/>
                <a:gd name="connsiteY0" fmla="*/ 1 h 1457098"/>
                <a:gd name="connsiteX1" fmla="*/ 17296 w 1526135"/>
                <a:gd name="connsiteY1" fmla="*/ 1291906 h 1457098"/>
                <a:gd name="connsiteX2" fmla="*/ 1510536 w 1526135"/>
                <a:gd name="connsiteY2" fmla="*/ 1300295 h 1457098"/>
                <a:gd name="connsiteX3" fmla="*/ 747138 w 1526135"/>
                <a:gd name="connsiteY3" fmla="*/ 1 h 14570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526135" h="1457098">
                  <a:moveTo>
                    <a:pt x="747138" y="1"/>
                  </a:moveTo>
                  <a:cubicBezTo>
                    <a:pt x="498265" y="-1397"/>
                    <a:pt x="-109937" y="1075190"/>
                    <a:pt x="17296" y="1291906"/>
                  </a:cubicBezTo>
                  <a:cubicBezTo>
                    <a:pt x="144529" y="1508622"/>
                    <a:pt x="1387498" y="1512816"/>
                    <a:pt x="1510536" y="1300295"/>
                  </a:cubicBezTo>
                  <a:cubicBezTo>
                    <a:pt x="1633574" y="1087774"/>
                    <a:pt x="996011" y="1399"/>
                    <a:pt x="747138" y="1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フリーフォーム: 図形 28">
              <a:extLst>
                <a:ext uri="{FF2B5EF4-FFF2-40B4-BE49-F238E27FC236}">
                  <a16:creationId xmlns:a16="http://schemas.microsoft.com/office/drawing/2014/main" id="{9B590BCE-6A17-0F3A-3AE2-ADDDA146EAE8}"/>
                </a:ext>
              </a:extLst>
            </p:cNvPr>
            <p:cNvSpPr/>
            <p:nvPr/>
          </p:nvSpPr>
          <p:spPr>
            <a:xfrm>
              <a:off x="5616667" y="2723542"/>
              <a:ext cx="1402370" cy="1395807"/>
            </a:xfrm>
            <a:custGeom>
              <a:avLst/>
              <a:gdLst>
                <a:gd name="connsiteX0" fmla="*/ 17207 w 1402370"/>
                <a:gd name="connsiteY0" fmla="*/ 494970 h 1395807"/>
                <a:gd name="connsiteX1" fmla="*/ 285655 w 1402370"/>
                <a:gd name="connsiteY1" fmla="*/ 1291925 h 1395807"/>
                <a:gd name="connsiteX2" fmla="*/ 1124554 w 1402370"/>
                <a:gd name="connsiteY2" fmla="*/ 1300314 h 1395807"/>
                <a:gd name="connsiteX3" fmla="*/ 1384612 w 1402370"/>
                <a:gd name="connsiteY3" fmla="*/ 503359 h 1395807"/>
                <a:gd name="connsiteX4" fmla="*/ 705104 w 1402370"/>
                <a:gd name="connsiteY4" fmla="*/ 20 h 1395807"/>
                <a:gd name="connsiteX5" fmla="*/ 17207 w 1402370"/>
                <a:gd name="connsiteY5" fmla="*/ 494970 h 1395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402370" h="1395807">
                  <a:moveTo>
                    <a:pt x="17207" y="494970"/>
                  </a:moveTo>
                  <a:cubicBezTo>
                    <a:pt x="-52701" y="710287"/>
                    <a:pt x="101097" y="1157701"/>
                    <a:pt x="285655" y="1291925"/>
                  </a:cubicBezTo>
                  <a:cubicBezTo>
                    <a:pt x="470213" y="1426149"/>
                    <a:pt x="941395" y="1431742"/>
                    <a:pt x="1124554" y="1300314"/>
                  </a:cubicBezTo>
                  <a:cubicBezTo>
                    <a:pt x="1307713" y="1168886"/>
                    <a:pt x="1454520" y="720074"/>
                    <a:pt x="1384612" y="503359"/>
                  </a:cubicBezTo>
                  <a:cubicBezTo>
                    <a:pt x="1314704" y="286644"/>
                    <a:pt x="934403" y="-2776"/>
                    <a:pt x="705104" y="20"/>
                  </a:cubicBezTo>
                  <a:cubicBezTo>
                    <a:pt x="475805" y="2816"/>
                    <a:pt x="87115" y="279653"/>
                    <a:pt x="17207" y="494970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フリーフォーム: 図形 30">
              <a:extLst>
                <a:ext uri="{FF2B5EF4-FFF2-40B4-BE49-F238E27FC236}">
                  <a16:creationId xmlns:a16="http://schemas.microsoft.com/office/drawing/2014/main" id="{AFBE67FF-520C-E80D-8005-9A5101735864}"/>
                </a:ext>
              </a:extLst>
            </p:cNvPr>
            <p:cNvSpPr/>
            <p:nvPr/>
          </p:nvSpPr>
          <p:spPr>
            <a:xfrm>
              <a:off x="846250" y="2688317"/>
              <a:ext cx="1836105" cy="1469138"/>
            </a:xfrm>
            <a:custGeom>
              <a:avLst/>
              <a:gdLst>
                <a:gd name="connsiteX0" fmla="*/ 424110 w 2010715"/>
                <a:gd name="connsiteY0" fmla="*/ 151753 h 1608850"/>
                <a:gd name="connsiteX1" fmla="*/ 71772 w 2010715"/>
                <a:gd name="connsiteY1" fmla="*/ 1443658 h 1608850"/>
                <a:gd name="connsiteX2" fmla="*/ 1606957 w 2010715"/>
                <a:gd name="connsiteY2" fmla="*/ 1452047 h 1608850"/>
                <a:gd name="connsiteX3" fmla="*/ 1934128 w 2010715"/>
                <a:gd name="connsiteY3" fmla="*/ 168531 h 1608850"/>
                <a:gd name="connsiteX4" fmla="*/ 424110 w 2010715"/>
                <a:gd name="connsiteY4" fmla="*/ 151753 h 1608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10715" h="1608850">
                  <a:moveTo>
                    <a:pt x="424110" y="151753"/>
                  </a:moveTo>
                  <a:cubicBezTo>
                    <a:pt x="113717" y="364274"/>
                    <a:pt x="-125369" y="1226942"/>
                    <a:pt x="71772" y="1443658"/>
                  </a:cubicBezTo>
                  <a:cubicBezTo>
                    <a:pt x="268913" y="1660374"/>
                    <a:pt x="1296564" y="1664568"/>
                    <a:pt x="1606957" y="1452047"/>
                  </a:cubicBezTo>
                  <a:cubicBezTo>
                    <a:pt x="1917350" y="1239526"/>
                    <a:pt x="2132667" y="382450"/>
                    <a:pt x="1934128" y="168531"/>
                  </a:cubicBezTo>
                  <a:cubicBezTo>
                    <a:pt x="1735589" y="-45388"/>
                    <a:pt x="734503" y="-60768"/>
                    <a:pt x="424110" y="151753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フリーフォーム: 図形 33">
              <a:extLst>
                <a:ext uri="{FF2B5EF4-FFF2-40B4-BE49-F238E27FC236}">
                  <a16:creationId xmlns:a16="http://schemas.microsoft.com/office/drawing/2014/main" id="{4762A90A-4129-D0A5-4874-F2A56F22ABDF}"/>
                </a:ext>
              </a:extLst>
            </p:cNvPr>
            <p:cNvSpPr/>
            <p:nvPr/>
          </p:nvSpPr>
          <p:spPr>
            <a:xfrm>
              <a:off x="7735373" y="2707190"/>
              <a:ext cx="1501640" cy="1443620"/>
            </a:xfrm>
            <a:custGeom>
              <a:avLst/>
              <a:gdLst>
                <a:gd name="connsiteX0" fmla="*/ 11 w 1501640"/>
                <a:gd name="connsiteY0" fmla="*/ 712102 h 1443620"/>
                <a:gd name="connsiteX1" fmla="*/ 327182 w 1501640"/>
                <a:gd name="connsiteY1" fmla="*/ 1358055 h 1443620"/>
                <a:gd name="connsiteX2" fmla="*/ 1174470 w 1501640"/>
                <a:gd name="connsiteY2" fmla="*/ 1366444 h 1443620"/>
                <a:gd name="connsiteX3" fmla="*/ 1501640 w 1501640"/>
                <a:gd name="connsiteY3" fmla="*/ 712102 h 1443620"/>
                <a:gd name="connsiteX4" fmla="*/ 1174470 w 1501640"/>
                <a:gd name="connsiteY4" fmla="*/ 82928 h 1443620"/>
                <a:gd name="connsiteX5" fmla="*/ 318793 w 1501640"/>
                <a:gd name="connsiteY5" fmla="*/ 74539 h 1443620"/>
                <a:gd name="connsiteX6" fmla="*/ 11 w 1501640"/>
                <a:gd name="connsiteY6" fmla="*/ 712102 h 1443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501640" h="1443620">
                  <a:moveTo>
                    <a:pt x="11" y="712102"/>
                  </a:moveTo>
                  <a:cubicBezTo>
                    <a:pt x="1409" y="926021"/>
                    <a:pt x="131439" y="1248998"/>
                    <a:pt x="327182" y="1358055"/>
                  </a:cubicBezTo>
                  <a:cubicBezTo>
                    <a:pt x="522925" y="1467112"/>
                    <a:pt x="978727" y="1474103"/>
                    <a:pt x="1174470" y="1366444"/>
                  </a:cubicBezTo>
                  <a:cubicBezTo>
                    <a:pt x="1370213" y="1258785"/>
                    <a:pt x="1501640" y="926021"/>
                    <a:pt x="1501640" y="712102"/>
                  </a:cubicBezTo>
                  <a:cubicBezTo>
                    <a:pt x="1501640" y="498183"/>
                    <a:pt x="1371611" y="189188"/>
                    <a:pt x="1174470" y="82928"/>
                  </a:cubicBezTo>
                  <a:cubicBezTo>
                    <a:pt x="977329" y="-23332"/>
                    <a:pt x="513138" y="-28925"/>
                    <a:pt x="318793" y="74539"/>
                  </a:cubicBezTo>
                  <a:cubicBezTo>
                    <a:pt x="124448" y="178003"/>
                    <a:pt x="-1387" y="498183"/>
                    <a:pt x="11" y="712102"/>
                  </a:cubicBezTo>
                  <a:close/>
                </a:path>
              </a:pathLst>
            </a:cu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4231D05E-113B-DD59-FBF9-52467D8ED67C}"/>
              </a:ext>
            </a:extLst>
          </p:cNvPr>
          <p:cNvSpPr/>
          <p:nvPr/>
        </p:nvSpPr>
        <p:spPr>
          <a:xfrm>
            <a:off x="4212962" y="476861"/>
            <a:ext cx="1744903" cy="1776837"/>
          </a:xfrm>
          <a:custGeom>
            <a:avLst/>
            <a:gdLst>
              <a:gd name="connsiteX0" fmla="*/ 866427 w 1744903"/>
              <a:gd name="connsiteY0" fmla="*/ 1 h 1776837"/>
              <a:gd name="connsiteX1" fmla="*/ 671355 w 1744903"/>
              <a:gd name="connsiteY1" fmla="*/ 682753 h 1776837"/>
              <a:gd name="connsiteX2" fmla="*/ 795 w 1744903"/>
              <a:gd name="connsiteY2" fmla="*/ 682753 h 1776837"/>
              <a:gd name="connsiteX3" fmla="*/ 531147 w 1744903"/>
              <a:gd name="connsiteY3" fmla="*/ 1091185 h 1776837"/>
              <a:gd name="connsiteX4" fmla="*/ 329979 w 1744903"/>
              <a:gd name="connsiteY4" fmla="*/ 1773937 h 1776837"/>
              <a:gd name="connsiteX5" fmla="*/ 872523 w 1744903"/>
              <a:gd name="connsiteY5" fmla="*/ 1353313 h 1776837"/>
              <a:gd name="connsiteX6" fmla="*/ 1415067 w 1744903"/>
              <a:gd name="connsiteY6" fmla="*/ 1773937 h 1776837"/>
              <a:gd name="connsiteX7" fmla="*/ 1201707 w 1744903"/>
              <a:gd name="connsiteY7" fmla="*/ 1091185 h 1776837"/>
              <a:gd name="connsiteX8" fmla="*/ 1744251 w 1744903"/>
              <a:gd name="connsiteY8" fmla="*/ 676657 h 1776837"/>
              <a:gd name="connsiteX9" fmla="*/ 1073691 w 1744903"/>
              <a:gd name="connsiteY9" fmla="*/ 688849 h 1776837"/>
              <a:gd name="connsiteX10" fmla="*/ 866427 w 1744903"/>
              <a:gd name="connsiteY10" fmla="*/ 1 h 1776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744903" h="1776837">
                <a:moveTo>
                  <a:pt x="866427" y="1"/>
                </a:moveTo>
                <a:cubicBezTo>
                  <a:pt x="799371" y="-1015"/>
                  <a:pt x="815627" y="568961"/>
                  <a:pt x="671355" y="682753"/>
                </a:cubicBezTo>
                <a:cubicBezTo>
                  <a:pt x="527083" y="796545"/>
                  <a:pt x="24163" y="614681"/>
                  <a:pt x="795" y="682753"/>
                </a:cubicBezTo>
                <a:cubicBezTo>
                  <a:pt x="-22573" y="750825"/>
                  <a:pt x="476283" y="909321"/>
                  <a:pt x="531147" y="1091185"/>
                </a:cubicBezTo>
                <a:cubicBezTo>
                  <a:pt x="586011" y="1273049"/>
                  <a:pt x="273083" y="1730249"/>
                  <a:pt x="329979" y="1773937"/>
                </a:cubicBezTo>
                <a:cubicBezTo>
                  <a:pt x="386875" y="1817625"/>
                  <a:pt x="691675" y="1353313"/>
                  <a:pt x="872523" y="1353313"/>
                </a:cubicBezTo>
                <a:cubicBezTo>
                  <a:pt x="1053371" y="1353313"/>
                  <a:pt x="1360203" y="1817625"/>
                  <a:pt x="1415067" y="1773937"/>
                </a:cubicBezTo>
                <a:cubicBezTo>
                  <a:pt x="1469931" y="1730249"/>
                  <a:pt x="1146843" y="1274065"/>
                  <a:pt x="1201707" y="1091185"/>
                </a:cubicBezTo>
                <a:cubicBezTo>
                  <a:pt x="1256571" y="908305"/>
                  <a:pt x="1765587" y="743713"/>
                  <a:pt x="1744251" y="676657"/>
                </a:cubicBezTo>
                <a:cubicBezTo>
                  <a:pt x="1722915" y="609601"/>
                  <a:pt x="1221011" y="802641"/>
                  <a:pt x="1073691" y="688849"/>
                </a:cubicBezTo>
                <a:cubicBezTo>
                  <a:pt x="926371" y="575057"/>
                  <a:pt x="933483" y="1017"/>
                  <a:pt x="866427" y="1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FCBE9C9B-5D90-5486-CE17-1FAA0ADA8D3B}"/>
              </a:ext>
            </a:extLst>
          </p:cNvPr>
          <p:cNvSpPr/>
          <p:nvPr/>
        </p:nvSpPr>
        <p:spPr>
          <a:xfrm>
            <a:off x="6681733" y="715718"/>
            <a:ext cx="1499951" cy="1499145"/>
          </a:xfrm>
          <a:custGeom>
            <a:avLst/>
            <a:gdLst>
              <a:gd name="connsiteX0" fmla="*/ 520875 w 2031806"/>
              <a:gd name="connsiteY0" fmla="*/ 54393 h 2030714"/>
              <a:gd name="connsiteX1" fmla="*/ 551355 w 2031806"/>
              <a:gd name="connsiteY1" fmla="*/ 542073 h 2030714"/>
              <a:gd name="connsiteX2" fmla="*/ 63675 w 2031806"/>
              <a:gd name="connsiteY2" fmla="*/ 535977 h 2030714"/>
              <a:gd name="connsiteX3" fmla="*/ 57579 w 2031806"/>
              <a:gd name="connsiteY3" fmla="*/ 1493049 h 2030714"/>
              <a:gd name="connsiteX4" fmla="*/ 539163 w 2031806"/>
              <a:gd name="connsiteY4" fmla="*/ 1499145 h 2030714"/>
              <a:gd name="connsiteX5" fmla="*/ 545259 w 2031806"/>
              <a:gd name="connsiteY5" fmla="*/ 1968537 h 2030714"/>
              <a:gd name="connsiteX6" fmla="*/ 1502331 w 2031806"/>
              <a:gd name="connsiteY6" fmla="*/ 1974633 h 2030714"/>
              <a:gd name="connsiteX7" fmla="*/ 1496235 w 2031806"/>
              <a:gd name="connsiteY7" fmla="*/ 1499145 h 2030714"/>
              <a:gd name="connsiteX8" fmla="*/ 1977819 w 2031806"/>
              <a:gd name="connsiteY8" fmla="*/ 1505241 h 2030714"/>
              <a:gd name="connsiteX9" fmla="*/ 1965627 w 2031806"/>
              <a:gd name="connsiteY9" fmla="*/ 542073 h 2030714"/>
              <a:gd name="connsiteX10" fmla="*/ 1490139 w 2031806"/>
              <a:gd name="connsiteY10" fmla="*/ 542073 h 2030714"/>
              <a:gd name="connsiteX11" fmla="*/ 1496235 w 2031806"/>
              <a:gd name="connsiteY11" fmla="*/ 66585 h 2030714"/>
              <a:gd name="connsiteX12" fmla="*/ 520875 w 2031806"/>
              <a:gd name="connsiteY12" fmla="*/ 54393 h 2030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031806" h="2030714">
                <a:moveTo>
                  <a:pt x="520875" y="54393"/>
                </a:moveTo>
                <a:cubicBezTo>
                  <a:pt x="363395" y="133641"/>
                  <a:pt x="627555" y="461809"/>
                  <a:pt x="551355" y="542073"/>
                </a:cubicBezTo>
                <a:cubicBezTo>
                  <a:pt x="475155" y="622337"/>
                  <a:pt x="145971" y="377481"/>
                  <a:pt x="63675" y="535977"/>
                </a:cubicBezTo>
                <a:cubicBezTo>
                  <a:pt x="-18621" y="694473"/>
                  <a:pt x="-21669" y="1332521"/>
                  <a:pt x="57579" y="1493049"/>
                </a:cubicBezTo>
                <a:cubicBezTo>
                  <a:pt x="136827" y="1653577"/>
                  <a:pt x="457883" y="1419897"/>
                  <a:pt x="539163" y="1499145"/>
                </a:cubicBezTo>
                <a:cubicBezTo>
                  <a:pt x="620443" y="1578393"/>
                  <a:pt x="384731" y="1889289"/>
                  <a:pt x="545259" y="1968537"/>
                </a:cubicBezTo>
                <a:cubicBezTo>
                  <a:pt x="705787" y="2047785"/>
                  <a:pt x="1343835" y="2052865"/>
                  <a:pt x="1502331" y="1974633"/>
                </a:cubicBezTo>
                <a:cubicBezTo>
                  <a:pt x="1660827" y="1896401"/>
                  <a:pt x="1416987" y="1577377"/>
                  <a:pt x="1496235" y="1499145"/>
                </a:cubicBezTo>
                <a:cubicBezTo>
                  <a:pt x="1575483" y="1420913"/>
                  <a:pt x="1899587" y="1664753"/>
                  <a:pt x="1977819" y="1505241"/>
                </a:cubicBezTo>
                <a:cubicBezTo>
                  <a:pt x="2056051" y="1345729"/>
                  <a:pt x="2046907" y="702601"/>
                  <a:pt x="1965627" y="542073"/>
                </a:cubicBezTo>
                <a:cubicBezTo>
                  <a:pt x="1884347" y="381545"/>
                  <a:pt x="1568371" y="621321"/>
                  <a:pt x="1490139" y="542073"/>
                </a:cubicBezTo>
                <a:cubicBezTo>
                  <a:pt x="1411907" y="462825"/>
                  <a:pt x="1657779" y="147865"/>
                  <a:pt x="1496235" y="66585"/>
                </a:cubicBezTo>
                <a:cubicBezTo>
                  <a:pt x="1334691" y="-14695"/>
                  <a:pt x="678355" y="-24855"/>
                  <a:pt x="520875" y="54393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73945FF6-2451-0062-04B3-20DB851BB419}"/>
              </a:ext>
            </a:extLst>
          </p:cNvPr>
          <p:cNvSpPr/>
          <p:nvPr/>
        </p:nvSpPr>
        <p:spPr>
          <a:xfrm>
            <a:off x="5085414" y="4737555"/>
            <a:ext cx="2464876" cy="1150138"/>
          </a:xfrm>
          <a:custGeom>
            <a:avLst/>
            <a:gdLst>
              <a:gd name="connsiteX0" fmla="*/ 203259 w 2464876"/>
              <a:gd name="connsiteY0" fmla="*/ 285549 h 1150138"/>
              <a:gd name="connsiteX1" fmla="*/ 221547 w 2464876"/>
              <a:gd name="connsiteY1" fmla="*/ 858573 h 1150138"/>
              <a:gd name="connsiteX2" fmla="*/ 1910139 w 2464876"/>
              <a:gd name="connsiteY2" fmla="*/ 852477 h 1150138"/>
              <a:gd name="connsiteX3" fmla="*/ 1904043 w 2464876"/>
              <a:gd name="connsiteY3" fmla="*/ 1145085 h 1150138"/>
              <a:gd name="connsiteX4" fmla="*/ 2464875 w 2464876"/>
              <a:gd name="connsiteY4" fmla="*/ 572061 h 1150138"/>
              <a:gd name="connsiteX5" fmla="*/ 1910139 w 2464876"/>
              <a:gd name="connsiteY5" fmla="*/ 5133 h 1150138"/>
              <a:gd name="connsiteX6" fmla="*/ 1910139 w 2464876"/>
              <a:gd name="connsiteY6" fmla="*/ 291645 h 1150138"/>
              <a:gd name="connsiteX7" fmla="*/ 203259 w 2464876"/>
              <a:gd name="connsiteY7" fmla="*/ 285549 h 1150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64876" h="1150138">
                <a:moveTo>
                  <a:pt x="203259" y="285549"/>
                </a:moveTo>
                <a:cubicBezTo>
                  <a:pt x="-78173" y="380037"/>
                  <a:pt x="-62933" y="764085"/>
                  <a:pt x="221547" y="858573"/>
                </a:cubicBezTo>
                <a:cubicBezTo>
                  <a:pt x="506027" y="953061"/>
                  <a:pt x="1629723" y="804725"/>
                  <a:pt x="1910139" y="852477"/>
                </a:cubicBezTo>
                <a:cubicBezTo>
                  <a:pt x="2190555" y="900229"/>
                  <a:pt x="1811587" y="1191821"/>
                  <a:pt x="1904043" y="1145085"/>
                </a:cubicBezTo>
                <a:cubicBezTo>
                  <a:pt x="1996499" y="1098349"/>
                  <a:pt x="2463859" y="762053"/>
                  <a:pt x="2464875" y="572061"/>
                </a:cubicBezTo>
                <a:cubicBezTo>
                  <a:pt x="2465891" y="382069"/>
                  <a:pt x="2002595" y="51869"/>
                  <a:pt x="1910139" y="5133"/>
                </a:cubicBezTo>
                <a:cubicBezTo>
                  <a:pt x="1817683" y="-41603"/>
                  <a:pt x="2192587" y="244909"/>
                  <a:pt x="1910139" y="291645"/>
                </a:cubicBezTo>
                <a:cubicBezTo>
                  <a:pt x="1627691" y="338381"/>
                  <a:pt x="484691" y="191061"/>
                  <a:pt x="203259" y="28554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1A90F56B-0216-2A7C-EAB3-DCDA73FAC6DE}"/>
              </a:ext>
            </a:extLst>
          </p:cNvPr>
          <p:cNvSpPr/>
          <p:nvPr/>
        </p:nvSpPr>
        <p:spPr>
          <a:xfrm>
            <a:off x="2682355" y="4592262"/>
            <a:ext cx="1468618" cy="1469138"/>
          </a:xfrm>
          <a:custGeom>
            <a:avLst/>
            <a:gdLst>
              <a:gd name="connsiteX0" fmla="*/ 148045 w 1876427"/>
              <a:gd name="connsiteY0" fmla="*/ 143979 h 1877091"/>
              <a:gd name="connsiteX1" fmla="*/ 154141 w 1876427"/>
              <a:gd name="connsiteY1" fmla="*/ 1722843 h 1877091"/>
              <a:gd name="connsiteX2" fmla="*/ 1726909 w 1876427"/>
              <a:gd name="connsiteY2" fmla="*/ 1728939 h 1877091"/>
              <a:gd name="connsiteX3" fmla="*/ 1720813 w 1876427"/>
              <a:gd name="connsiteY3" fmla="*/ 942555 h 1877091"/>
              <a:gd name="connsiteX4" fmla="*/ 922237 w 1876427"/>
              <a:gd name="connsiteY4" fmla="*/ 936459 h 1877091"/>
              <a:gd name="connsiteX5" fmla="*/ 940525 w 1876427"/>
              <a:gd name="connsiteY5" fmla="*/ 162267 h 1877091"/>
              <a:gd name="connsiteX6" fmla="*/ 148045 w 1876427"/>
              <a:gd name="connsiteY6" fmla="*/ 143979 h 18770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76427" h="1877091">
                <a:moveTo>
                  <a:pt x="148045" y="143979"/>
                </a:moveTo>
                <a:cubicBezTo>
                  <a:pt x="16981" y="404075"/>
                  <a:pt x="-109003" y="1458683"/>
                  <a:pt x="154141" y="1722843"/>
                </a:cubicBezTo>
                <a:cubicBezTo>
                  <a:pt x="417285" y="1987003"/>
                  <a:pt x="1465797" y="1858987"/>
                  <a:pt x="1726909" y="1728939"/>
                </a:cubicBezTo>
                <a:cubicBezTo>
                  <a:pt x="1988021" y="1598891"/>
                  <a:pt x="1854925" y="1074635"/>
                  <a:pt x="1720813" y="942555"/>
                </a:cubicBezTo>
                <a:cubicBezTo>
                  <a:pt x="1586701" y="810475"/>
                  <a:pt x="1052285" y="1066507"/>
                  <a:pt x="922237" y="936459"/>
                </a:cubicBezTo>
                <a:cubicBezTo>
                  <a:pt x="792189" y="806411"/>
                  <a:pt x="1067525" y="294347"/>
                  <a:pt x="940525" y="162267"/>
                </a:cubicBezTo>
                <a:cubicBezTo>
                  <a:pt x="813525" y="30187"/>
                  <a:pt x="279109" y="-116117"/>
                  <a:pt x="148045" y="143979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4C2CAF7-94E0-5925-DFC9-207807A7A7C1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12426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46B9E6-9DA9-61D2-1534-81494D382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94697EB-E7B2-75CF-65C1-A1AA61D9A7E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6B67393D-DAA1-4558-73FF-AEF9B70216AB}"/>
              </a:ext>
            </a:extLst>
          </p:cNvPr>
          <p:cNvSpPr/>
          <p:nvPr/>
        </p:nvSpPr>
        <p:spPr>
          <a:xfrm>
            <a:off x="517971" y="3720839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AA4102FF-9E81-4BB4-1A93-67F5A2353C60}"/>
              </a:ext>
            </a:extLst>
          </p:cNvPr>
          <p:cNvSpPr/>
          <p:nvPr/>
        </p:nvSpPr>
        <p:spPr>
          <a:xfrm>
            <a:off x="3569688" y="3720838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C20A088-DFB7-657D-9D40-166785E0E0DD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8" name="直角三角形 7">
              <a:extLst>
                <a:ext uri="{FF2B5EF4-FFF2-40B4-BE49-F238E27FC236}">
                  <a16:creationId xmlns:a16="http://schemas.microsoft.com/office/drawing/2014/main" id="{8DC3F209-CED0-18BA-AF57-08A6F8CC1B79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直角三角形 8">
              <a:extLst>
                <a:ext uri="{FF2B5EF4-FFF2-40B4-BE49-F238E27FC236}">
                  <a16:creationId xmlns:a16="http://schemas.microsoft.com/office/drawing/2014/main" id="{CEF26B5E-4D40-C277-0DBD-27EA9BC456D3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2E01638-0DF6-FB27-B0D7-2873DFADB8AE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66C19D50-7BB6-5BA5-4460-725064A5B625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3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75158773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481E2-4A0B-20A8-17C7-68B148B034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DBC85198-B548-DF40-ADBB-FA5CB956FC45}"/>
              </a:ext>
            </a:extLst>
          </p:cNvPr>
          <p:cNvSpPr/>
          <p:nvPr/>
        </p:nvSpPr>
        <p:spPr>
          <a:xfrm rot="1023611">
            <a:off x="5934821" y="1588112"/>
            <a:ext cx="785022" cy="78531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9A64B16-39C4-842C-6A71-EADE4E0FFF8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624317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4C7BEA-FB76-FA20-0375-A254A0E6A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B16C6816-CA10-AC8A-13B8-C328635EB759}"/>
              </a:ext>
            </a:extLst>
          </p:cNvPr>
          <p:cNvSpPr/>
          <p:nvPr/>
        </p:nvSpPr>
        <p:spPr>
          <a:xfrm rot="1023611">
            <a:off x="5934821" y="1588112"/>
            <a:ext cx="785022" cy="78531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6B16635A-D1BB-7992-0529-064854D11AFF}"/>
              </a:ext>
            </a:extLst>
          </p:cNvPr>
          <p:cNvSpPr/>
          <p:nvPr/>
        </p:nvSpPr>
        <p:spPr>
          <a:xfrm>
            <a:off x="5737210" y="2334768"/>
            <a:ext cx="1139077" cy="161543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8075536C-D118-8DBB-4AA3-9850BC41485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275713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139C4-8541-BF71-2B56-4ED63E64B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BAF7CF03-E173-9751-F6CA-F84B213F220A}"/>
              </a:ext>
            </a:extLst>
          </p:cNvPr>
          <p:cNvSpPr/>
          <p:nvPr/>
        </p:nvSpPr>
        <p:spPr>
          <a:xfrm rot="1023611">
            <a:off x="5934821" y="1588112"/>
            <a:ext cx="785022" cy="78531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85680D13-84F7-09CB-B0DE-47206D3D82F7}"/>
              </a:ext>
            </a:extLst>
          </p:cNvPr>
          <p:cNvSpPr/>
          <p:nvPr/>
        </p:nvSpPr>
        <p:spPr>
          <a:xfrm>
            <a:off x="5737210" y="2334768"/>
            <a:ext cx="1139077" cy="161543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492386C8-273C-DAB6-549A-EE87803881B7}"/>
              </a:ext>
            </a:extLst>
          </p:cNvPr>
          <p:cNvSpPr/>
          <p:nvPr/>
        </p:nvSpPr>
        <p:spPr>
          <a:xfrm rot="2875418">
            <a:off x="6900006" y="178916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E0B6BD5D-E191-952B-39F2-6DE82A7F9D9D}"/>
              </a:ext>
            </a:extLst>
          </p:cNvPr>
          <p:cNvSpPr/>
          <p:nvPr/>
        </p:nvSpPr>
        <p:spPr>
          <a:xfrm rot="713074">
            <a:off x="7272097" y="1148691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A940307B-402C-CCC8-B6E3-A168215EACC3}"/>
              </a:ext>
            </a:extLst>
          </p:cNvPr>
          <p:cNvSpPr/>
          <p:nvPr/>
        </p:nvSpPr>
        <p:spPr>
          <a:xfrm rot="21073310">
            <a:off x="7294228" y="919949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1B3DD52-8C63-75FA-FB81-7BEC7FCEE3AE}"/>
              </a:ext>
            </a:extLst>
          </p:cNvPr>
          <p:cNvSpPr/>
          <p:nvPr/>
        </p:nvSpPr>
        <p:spPr>
          <a:xfrm rot="19259065">
            <a:off x="7257821" y="1091449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017AB426-ABFD-A526-7625-7DB53EEA575E}"/>
              </a:ext>
            </a:extLst>
          </p:cNvPr>
          <p:cNvSpPr/>
          <p:nvPr/>
        </p:nvSpPr>
        <p:spPr>
          <a:xfrm rot="4447084">
            <a:off x="5452295" y="214560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36F11D1F-9790-2204-34B0-B0C519C43115}"/>
              </a:ext>
            </a:extLst>
          </p:cNvPr>
          <p:cNvSpPr/>
          <p:nvPr/>
        </p:nvSpPr>
        <p:spPr>
          <a:xfrm rot="1700872">
            <a:off x="4901356" y="2584816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FB82CDFA-A82E-E58F-4B2B-EA03F768164B}"/>
              </a:ext>
            </a:extLst>
          </p:cNvPr>
          <p:cNvSpPr/>
          <p:nvPr/>
        </p:nvSpPr>
        <p:spPr>
          <a:xfrm rot="15690406">
            <a:off x="4644141" y="3344281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50999D5F-4B04-95DC-2E49-F0A8458EA24D}"/>
              </a:ext>
            </a:extLst>
          </p:cNvPr>
          <p:cNvSpPr/>
          <p:nvPr/>
        </p:nvSpPr>
        <p:spPr>
          <a:xfrm rot="20341513">
            <a:off x="4978483" y="3341017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302B04A4-9868-EE81-EAFC-18E0008EDC8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445774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266B57-BB72-7CF4-8A54-939A72EA6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9C14AD82-470B-D087-7871-3099FF50614B}"/>
              </a:ext>
            </a:extLst>
          </p:cNvPr>
          <p:cNvSpPr/>
          <p:nvPr/>
        </p:nvSpPr>
        <p:spPr>
          <a:xfrm rot="1023611">
            <a:off x="5934821" y="1588112"/>
            <a:ext cx="785022" cy="78531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3A291418-C50D-DD9A-242D-331F278272C0}"/>
              </a:ext>
            </a:extLst>
          </p:cNvPr>
          <p:cNvSpPr/>
          <p:nvPr/>
        </p:nvSpPr>
        <p:spPr>
          <a:xfrm>
            <a:off x="5737210" y="2334768"/>
            <a:ext cx="1139077" cy="161543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770BCFFB-1AED-D200-7362-ECA3F16537C8}"/>
              </a:ext>
            </a:extLst>
          </p:cNvPr>
          <p:cNvSpPr/>
          <p:nvPr/>
        </p:nvSpPr>
        <p:spPr>
          <a:xfrm rot="2875418">
            <a:off x="6900006" y="178916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B6F9080A-073D-8C24-22BE-E45DC3AC7750}"/>
              </a:ext>
            </a:extLst>
          </p:cNvPr>
          <p:cNvSpPr/>
          <p:nvPr/>
        </p:nvSpPr>
        <p:spPr>
          <a:xfrm rot="713074">
            <a:off x="7272097" y="1148691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BC2BBA05-4344-0C42-78CC-21C306AE0359}"/>
              </a:ext>
            </a:extLst>
          </p:cNvPr>
          <p:cNvSpPr/>
          <p:nvPr/>
        </p:nvSpPr>
        <p:spPr>
          <a:xfrm rot="21073310">
            <a:off x="7294228" y="919949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CB4A5DD7-EE23-4FC9-ED30-260CF04ECCD6}"/>
              </a:ext>
            </a:extLst>
          </p:cNvPr>
          <p:cNvSpPr/>
          <p:nvPr/>
        </p:nvSpPr>
        <p:spPr>
          <a:xfrm rot="19259065">
            <a:off x="7257821" y="1091449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F00019C4-7D51-D15A-4C3A-119657CF6757}"/>
              </a:ext>
            </a:extLst>
          </p:cNvPr>
          <p:cNvSpPr/>
          <p:nvPr/>
        </p:nvSpPr>
        <p:spPr>
          <a:xfrm rot="4447084">
            <a:off x="5452295" y="214560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81BBC2A0-EE6B-7095-15FF-3247E5FB8EFF}"/>
              </a:ext>
            </a:extLst>
          </p:cNvPr>
          <p:cNvSpPr/>
          <p:nvPr/>
        </p:nvSpPr>
        <p:spPr>
          <a:xfrm rot="1700872">
            <a:off x="4901356" y="2584816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89E5B42D-FAA8-A7C8-C12E-F5B61F28D44D}"/>
              </a:ext>
            </a:extLst>
          </p:cNvPr>
          <p:cNvSpPr/>
          <p:nvPr/>
        </p:nvSpPr>
        <p:spPr>
          <a:xfrm rot="15690406">
            <a:off x="4644141" y="3344281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C8DD9496-919B-9AED-4B82-E50BECBDB235}"/>
              </a:ext>
            </a:extLst>
          </p:cNvPr>
          <p:cNvSpPr/>
          <p:nvPr/>
        </p:nvSpPr>
        <p:spPr>
          <a:xfrm rot="20341513">
            <a:off x="4978483" y="3341017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42515239-2748-E303-5513-7FB2F31876E1}"/>
              </a:ext>
            </a:extLst>
          </p:cNvPr>
          <p:cNvSpPr/>
          <p:nvPr/>
        </p:nvSpPr>
        <p:spPr>
          <a:xfrm rot="1727861">
            <a:off x="5671351" y="3503739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8C3522D2-D031-B15D-7B33-BA5599F5A514}"/>
              </a:ext>
            </a:extLst>
          </p:cNvPr>
          <p:cNvSpPr/>
          <p:nvPr/>
        </p:nvSpPr>
        <p:spPr>
          <a:xfrm rot="21068007">
            <a:off x="6432050" y="3533954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7385AFDB-D2B3-FF01-21E5-30A7D68FCBA9}"/>
              </a:ext>
            </a:extLst>
          </p:cNvPr>
          <p:cNvSpPr/>
          <p:nvPr/>
        </p:nvSpPr>
        <p:spPr>
          <a:xfrm rot="20826823">
            <a:off x="5580496" y="4233517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8C69093E-17D9-FC3B-E425-6B6332DB95DE}"/>
              </a:ext>
            </a:extLst>
          </p:cNvPr>
          <p:cNvSpPr/>
          <p:nvPr/>
        </p:nvSpPr>
        <p:spPr>
          <a:xfrm rot="20005791">
            <a:off x="6695207" y="4297096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9445FEEB-24A1-0377-F3E0-088E355422D5}"/>
              </a:ext>
            </a:extLst>
          </p:cNvPr>
          <p:cNvSpPr/>
          <p:nvPr/>
        </p:nvSpPr>
        <p:spPr>
          <a:xfrm rot="4036953">
            <a:off x="5516511" y="4922545"/>
            <a:ext cx="366137" cy="706234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1486DEBF-43EF-F04B-2917-736AFA203D6C}"/>
              </a:ext>
            </a:extLst>
          </p:cNvPr>
          <p:cNvSpPr/>
          <p:nvPr/>
        </p:nvSpPr>
        <p:spPr>
          <a:xfrm rot="4717710">
            <a:off x="6727309" y="4922544"/>
            <a:ext cx="366137" cy="706234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E2E8678E-6515-9805-63E4-8E14AD000C7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64855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72927-4DFB-2112-4ED7-A0BD438FF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1A2B9393-5AAD-D188-CFC1-20B2E852EAE1}"/>
              </a:ext>
            </a:extLst>
          </p:cNvPr>
          <p:cNvSpPr/>
          <p:nvPr/>
        </p:nvSpPr>
        <p:spPr>
          <a:xfrm rot="1023611">
            <a:off x="5934821" y="1588112"/>
            <a:ext cx="785022" cy="78531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2D8A45D8-1954-D402-5DF9-BAFF00FC6D65}"/>
              </a:ext>
            </a:extLst>
          </p:cNvPr>
          <p:cNvSpPr/>
          <p:nvPr/>
        </p:nvSpPr>
        <p:spPr>
          <a:xfrm>
            <a:off x="5737210" y="2334768"/>
            <a:ext cx="1139077" cy="161543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6DE83751-A4DF-95E1-C773-33655813CC7B}"/>
              </a:ext>
            </a:extLst>
          </p:cNvPr>
          <p:cNvSpPr/>
          <p:nvPr/>
        </p:nvSpPr>
        <p:spPr>
          <a:xfrm rot="2875418">
            <a:off x="6900006" y="178916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917553E5-5123-987C-24F2-A01EF6486CB0}"/>
              </a:ext>
            </a:extLst>
          </p:cNvPr>
          <p:cNvSpPr/>
          <p:nvPr/>
        </p:nvSpPr>
        <p:spPr>
          <a:xfrm rot="713074">
            <a:off x="7272097" y="1148691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CD75B3DE-C13B-E324-8086-B9F5B442A2A7}"/>
              </a:ext>
            </a:extLst>
          </p:cNvPr>
          <p:cNvSpPr/>
          <p:nvPr/>
        </p:nvSpPr>
        <p:spPr>
          <a:xfrm rot="21073310">
            <a:off x="7294228" y="919949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リーフォーム: 図形 8">
            <a:extLst>
              <a:ext uri="{FF2B5EF4-FFF2-40B4-BE49-F238E27FC236}">
                <a16:creationId xmlns:a16="http://schemas.microsoft.com/office/drawing/2014/main" id="{ABBE65FD-A8A4-6844-941B-A536A6CBA2FF}"/>
              </a:ext>
            </a:extLst>
          </p:cNvPr>
          <p:cNvSpPr/>
          <p:nvPr/>
        </p:nvSpPr>
        <p:spPr>
          <a:xfrm rot="19259065">
            <a:off x="7257821" y="1091449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リーフォーム: 図形 12">
            <a:extLst>
              <a:ext uri="{FF2B5EF4-FFF2-40B4-BE49-F238E27FC236}">
                <a16:creationId xmlns:a16="http://schemas.microsoft.com/office/drawing/2014/main" id="{47A24F5F-F4CC-3400-240C-7A7830E30655}"/>
              </a:ext>
            </a:extLst>
          </p:cNvPr>
          <p:cNvSpPr/>
          <p:nvPr/>
        </p:nvSpPr>
        <p:spPr>
          <a:xfrm rot="4447084">
            <a:off x="5452295" y="2145603"/>
            <a:ext cx="295290" cy="100098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リーフォーム: 図形 13">
            <a:extLst>
              <a:ext uri="{FF2B5EF4-FFF2-40B4-BE49-F238E27FC236}">
                <a16:creationId xmlns:a16="http://schemas.microsoft.com/office/drawing/2014/main" id="{54A66E7B-6CDF-83F0-B315-AABB75FCF969}"/>
              </a:ext>
            </a:extLst>
          </p:cNvPr>
          <p:cNvSpPr/>
          <p:nvPr/>
        </p:nvSpPr>
        <p:spPr>
          <a:xfrm rot="1700872">
            <a:off x="4901356" y="2584816"/>
            <a:ext cx="295290" cy="1017806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フリーフォーム: 図形 14">
            <a:extLst>
              <a:ext uri="{FF2B5EF4-FFF2-40B4-BE49-F238E27FC236}">
                <a16:creationId xmlns:a16="http://schemas.microsoft.com/office/drawing/2014/main" id="{89815258-04A7-8E49-FB7F-AA426E9A53FC}"/>
              </a:ext>
            </a:extLst>
          </p:cNvPr>
          <p:cNvSpPr/>
          <p:nvPr/>
        </p:nvSpPr>
        <p:spPr>
          <a:xfrm rot="15690406">
            <a:off x="4644141" y="3344281"/>
            <a:ext cx="344884" cy="418488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フリーフォーム: 図形 15">
            <a:extLst>
              <a:ext uri="{FF2B5EF4-FFF2-40B4-BE49-F238E27FC236}">
                <a16:creationId xmlns:a16="http://schemas.microsoft.com/office/drawing/2014/main" id="{5F18EF4D-A873-1651-0E49-EE5E47A23ED4}"/>
              </a:ext>
            </a:extLst>
          </p:cNvPr>
          <p:cNvSpPr/>
          <p:nvPr/>
        </p:nvSpPr>
        <p:spPr>
          <a:xfrm rot="20341513">
            <a:off x="4978483" y="3341017"/>
            <a:ext cx="114147" cy="258829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フリーフォーム: 図形 16">
            <a:extLst>
              <a:ext uri="{FF2B5EF4-FFF2-40B4-BE49-F238E27FC236}">
                <a16:creationId xmlns:a16="http://schemas.microsoft.com/office/drawing/2014/main" id="{35756D87-D0DB-B5EE-5929-0AB4F07FDBED}"/>
              </a:ext>
            </a:extLst>
          </p:cNvPr>
          <p:cNvSpPr/>
          <p:nvPr/>
        </p:nvSpPr>
        <p:spPr>
          <a:xfrm rot="1727861">
            <a:off x="5671351" y="3503739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フリーフォーム: 図形 17">
            <a:extLst>
              <a:ext uri="{FF2B5EF4-FFF2-40B4-BE49-F238E27FC236}">
                <a16:creationId xmlns:a16="http://schemas.microsoft.com/office/drawing/2014/main" id="{B14B8C5C-2690-E8F7-247E-0715A643B9E4}"/>
              </a:ext>
            </a:extLst>
          </p:cNvPr>
          <p:cNvSpPr/>
          <p:nvPr/>
        </p:nvSpPr>
        <p:spPr>
          <a:xfrm rot="21068007">
            <a:off x="6432050" y="3533954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フリーフォーム: 図形 18">
            <a:extLst>
              <a:ext uri="{FF2B5EF4-FFF2-40B4-BE49-F238E27FC236}">
                <a16:creationId xmlns:a16="http://schemas.microsoft.com/office/drawing/2014/main" id="{942CB796-0EF9-BE8C-30CA-A7AF0913ACD7}"/>
              </a:ext>
            </a:extLst>
          </p:cNvPr>
          <p:cNvSpPr/>
          <p:nvPr/>
        </p:nvSpPr>
        <p:spPr>
          <a:xfrm rot="20826823">
            <a:off x="5580496" y="4233517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フリーフォーム: 図形 21">
            <a:extLst>
              <a:ext uri="{FF2B5EF4-FFF2-40B4-BE49-F238E27FC236}">
                <a16:creationId xmlns:a16="http://schemas.microsoft.com/office/drawing/2014/main" id="{73E0DB1E-0FA0-E846-E746-1A31B1813748}"/>
              </a:ext>
            </a:extLst>
          </p:cNvPr>
          <p:cNvSpPr/>
          <p:nvPr/>
        </p:nvSpPr>
        <p:spPr>
          <a:xfrm rot="20005791">
            <a:off x="6695207" y="4297096"/>
            <a:ext cx="430341" cy="1137567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フリーフォーム: 図形 22">
            <a:extLst>
              <a:ext uri="{FF2B5EF4-FFF2-40B4-BE49-F238E27FC236}">
                <a16:creationId xmlns:a16="http://schemas.microsoft.com/office/drawing/2014/main" id="{B771CB9B-1D63-D5ED-5D66-5B74CDF2B96A}"/>
              </a:ext>
            </a:extLst>
          </p:cNvPr>
          <p:cNvSpPr/>
          <p:nvPr/>
        </p:nvSpPr>
        <p:spPr>
          <a:xfrm rot="4036953">
            <a:off x="5516511" y="4922545"/>
            <a:ext cx="366137" cy="706234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フリーフォーム: 図形 24">
            <a:extLst>
              <a:ext uri="{FF2B5EF4-FFF2-40B4-BE49-F238E27FC236}">
                <a16:creationId xmlns:a16="http://schemas.microsoft.com/office/drawing/2014/main" id="{97543612-2A8A-1AA4-4BDC-21CED6798FE9}"/>
              </a:ext>
            </a:extLst>
          </p:cNvPr>
          <p:cNvSpPr/>
          <p:nvPr/>
        </p:nvSpPr>
        <p:spPr>
          <a:xfrm rot="4717710">
            <a:off x="6727309" y="4922544"/>
            <a:ext cx="366137" cy="706234"/>
          </a:xfrm>
          <a:custGeom>
            <a:avLst/>
            <a:gdLst>
              <a:gd name="connsiteX0" fmla="*/ 334632 w 3467131"/>
              <a:gd name="connsiteY0" fmla="*/ 347535 h 3468439"/>
              <a:gd name="connsiteX1" fmla="*/ 359345 w 3467131"/>
              <a:gd name="connsiteY1" fmla="*/ 3115448 h 3468439"/>
              <a:gd name="connsiteX2" fmla="*/ 3114902 w 3467131"/>
              <a:gd name="connsiteY2" fmla="*/ 3127805 h 3468439"/>
              <a:gd name="connsiteX3" fmla="*/ 3127259 w 3467131"/>
              <a:gd name="connsiteY3" fmla="*/ 347535 h 3468439"/>
              <a:gd name="connsiteX4" fmla="*/ 334632 w 3467131"/>
              <a:gd name="connsiteY4" fmla="*/ 347535 h 34684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67131" h="3468439">
                <a:moveTo>
                  <a:pt x="334632" y="347535"/>
                </a:moveTo>
                <a:cubicBezTo>
                  <a:pt x="-126687" y="808854"/>
                  <a:pt x="-104033" y="2652070"/>
                  <a:pt x="359345" y="3115448"/>
                </a:cubicBezTo>
                <a:cubicBezTo>
                  <a:pt x="822723" y="3578826"/>
                  <a:pt x="2653583" y="3589124"/>
                  <a:pt x="3114902" y="3127805"/>
                </a:cubicBezTo>
                <a:cubicBezTo>
                  <a:pt x="3576221" y="2666486"/>
                  <a:pt x="3588578" y="812973"/>
                  <a:pt x="3127259" y="347535"/>
                </a:cubicBezTo>
                <a:cubicBezTo>
                  <a:pt x="2665940" y="-117903"/>
                  <a:pt x="795951" y="-113784"/>
                  <a:pt x="334632" y="347535"/>
                </a:cubicBezTo>
                <a:close/>
              </a:path>
            </a:pathLst>
          </a:custGeom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" name="図 1" descr="テキスト&#10;&#10;自動的に生成された説明">
            <a:extLst>
              <a:ext uri="{FF2B5EF4-FFF2-40B4-BE49-F238E27FC236}">
                <a16:creationId xmlns:a16="http://schemas.microsoft.com/office/drawing/2014/main" id="{453D63DD-0113-AF6D-4979-398D3360B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4017" y="2258332"/>
            <a:ext cx="1774143" cy="19804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AF81F7C8-C5AA-B239-F91B-481BB8DAA547}"/>
              </a:ext>
            </a:extLst>
          </p:cNvPr>
          <p:cNvGrpSpPr/>
          <p:nvPr/>
        </p:nvGrpSpPr>
        <p:grpSpPr>
          <a:xfrm rot="12037837">
            <a:off x="8928941" y="1708632"/>
            <a:ext cx="756501" cy="709933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0" name="二等辺三角形 9">
              <a:extLst>
                <a:ext uri="{FF2B5EF4-FFF2-40B4-BE49-F238E27FC236}">
                  <a16:creationId xmlns:a16="http://schemas.microsoft.com/office/drawing/2014/main" id="{F2FF169D-8116-B91B-03B9-BAA5A150C991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二等辺三角形 10">
              <a:extLst>
                <a:ext uri="{FF2B5EF4-FFF2-40B4-BE49-F238E27FC236}">
                  <a16:creationId xmlns:a16="http://schemas.microsoft.com/office/drawing/2014/main" id="{2F6E1FA0-ED81-8A4F-BE56-20F8E0DC340D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B8F3D8AE-6F7D-4486-DC24-2825074C87FB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BEC9C2A6-D6D6-C02F-5147-5BFCAA489F0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277966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34013-E9EF-475B-6463-F203A9D718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3DC88177-4C5C-8944-D2D3-4D2BCB5FC239}"/>
              </a:ext>
            </a:extLst>
          </p:cNvPr>
          <p:cNvSpPr/>
          <p:nvPr/>
        </p:nvSpPr>
        <p:spPr>
          <a:xfrm rot="4717710">
            <a:off x="4154401" y="1632749"/>
            <a:ext cx="4347846" cy="3458508"/>
          </a:xfrm>
          <a:custGeom>
            <a:avLst/>
            <a:gdLst>
              <a:gd name="connsiteX0" fmla="*/ 1963 w 4347846"/>
              <a:gd name="connsiteY0" fmla="*/ 142184 h 3458508"/>
              <a:gd name="connsiteX1" fmla="*/ 14490 w 4347846"/>
              <a:gd name="connsiteY1" fmla="*/ 81777 h 3458508"/>
              <a:gd name="connsiteX2" fmla="*/ 48524 w 4347846"/>
              <a:gd name="connsiteY2" fmla="*/ 26950 h 3458508"/>
              <a:gd name="connsiteX3" fmla="*/ 383582 w 4347846"/>
              <a:gd name="connsiteY3" fmla="*/ 43356 h 3458508"/>
              <a:gd name="connsiteX4" fmla="*/ 390860 w 4347846"/>
              <a:gd name="connsiteY4" fmla="*/ 53485 h 3458508"/>
              <a:gd name="connsiteX5" fmla="*/ 391177 w 4347846"/>
              <a:gd name="connsiteY5" fmla="*/ 53481 h 3458508"/>
              <a:gd name="connsiteX6" fmla="*/ 1140337 w 4347846"/>
              <a:gd name="connsiteY6" fmla="*/ 376584 h 3458508"/>
              <a:gd name="connsiteX7" fmla="*/ 1173229 w 4347846"/>
              <a:gd name="connsiteY7" fmla="*/ 412213 h 3458508"/>
              <a:gd name="connsiteX8" fmla="*/ 1179836 w 4347846"/>
              <a:gd name="connsiteY8" fmla="*/ 426347 h 3458508"/>
              <a:gd name="connsiteX9" fmla="*/ 1183254 w 4347846"/>
              <a:gd name="connsiteY9" fmla="*/ 429915 h 3458508"/>
              <a:gd name="connsiteX10" fmla="*/ 1570974 w 4347846"/>
              <a:gd name="connsiteY10" fmla="*/ 1098346 h 3458508"/>
              <a:gd name="connsiteX11" fmla="*/ 1570824 w 4347846"/>
              <a:gd name="connsiteY11" fmla="*/ 1102762 h 3458508"/>
              <a:gd name="connsiteX12" fmla="*/ 1686647 w 4347846"/>
              <a:gd name="connsiteY12" fmla="*/ 1099903 h 3458508"/>
              <a:gd name="connsiteX13" fmla="*/ 2612946 w 4347846"/>
              <a:gd name="connsiteY13" fmla="*/ 1337145 h 3458508"/>
              <a:gd name="connsiteX14" fmla="*/ 2631416 w 4347846"/>
              <a:gd name="connsiteY14" fmla="*/ 1351699 h 3458508"/>
              <a:gd name="connsiteX15" fmla="*/ 2703010 w 4347846"/>
              <a:gd name="connsiteY15" fmla="*/ 1346144 h 3458508"/>
              <a:gd name="connsiteX16" fmla="*/ 3301130 w 4347846"/>
              <a:gd name="connsiteY16" fmla="*/ 1379509 h 3458508"/>
              <a:gd name="connsiteX17" fmla="*/ 3321767 w 4347846"/>
              <a:gd name="connsiteY17" fmla="*/ 1383724 h 3458508"/>
              <a:gd name="connsiteX18" fmla="*/ 3348006 w 4347846"/>
              <a:gd name="connsiteY18" fmla="*/ 1369241 h 3458508"/>
              <a:gd name="connsiteX19" fmla="*/ 4159168 w 4347846"/>
              <a:gd name="connsiteY19" fmla="*/ 1169864 h 3458508"/>
              <a:gd name="connsiteX20" fmla="*/ 4214480 w 4347846"/>
              <a:gd name="connsiteY20" fmla="*/ 1184657 h 3458508"/>
              <a:gd name="connsiteX21" fmla="*/ 4225245 w 4347846"/>
              <a:gd name="connsiteY21" fmla="*/ 1191938 h 3458508"/>
              <a:gd name="connsiteX22" fmla="*/ 4252174 w 4347846"/>
              <a:gd name="connsiteY22" fmla="*/ 1200398 h 3458508"/>
              <a:gd name="connsiteX23" fmla="*/ 4311955 w 4347846"/>
              <a:gd name="connsiteY23" fmla="*/ 1253589 h 3458508"/>
              <a:gd name="connsiteX24" fmla="*/ 4310650 w 4347846"/>
              <a:gd name="connsiteY24" fmla="*/ 1819700 h 3458508"/>
              <a:gd name="connsiteX25" fmla="*/ 4019657 w 4347846"/>
              <a:gd name="connsiteY25" fmla="*/ 1817184 h 3458508"/>
              <a:gd name="connsiteX26" fmla="*/ 3986682 w 4347846"/>
              <a:gd name="connsiteY26" fmla="*/ 1653424 h 3458508"/>
              <a:gd name="connsiteX27" fmla="*/ 3984389 w 4347846"/>
              <a:gd name="connsiteY27" fmla="*/ 1612310 h 3458508"/>
              <a:gd name="connsiteX28" fmla="*/ 3952620 w 4347846"/>
              <a:gd name="connsiteY28" fmla="*/ 1623235 h 3458508"/>
              <a:gd name="connsiteX29" fmla="*/ 3448111 w 4347846"/>
              <a:gd name="connsiteY29" fmla="*/ 1739974 h 3458508"/>
              <a:gd name="connsiteX30" fmla="*/ 3432141 w 4347846"/>
              <a:gd name="connsiteY30" fmla="*/ 1740375 h 3458508"/>
              <a:gd name="connsiteX31" fmla="*/ 3408116 w 4347846"/>
              <a:gd name="connsiteY31" fmla="*/ 1752873 h 3458508"/>
              <a:gd name="connsiteX32" fmla="*/ 2812673 w 4347846"/>
              <a:gd name="connsiteY32" fmla="*/ 1769289 h 3458508"/>
              <a:gd name="connsiteX33" fmla="*/ 2760125 w 4347846"/>
              <a:gd name="connsiteY33" fmla="*/ 1763892 h 3458508"/>
              <a:gd name="connsiteX34" fmla="*/ 2746583 w 4347846"/>
              <a:gd name="connsiteY34" fmla="*/ 1864983 h 3458508"/>
              <a:gd name="connsiteX35" fmla="*/ 2714946 w 4347846"/>
              <a:gd name="connsiteY35" fmla="*/ 1975996 h 3458508"/>
              <a:gd name="connsiteX36" fmla="*/ 2814339 w 4347846"/>
              <a:gd name="connsiteY36" fmla="*/ 2050177 h 3458508"/>
              <a:gd name="connsiteX37" fmla="*/ 3077929 w 4347846"/>
              <a:gd name="connsiteY37" fmla="*/ 2277982 h 3458508"/>
              <a:gd name="connsiteX38" fmla="*/ 3144847 w 4347846"/>
              <a:gd name="connsiteY38" fmla="*/ 2346823 h 3458508"/>
              <a:gd name="connsiteX39" fmla="*/ 3206401 w 4347846"/>
              <a:gd name="connsiteY39" fmla="*/ 2337672 h 3458508"/>
              <a:gd name="connsiteX40" fmla="*/ 3933294 w 4347846"/>
              <a:gd name="connsiteY40" fmla="*/ 2351964 h 3458508"/>
              <a:gd name="connsiteX41" fmla="*/ 4019670 w 4347846"/>
              <a:gd name="connsiteY41" fmla="*/ 2419213 h 3458508"/>
              <a:gd name="connsiteX42" fmla="*/ 4034229 w 4347846"/>
              <a:gd name="connsiteY42" fmla="*/ 2451083 h 3458508"/>
              <a:gd name="connsiteX43" fmla="*/ 4039797 w 4347846"/>
              <a:gd name="connsiteY43" fmla="*/ 2460799 h 3458508"/>
              <a:gd name="connsiteX44" fmla="*/ 4124892 w 4347846"/>
              <a:gd name="connsiteY44" fmla="*/ 2972487 h 3458508"/>
              <a:gd name="connsiteX45" fmla="*/ 3839090 w 4347846"/>
              <a:gd name="connsiteY45" fmla="*/ 3027267 h 3458508"/>
              <a:gd name="connsiteX46" fmla="*/ 3746439 w 4347846"/>
              <a:gd name="connsiteY46" fmla="*/ 2758284 h 3458508"/>
              <a:gd name="connsiteX47" fmla="*/ 3741823 w 4347846"/>
              <a:gd name="connsiteY47" fmla="*/ 2732481 h 3458508"/>
              <a:gd name="connsiteX48" fmla="*/ 3675623 w 4347846"/>
              <a:gd name="connsiteY48" fmla="*/ 2739688 h 3458508"/>
              <a:gd name="connsiteX49" fmla="*/ 3107552 w 4347846"/>
              <a:gd name="connsiteY49" fmla="*/ 2737682 h 3458508"/>
              <a:gd name="connsiteX50" fmla="*/ 3088223 w 4347846"/>
              <a:gd name="connsiteY50" fmla="*/ 2733486 h 3458508"/>
              <a:gd name="connsiteX51" fmla="*/ 3076359 w 4347846"/>
              <a:gd name="connsiteY51" fmla="*/ 2735236 h 3458508"/>
              <a:gd name="connsiteX52" fmla="*/ 3019524 w 4347846"/>
              <a:gd name="connsiteY52" fmla="*/ 2725028 h 3458508"/>
              <a:gd name="connsiteX53" fmla="*/ 2538139 w 4347846"/>
              <a:gd name="connsiteY53" fmla="*/ 2374188 h 3458508"/>
              <a:gd name="connsiteX54" fmla="*/ 2449190 w 4347846"/>
              <a:gd name="connsiteY54" fmla="*/ 2289696 h 3458508"/>
              <a:gd name="connsiteX55" fmla="*/ 2413359 w 4347846"/>
              <a:gd name="connsiteY55" fmla="*/ 2299706 h 3458508"/>
              <a:gd name="connsiteX56" fmla="*/ 1470679 w 4347846"/>
              <a:gd name="connsiteY56" fmla="*/ 2164392 h 3458508"/>
              <a:gd name="connsiteX57" fmla="*/ 1463418 w 4347846"/>
              <a:gd name="connsiteY57" fmla="*/ 2161144 h 3458508"/>
              <a:gd name="connsiteX58" fmla="*/ 1464370 w 4347846"/>
              <a:gd name="connsiteY58" fmla="*/ 2168691 h 3458508"/>
              <a:gd name="connsiteX59" fmla="*/ 1485945 w 4347846"/>
              <a:gd name="connsiteY59" fmla="*/ 2604148 h 3458508"/>
              <a:gd name="connsiteX60" fmla="*/ 1485278 w 4347846"/>
              <a:gd name="connsiteY60" fmla="*/ 2615107 h 3458508"/>
              <a:gd name="connsiteX61" fmla="*/ 1563268 w 4347846"/>
              <a:gd name="connsiteY61" fmla="*/ 2668477 h 3458508"/>
              <a:gd name="connsiteX62" fmla="*/ 1883341 w 4347846"/>
              <a:gd name="connsiteY62" fmla="*/ 2930148 h 3458508"/>
              <a:gd name="connsiteX63" fmla="*/ 1937534 w 4347846"/>
              <a:gd name="connsiteY63" fmla="*/ 2981660 h 3458508"/>
              <a:gd name="connsiteX64" fmla="*/ 1955867 w 4347846"/>
              <a:gd name="connsiteY64" fmla="*/ 2974639 h 3458508"/>
              <a:gd name="connsiteX65" fmla="*/ 2120279 w 4347846"/>
              <a:gd name="connsiteY65" fmla="*/ 2955834 h 3458508"/>
              <a:gd name="connsiteX66" fmla="*/ 2134504 w 4347846"/>
              <a:gd name="connsiteY66" fmla="*/ 3045436 h 3458508"/>
              <a:gd name="connsiteX67" fmla="*/ 2124149 w 4347846"/>
              <a:gd name="connsiteY67" fmla="*/ 3049473 h 3458508"/>
              <a:gd name="connsiteX68" fmla="*/ 2154347 w 4347846"/>
              <a:gd name="connsiteY68" fmla="*/ 3055092 h 3458508"/>
              <a:gd name="connsiteX69" fmla="*/ 2208508 w 4347846"/>
              <a:gd name="connsiteY69" fmla="*/ 3089502 h 3458508"/>
              <a:gd name="connsiteX70" fmla="*/ 2194194 w 4347846"/>
              <a:gd name="connsiteY70" fmla="*/ 3423169 h 3458508"/>
              <a:gd name="connsiteX71" fmla="*/ 1916755 w 4347846"/>
              <a:gd name="connsiteY71" fmla="*/ 3409220 h 3458508"/>
              <a:gd name="connsiteX72" fmla="*/ 1890750 w 4347846"/>
              <a:gd name="connsiteY72" fmla="*/ 3291623 h 3458508"/>
              <a:gd name="connsiteX73" fmla="*/ 1890941 w 4347846"/>
              <a:gd name="connsiteY73" fmla="*/ 3277007 h 3458508"/>
              <a:gd name="connsiteX74" fmla="*/ 1834702 w 4347846"/>
              <a:gd name="connsiteY74" fmla="*/ 3245923 h 3458508"/>
              <a:gd name="connsiteX75" fmla="*/ 1269529 w 4347846"/>
              <a:gd name="connsiteY75" fmla="*/ 2762177 h 3458508"/>
              <a:gd name="connsiteX76" fmla="*/ 1248033 w 4347846"/>
              <a:gd name="connsiteY76" fmla="*/ 2718462 h 3458508"/>
              <a:gd name="connsiteX77" fmla="*/ 1247879 w 4347846"/>
              <a:gd name="connsiteY77" fmla="*/ 2717445 h 3458508"/>
              <a:gd name="connsiteX78" fmla="*/ 1243126 w 4347846"/>
              <a:gd name="connsiteY78" fmla="*/ 2708776 h 3458508"/>
              <a:gd name="connsiteX79" fmla="*/ 1173660 w 4347846"/>
              <a:gd name="connsiteY79" fmla="*/ 1942489 h 3458508"/>
              <a:gd name="connsiteX80" fmla="*/ 1175361 w 4347846"/>
              <a:gd name="connsiteY80" fmla="*/ 1931306 h 3458508"/>
              <a:gd name="connsiteX81" fmla="*/ 1159466 w 4347846"/>
              <a:gd name="connsiteY81" fmla="*/ 1885515 h 3458508"/>
              <a:gd name="connsiteX82" fmla="*/ 1144554 w 4347846"/>
              <a:gd name="connsiteY82" fmla="*/ 1689756 h 3458508"/>
              <a:gd name="connsiteX83" fmla="*/ 1146469 w 4347846"/>
              <a:gd name="connsiteY83" fmla="*/ 1674644 h 3458508"/>
              <a:gd name="connsiteX84" fmla="*/ 1114853 w 4347846"/>
              <a:gd name="connsiteY84" fmla="*/ 1725967 h 3458508"/>
              <a:gd name="connsiteX85" fmla="*/ 946483 w 4347846"/>
              <a:gd name="connsiteY85" fmla="*/ 1880406 h 3458508"/>
              <a:gd name="connsiteX86" fmla="*/ 392704 w 4347846"/>
              <a:gd name="connsiteY86" fmla="*/ 1586945 h 3458508"/>
              <a:gd name="connsiteX87" fmla="*/ 401946 w 4347846"/>
              <a:gd name="connsiteY87" fmla="*/ 1446195 h 3458508"/>
              <a:gd name="connsiteX88" fmla="*/ 693749 w 4347846"/>
              <a:gd name="connsiteY88" fmla="*/ 1030908 h 3458508"/>
              <a:gd name="connsiteX89" fmla="*/ 1216011 w 4347846"/>
              <a:gd name="connsiteY89" fmla="*/ 1277738 h 3458508"/>
              <a:gd name="connsiteX90" fmla="*/ 1240413 w 4347846"/>
              <a:gd name="connsiteY90" fmla="*/ 1322783 h 3458508"/>
              <a:gd name="connsiteX91" fmla="*/ 1255617 w 4347846"/>
              <a:gd name="connsiteY91" fmla="*/ 1289234 h 3458508"/>
              <a:gd name="connsiteX92" fmla="*/ 1326782 w 4347846"/>
              <a:gd name="connsiteY92" fmla="*/ 1192097 h 3458508"/>
              <a:gd name="connsiteX93" fmla="*/ 1337492 w 4347846"/>
              <a:gd name="connsiteY93" fmla="*/ 1182715 h 3458508"/>
              <a:gd name="connsiteX94" fmla="*/ 1321819 w 4347846"/>
              <a:gd name="connsiteY94" fmla="*/ 1163940 h 3458508"/>
              <a:gd name="connsiteX95" fmla="*/ 976935 w 4347846"/>
              <a:gd name="connsiteY95" fmla="*/ 584160 h 3458508"/>
              <a:gd name="connsiteX96" fmla="*/ 973675 w 4347846"/>
              <a:gd name="connsiteY96" fmla="*/ 574885 h 3458508"/>
              <a:gd name="connsiteX97" fmla="*/ 883641 w 4347846"/>
              <a:gd name="connsiteY97" fmla="*/ 546202 h 3458508"/>
              <a:gd name="connsiteX98" fmla="*/ 394594 w 4347846"/>
              <a:gd name="connsiteY98" fmla="*/ 333176 h 3458508"/>
              <a:gd name="connsiteX99" fmla="*/ 383492 w 4347846"/>
              <a:gd name="connsiteY99" fmla="*/ 326751 h 3458508"/>
              <a:gd name="connsiteX100" fmla="*/ 381636 w 4347846"/>
              <a:gd name="connsiteY100" fmla="*/ 332138 h 3458508"/>
              <a:gd name="connsiteX101" fmla="*/ 199039 w 4347846"/>
              <a:gd name="connsiteY101" fmla="*/ 428694 h 3458508"/>
              <a:gd name="connsiteX102" fmla="*/ 156381 w 4347846"/>
              <a:gd name="connsiteY102" fmla="*/ 347249 h 3458508"/>
              <a:gd name="connsiteX103" fmla="*/ 162933 w 4347846"/>
              <a:gd name="connsiteY103" fmla="*/ 341944 h 3458508"/>
              <a:gd name="connsiteX104" fmla="*/ 149798 w 4347846"/>
              <a:gd name="connsiteY104" fmla="*/ 341185 h 3458508"/>
              <a:gd name="connsiteX105" fmla="*/ 35955 w 4347846"/>
              <a:gd name="connsiteY105" fmla="*/ 304454 h 3458508"/>
              <a:gd name="connsiteX106" fmla="*/ 1963 w 4347846"/>
              <a:gd name="connsiteY106" fmla="*/ 142184 h 3458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4347846" h="3458508">
                <a:moveTo>
                  <a:pt x="1963" y="142184"/>
                </a:moveTo>
                <a:cubicBezTo>
                  <a:pt x="4224" y="120728"/>
                  <a:pt x="8424" y="99978"/>
                  <a:pt x="14490" y="81777"/>
                </a:cubicBezTo>
                <a:cubicBezTo>
                  <a:pt x="22577" y="57509"/>
                  <a:pt x="33980" y="37775"/>
                  <a:pt x="48524" y="26950"/>
                </a:cubicBezTo>
                <a:cubicBezTo>
                  <a:pt x="106701" y="-16351"/>
                  <a:pt x="330054" y="-5004"/>
                  <a:pt x="383582" y="43356"/>
                </a:cubicBezTo>
                <a:lnTo>
                  <a:pt x="390860" y="53485"/>
                </a:lnTo>
                <a:lnTo>
                  <a:pt x="391177" y="53481"/>
                </a:lnTo>
                <a:cubicBezTo>
                  <a:pt x="532175" y="71311"/>
                  <a:pt x="1031476" y="287036"/>
                  <a:pt x="1140337" y="376584"/>
                </a:cubicBezTo>
                <a:cubicBezTo>
                  <a:pt x="1153944" y="387778"/>
                  <a:pt x="1164845" y="399792"/>
                  <a:pt x="1173229" y="412213"/>
                </a:cubicBezTo>
                <a:lnTo>
                  <a:pt x="1179836" y="426347"/>
                </a:lnTo>
                <a:lnTo>
                  <a:pt x="1183254" y="429915"/>
                </a:lnTo>
                <a:cubicBezTo>
                  <a:pt x="1297639" y="559629"/>
                  <a:pt x="1538912" y="972221"/>
                  <a:pt x="1570974" y="1098346"/>
                </a:cubicBezTo>
                <a:lnTo>
                  <a:pt x="1570824" y="1102762"/>
                </a:lnTo>
                <a:lnTo>
                  <a:pt x="1686647" y="1099903"/>
                </a:lnTo>
                <a:cubicBezTo>
                  <a:pt x="1991624" y="1111532"/>
                  <a:pt x="2419836" y="1215415"/>
                  <a:pt x="2612946" y="1337145"/>
                </a:cubicBezTo>
                <a:lnTo>
                  <a:pt x="2631416" y="1351699"/>
                </a:lnTo>
                <a:lnTo>
                  <a:pt x="2703010" y="1346144"/>
                </a:lnTo>
                <a:cubicBezTo>
                  <a:pt x="2885376" y="1338327"/>
                  <a:pt x="3138787" y="1351994"/>
                  <a:pt x="3301130" y="1379509"/>
                </a:cubicBezTo>
                <a:lnTo>
                  <a:pt x="3321767" y="1383724"/>
                </a:lnTo>
                <a:lnTo>
                  <a:pt x="3348006" y="1369241"/>
                </a:lnTo>
                <a:cubicBezTo>
                  <a:pt x="3551204" y="1275404"/>
                  <a:pt x="4018274" y="1156223"/>
                  <a:pt x="4159168" y="1169864"/>
                </a:cubicBezTo>
                <a:cubicBezTo>
                  <a:pt x="4179295" y="1171813"/>
                  <a:pt x="4197787" y="1176958"/>
                  <a:pt x="4214480" y="1184657"/>
                </a:cubicBezTo>
                <a:lnTo>
                  <a:pt x="4225245" y="1191938"/>
                </a:lnTo>
                <a:lnTo>
                  <a:pt x="4252174" y="1200398"/>
                </a:lnTo>
                <a:cubicBezTo>
                  <a:pt x="4278299" y="1212179"/>
                  <a:pt x="4299776" y="1229896"/>
                  <a:pt x="4311955" y="1253589"/>
                </a:cubicBezTo>
                <a:cubicBezTo>
                  <a:pt x="4360671" y="1348360"/>
                  <a:pt x="4359366" y="1725767"/>
                  <a:pt x="4310650" y="1819700"/>
                </a:cubicBezTo>
                <a:cubicBezTo>
                  <a:pt x="4261934" y="1913633"/>
                  <a:pt x="4068591" y="1911535"/>
                  <a:pt x="4019657" y="1817184"/>
                </a:cubicBezTo>
                <a:cubicBezTo>
                  <a:pt x="4003600" y="1786225"/>
                  <a:pt x="3992555" y="1725016"/>
                  <a:pt x="3986682" y="1653424"/>
                </a:cubicBezTo>
                <a:lnTo>
                  <a:pt x="3984389" y="1612310"/>
                </a:lnTo>
                <a:lnTo>
                  <a:pt x="3952620" y="1623235"/>
                </a:lnTo>
                <a:cubicBezTo>
                  <a:pt x="3779039" y="1678543"/>
                  <a:pt x="3574508" y="1727566"/>
                  <a:pt x="3448111" y="1739974"/>
                </a:cubicBezTo>
                <a:lnTo>
                  <a:pt x="3432141" y="1740375"/>
                </a:lnTo>
                <a:lnTo>
                  <a:pt x="3408116" y="1752873"/>
                </a:lnTo>
                <a:cubicBezTo>
                  <a:pt x="3311650" y="1784633"/>
                  <a:pt x="3039508" y="1787321"/>
                  <a:pt x="2812673" y="1769289"/>
                </a:cubicBezTo>
                <a:lnTo>
                  <a:pt x="2760125" y="1763892"/>
                </a:lnTo>
                <a:lnTo>
                  <a:pt x="2746583" y="1864983"/>
                </a:lnTo>
                <a:lnTo>
                  <a:pt x="2714946" y="1975996"/>
                </a:lnTo>
                <a:lnTo>
                  <a:pt x="2814339" y="2050177"/>
                </a:lnTo>
                <a:cubicBezTo>
                  <a:pt x="2904446" y="2120680"/>
                  <a:pt x="2999377" y="2202622"/>
                  <a:pt x="3077929" y="2277982"/>
                </a:cubicBezTo>
                <a:lnTo>
                  <a:pt x="3144847" y="2346823"/>
                </a:lnTo>
                <a:lnTo>
                  <a:pt x="3206401" y="2337672"/>
                </a:lnTo>
                <a:cubicBezTo>
                  <a:pt x="3448227" y="2310229"/>
                  <a:pt x="3818722" y="2312034"/>
                  <a:pt x="3933294" y="2351964"/>
                </a:cubicBezTo>
                <a:cubicBezTo>
                  <a:pt x="3971484" y="2365274"/>
                  <a:pt x="4000292" y="2389459"/>
                  <a:pt x="4019670" y="2419213"/>
                </a:cubicBezTo>
                <a:lnTo>
                  <a:pt x="4034229" y="2451083"/>
                </a:lnTo>
                <a:lnTo>
                  <a:pt x="4039797" y="2460799"/>
                </a:lnTo>
                <a:cubicBezTo>
                  <a:pt x="4097852" y="2588892"/>
                  <a:pt x="4150516" y="2883516"/>
                  <a:pt x="4124892" y="2972487"/>
                </a:cubicBezTo>
                <a:cubicBezTo>
                  <a:pt x="4095607" y="3074167"/>
                  <a:pt x="3905630" y="3110148"/>
                  <a:pt x="3839090" y="3027267"/>
                </a:cubicBezTo>
                <a:cubicBezTo>
                  <a:pt x="3805821" y="2985826"/>
                  <a:pt x="3770140" y="2873230"/>
                  <a:pt x="3746439" y="2758284"/>
                </a:cubicBezTo>
                <a:lnTo>
                  <a:pt x="3741823" y="2732481"/>
                </a:lnTo>
                <a:lnTo>
                  <a:pt x="3675623" y="2739688"/>
                </a:lnTo>
                <a:cubicBezTo>
                  <a:pt x="3483798" y="2756270"/>
                  <a:pt x="3245084" y="2757199"/>
                  <a:pt x="3107552" y="2737682"/>
                </a:cubicBezTo>
                <a:lnTo>
                  <a:pt x="3088223" y="2733486"/>
                </a:lnTo>
                <a:lnTo>
                  <a:pt x="3076359" y="2735236"/>
                </a:lnTo>
                <a:cubicBezTo>
                  <a:pt x="3057768" y="2735025"/>
                  <a:pt x="3038678" y="2731789"/>
                  <a:pt x="3019524" y="2725028"/>
                </a:cubicBezTo>
                <a:cubicBezTo>
                  <a:pt x="2923754" y="2691226"/>
                  <a:pt x="2706683" y="2527065"/>
                  <a:pt x="2538139" y="2374188"/>
                </a:cubicBezTo>
                <a:lnTo>
                  <a:pt x="2449190" y="2289696"/>
                </a:lnTo>
                <a:lnTo>
                  <a:pt x="2413359" y="2299706"/>
                </a:lnTo>
                <a:cubicBezTo>
                  <a:pt x="2188086" y="2338048"/>
                  <a:pt x="1754796" y="2270362"/>
                  <a:pt x="1470679" y="2164392"/>
                </a:cubicBezTo>
                <a:lnTo>
                  <a:pt x="1463418" y="2161144"/>
                </a:lnTo>
                <a:lnTo>
                  <a:pt x="1464370" y="2168691"/>
                </a:lnTo>
                <a:cubicBezTo>
                  <a:pt x="1480597" y="2318788"/>
                  <a:pt x="1489883" y="2491408"/>
                  <a:pt x="1485945" y="2604148"/>
                </a:cubicBezTo>
                <a:lnTo>
                  <a:pt x="1485278" y="2615107"/>
                </a:lnTo>
                <a:lnTo>
                  <a:pt x="1563268" y="2668477"/>
                </a:lnTo>
                <a:cubicBezTo>
                  <a:pt x="1662320" y="2740211"/>
                  <a:pt x="1784684" y="2840523"/>
                  <a:pt x="1883341" y="2930148"/>
                </a:cubicBezTo>
                <a:lnTo>
                  <a:pt x="1937534" y="2981660"/>
                </a:lnTo>
                <a:lnTo>
                  <a:pt x="1955867" y="2974639"/>
                </a:lnTo>
                <a:cubicBezTo>
                  <a:pt x="2009331" y="2959933"/>
                  <a:pt x="2092921" y="2948910"/>
                  <a:pt x="2120279" y="2955834"/>
                </a:cubicBezTo>
                <a:cubicBezTo>
                  <a:pt x="2156756" y="2965066"/>
                  <a:pt x="2166053" y="3024626"/>
                  <a:pt x="2134504" y="3045436"/>
                </a:cubicBezTo>
                <a:lnTo>
                  <a:pt x="2124149" y="3049473"/>
                </a:lnTo>
                <a:lnTo>
                  <a:pt x="2154347" y="3055092"/>
                </a:lnTo>
                <a:cubicBezTo>
                  <a:pt x="2178232" y="3063411"/>
                  <a:pt x="2197701" y="3074963"/>
                  <a:pt x="2208508" y="3089502"/>
                </a:cubicBezTo>
                <a:cubicBezTo>
                  <a:pt x="2251736" y="3147655"/>
                  <a:pt x="2242819" y="3369883"/>
                  <a:pt x="2194194" y="3423169"/>
                </a:cubicBezTo>
                <a:cubicBezTo>
                  <a:pt x="2145568" y="3476456"/>
                  <a:pt x="1959765" y="3467612"/>
                  <a:pt x="1916755" y="3409220"/>
                </a:cubicBezTo>
                <a:cubicBezTo>
                  <a:pt x="1900626" y="3387324"/>
                  <a:pt x="1892297" y="3342237"/>
                  <a:pt x="1890750" y="3291623"/>
                </a:cubicBezTo>
                <a:lnTo>
                  <a:pt x="1890941" y="3277007"/>
                </a:lnTo>
                <a:lnTo>
                  <a:pt x="1834702" y="3245923"/>
                </a:lnTo>
                <a:cubicBezTo>
                  <a:pt x="1666789" y="3140577"/>
                  <a:pt x="1338671" y="2864314"/>
                  <a:pt x="1269529" y="2762177"/>
                </a:cubicBezTo>
                <a:cubicBezTo>
                  <a:pt x="1259651" y="2747586"/>
                  <a:pt x="1252584" y="2732893"/>
                  <a:pt x="1248033" y="2718462"/>
                </a:cubicBezTo>
                <a:lnTo>
                  <a:pt x="1247879" y="2717445"/>
                </a:lnTo>
                <a:lnTo>
                  <a:pt x="1243126" y="2708776"/>
                </a:lnTo>
                <a:cubicBezTo>
                  <a:pt x="1196382" y="2586701"/>
                  <a:pt x="1155003" y="2113118"/>
                  <a:pt x="1173660" y="1942489"/>
                </a:cubicBezTo>
                <a:lnTo>
                  <a:pt x="1175361" y="1931306"/>
                </a:lnTo>
                <a:lnTo>
                  <a:pt x="1159466" y="1885515"/>
                </a:lnTo>
                <a:cubicBezTo>
                  <a:pt x="1145503" y="1826752"/>
                  <a:pt x="1140921" y="1759502"/>
                  <a:pt x="1144554" y="1689756"/>
                </a:cubicBezTo>
                <a:lnTo>
                  <a:pt x="1146469" y="1674644"/>
                </a:lnTo>
                <a:lnTo>
                  <a:pt x="1114853" y="1725967"/>
                </a:lnTo>
                <a:cubicBezTo>
                  <a:pt x="1061188" y="1803515"/>
                  <a:pt x="999814" y="1864540"/>
                  <a:pt x="946483" y="1880406"/>
                </a:cubicBezTo>
                <a:cubicBezTo>
                  <a:pt x="804269" y="1922716"/>
                  <a:pt x="434826" y="1728528"/>
                  <a:pt x="392704" y="1586945"/>
                </a:cubicBezTo>
                <a:cubicBezTo>
                  <a:pt x="382173" y="1551549"/>
                  <a:pt x="386824" y="1501704"/>
                  <a:pt x="401946" y="1446195"/>
                </a:cubicBezTo>
                <a:cubicBezTo>
                  <a:pt x="447316" y="1279668"/>
                  <a:pt x="586947" y="1062167"/>
                  <a:pt x="693749" y="1030908"/>
                </a:cubicBezTo>
                <a:cubicBezTo>
                  <a:pt x="818352" y="994439"/>
                  <a:pt x="1115461" y="1144743"/>
                  <a:pt x="1216011" y="1277738"/>
                </a:cubicBezTo>
                <a:lnTo>
                  <a:pt x="1240413" y="1322783"/>
                </a:lnTo>
                <a:lnTo>
                  <a:pt x="1255617" y="1289234"/>
                </a:lnTo>
                <a:cubicBezTo>
                  <a:pt x="1276839" y="1252049"/>
                  <a:pt x="1300676" y="1219079"/>
                  <a:pt x="1326782" y="1192097"/>
                </a:cubicBezTo>
                <a:lnTo>
                  <a:pt x="1337492" y="1182715"/>
                </a:lnTo>
                <a:lnTo>
                  <a:pt x="1321819" y="1163940"/>
                </a:lnTo>
                <a:cubicBezTo>
                  <a:pt x="1215722" y="1030306"/>
                  <a:pt x="1039404" y="734808"/>
                  <a:pt x="976935" y="584160"/>
                </a:cubicBezTo>
                <a:lnTo>
                  <a:pt x="973675" y="574885"/>
                </a:lnTo>
                <a:lnTo>
                  <a:pt x="883641" y="546202"/>
                </a:lnTo>
                <a:cubicBezTo>
                  <a:pt x="730371" y="492863"/>
                  <a:pt x="523096" y="403072"/>
                  <a:pt x="394594" y="333176"/>
                </a:cubicBezTo>
                <a:lnTo>
                  <a:pt x="383492" y="326751"/>
                </a:lnTo>
                <a:lnTo>
                  <a:pt x="381636" y="332138"/>
                </a:lnTo>
                <a:cubicBezTo>
                  <a:pt x="358082" y="361696"/>
                  <a:pt x="236582" y="426176"/>
                  <a:pt x="199039" y="428694"/>
                </a:cubicBezTo>
                <a:cubicBezTo>
                  <a:pt x="161497" y="431213"/>
                  <a:pt x="132660" y="376818"/>
                  <a:pt x="156381" y="347249"/>
                </a:cubicBezTo>
                <a:lnTo>
                  <a:pt x="162933" y="341944"/>
                </a:lnTo>
                <a:lnTo>
                  <a:pt x="149798" y="341185"/>
                </a:lnTo>
                <a:cubicBezTo>
                  <a:pt x="99830" y="335022"/>
                  <a:pt x="56028" y="322589"/>
                  <a:pt x="35955" y="304454"/>
                </a:cubicBezTo>
                <a:cubicBezTo>
                  <a:pt x="5846" y="277252"/>
                  <a:pt x="-4821" y="206549"/>
                  <a:pt x="1963" y="142184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035F480-7B2D-2823-53A9-D515D6B72B2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976566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8B0E9-C5EA-FDE1-2871-2DF76259F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楕円 5">
            <a:extLst>
              <a:ext uri="{FF2B5EF4-FFF2-40B4-BE49-F238E27FC236}">
                <a16:creationId xmlns:a16="http://schemas.microsoft.com/office/drawing/2014/main" id="{169A4F49-4579-9D5C-55D4-3E52C22E443A}"/>
              </a:ext>
            </a:extLst>
          </p:cNvPr>
          <p:cNvSpPr/>
          <p:nvPr/>
        </p:nvSpPr>
        <p:spPr>
          <a:xfrm>
            <a:off x="4782538" y="5142600"/>
            <a:ext cx="3091571" cy="673805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F8B79008-5FF7-D95B-5346-66F2EFDA4BBE}"/>
              </a:ext>
            </a:extLst>
          </p:cNvPr>
          <p:cNvSpPr/>
          <p:nvPr/>
        </p:nvSpPr>
        <p:spPr>
          <a:xfrm>
            <a:off x="2531180" y="4387882"/>
            <a:ext cx="1945242" cy="423963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フリーフォーム: 図形 19">
            <a:extLst>
              <a:ext uri="{FF2B5EF4-FFF2-40B4-BE49-F238E27FC236}">
                <a16:creationId xmlns:a16="http://schemas.microsoft.com/office/drawing/2014/main" id="{8686E755-97A9-66CC-AC2D-D908282B5CBE}"/>
              </a:ext>
            </a:extLst>
          </p:cNvPr>
          <p:cNvSpPr/>
          <p:nvPr/>
        </p:nvSpPr>
        <p:spPr>
          <a:xfrm rot="4717710">
            <a:off x="4154401" y="1632749"/>
            <a:ext cx="4347846" cy="3458508"/>
          </a:xfrm>
          <a:custGeom>
            <a:avLst/>
            <a:gdLst>
              <a:gd name="connsiteX0" fmla="*/ 1963 w 4347846"/>
              <a:gd name="connsiteY0" fmla="*/ 142184 h 3458508"/>
              <a:gd name="connsiteX1" fmla="*/ 14490 w 4347846"/>
              <a:gd name="connsiteY1" fmla="*/ 81777 h 3458508"/>
              <a:gd name="connsiteX2" fmla="*/ 48524 w 4347846"/>
              <a:gd name="connsiteY2" fmla="*/ 26950 h 3458508"/>
              <a:gd name="connsiteX3" fmla="*/ 383582 w 4347846"/>
              <a:gd name="connsiteY3" fmla="*/ 43356 h 3458508"/>
              <a:gd name="connsiteX4" fmla="*/ 390860 w 4347846"/>
              <a:gd name="connsiteY4" fmla="*/ 53485 h 3458508"/>
              <a:gd name="connsiteX5" fmla="*/ 391177 w 4347846"/>
              <a:gd name="connsiteY5" fmla="*/ 53481 h 3458508"/>
              <a:gd name="connsiteX6" fmla="*/ 1140337 w 4347846"/>
              <a:gd name="connsiteY6" fmla="*/ 376584 h 3458508"/>
              <a:gd name="connsiteX7" fmla="*/ 1173229 w 4347846"/>
              <a:gd name="connsiteY7" fmla="*/ 412213 h 3458508"/>
              <a:gd name="connsiteX8" fmla="*/ 1179836 w 4347846"/>
              <a:gd name="connsiteY8" fmla="*/ 426347 h 3458508"/>
              <a:gd name="connsiteX9" fmla="*/ 1183254 w 4347846"/>
              <a:gd name="connsiteY9" fmla="*/ 429915 h 3458508"/>
              <a:gd name="connsiteX10" fmla="*/ 1570974 w 4347846"/>
              <a:gd name="connsiteY10" fmla="*/ 1098346 h 3458508"/>
              <a:gd name="connsiteX11" fmla="*/ 1570824 w 4347846"/>
              <a:gd name="connsiteY11" fmla="*/ 1102762 h 3458508"/>
              <a:gd name="connsiteX12" fmla="*/ 1686647 w 4347846"/>
              <a:gd name="connsiteY12" fmla="*/ 1099903 h 3458508"/>
              <a:gd name="connsiteX13" fmla="*/ 2612946 w 4347846"/>
              <a:gd name="connsiteY13" fmla="*/ 1337145 h 3458508"/>
              <a:gd name="connsiteX14" fmla="*/ 2631416 w 4347846"/>
              <a:gd name="connsiteY14" fmla="*/ 1351699 h 3458508"/>
              <a:gd name="connsiteX15" fmla="*/ 2703010 w 4347846"/>
              <a:gd name="connsiteY15" fmla="*/ 1346144 h 3458508"/>
              <a:gd name="connsiteX16" fmla="*/ 3301130 w 4347846"/>
              <a:gd name="connsiteY16" fmla="*/ 1379509 h 3458508"/>
              <a:gd name="connsiteX17" fmla="*/ 3321767 w 4347846"/>
              <a:gd name="connsiteY17" fmla="*/ 1383724 h 3458508"/>
              <a:gd name="connsiteX18" fmla="*/ 3348006 w 4347846"/>
              <a:gd name="connsiteY18" fmla="*/ 1369241 h 3458508"/>
              <a:gd name="connsiteX19" fmla="*/ 4159168 w 4347846"/>
              <a:gd name="connsiteY19" fmla="*/ 1169864 h 3458508"/>
              <a:gd name="connsiteX20" fmla="*/ 4214480 w 4347846"/>
              <a:gd name="connsiteY20" fmla="*/ 1184657 h 3458508"/>
              <a:gd name="connsiteX21" fmla="*/ 4225245 w 4347846"/>
              <a:gd name="connsiteY21" fmla="*/ 1191938 h 3458508"/>
              <a:gd name="connsiteX22" fmla="*/ 4252174 w 4347846"/>
              <a:gd name="connsiteY22" fmla="*/ 1200398 h 3458508"/>
              <a:gd name="connsiteX23" fmla="*/ 4311955 w 4347846"/>
              <a:gd name="connsiteY23" fmla="*/ 1253589 h 3458508"/>
              <a:gd name="connsiteX24" fmla="*/ 4310650 w 4347846"/>
              <a:gd name="connsiteY24" fmla="*/ 1819700 h 3458508"/>
              <a:gd name="connsiteX25" fmla="*/ 4019657 w 4347846"/>
              <a:gd name="connsiteY25" fmla="*/ 1817184 h 3458508"/>
              <a:gd name="connsiteX26" fmla="*/ 3986682 w 4347846"/>
              <a:gd name="connsiteY26" fmla="*/ 1653424 h 3458508"/>
              <a:gd name="connsiteX27" fmla="*/ 3984389 w 4347846"/>
              <a:gd name="connsiteY27" fmla="*/ 1612310 h 3458508"/>
              <a:gd name="connsiteX28" fmla="*/ 3952620 w 4347846"/>
              <a:gd name="connsiteY28" fmla="*/ 1623235 h 3458508"/>
              <a:gd name="connsiteX29" fmla="*/ 3448111 w 4347846"/>
              <a:gd name="connsiteY29" fmla="*/ 1739974 h 3458508"/>
              <a:gd name="connsiteX30" fmla="*/ 3432141 w 4347846"/>
              <a:gd name="connsiteY30" fmla="*/ 1740375 h 3458508"/>
              <a:gd name="connsiteX31" fmla="*/ 3408116 w 4347846"/>
              <a:gd name="connsiteY31" fmla="*/ 1752873 h 3458508"/>
              <a:gd name="connsiteX32" fmla="*/ 2812673 w 4347846"/>
              <a:gd name="connsiteY32" fmla="*/ 1769289 h 3458508"/>
              <a:gd name="connsiteX33" fmla="*/ 2760125 w 4347846"/>
              <a:gd name="connsiteY33" fmla="*/ 1763892 h 3458508"/>
              <a:gd name="connsiteX34" fmla="*/ 2746583 w 4347846"/>
              <a:gd name="connsiteY34" fmla="*/ 1864983 h 3458508"/>
              <a:gd name="connsiteX35" fmla="*/ 2714946 w 4347846"/>
              <a:gd name="connsiteY35" fmla="*/ 1975996 h 3458508"/>
              <a:gd name="connsiteX36" fmla="*/ 2814339 w 4347846"/>
              <a:gd name="connsiteY36" fmla="*/ 2050177 h 3458508"/>
              <a:gd name="connsiteX37" fmla="*/ 3077929 w 4347846"/>
              <a:gd name="connsiteY37" fmla="*/ 2277982 h 3458508"/>
              <a:gd name="connsiteX38" fmla="*/ 3144847 w 4347846"/>
              <a:gd name="connsiteY38" fmla="*/ 2346823 h 3458508"/>
              <a:gd name="connsiteX39" fmla="*/ 3206401 w 4347846"/>
              <a:gd name="connsiteY39" fmla="*/ 2337672 h 3458508"/>
              <a:gd name="connsiteX40" fmla="*/ 3933294 w 4347846"/>
              <a:gd name="connsiteY40" fmla="*/ 2351964 h 3458508"/>
              <a:gd name="connsiteX41" fmla="*/ 4019670 w 4347846"/>
              <a:gd name="connsiteY41" fmla="*/ 2419213 h 3458508"/>
              <a:gd name="connsiteX42" fmla="*/ 4034229 w 4347846"/>
              <a:gd name="connsiteY42" fmla="*/ 2451083 h 3458508"/>
              <a:gd name="connsiteX43" fmla="*/ 4039797 w 4347846"/>
              <a:gd name="connsiteY43" fmla="*/ 2460799 h 3458508"/>
              <a:gd name="connsiteX44" fmla="*/ 4124892 w 4347846"/>
              <a:gd name="connsiteY44" fmla="*/ 2972487 h 3458508"/>
              <a:gd name="connsiteX45" fmla="*/ 3839090 w 4347846"/>
              <a:gd name="connsiteY45" fmla="*/ 3027267 h 3458508"/>
              <a:gd name="connsiteX46" fmla="*/ 3746439 w 4347846"/>
              <a:gd name="connsiteY46" fmla="*/ 2758284 h 3458508"/>
              <a:gd name="connsiteX47" fmla="*/ 3741823 w 4347846"/>
              <a:gd name="connsiteY47" fmla="*/ 2732481 h 3458508"/>
              <a:gd name="connsiteX48" fmla="*/ 3675623 w 4347846"/>
              <a:gd name="connsiteY48" fmla="*/ 2739688 h 3458508"/>
              <a:gd name="connsiteX49" fmla="*/ 3107552 w 4347846"/>
              <a:gd name="connsiteY49" fmla="*/ 2737682 h 3458508"/>
              <a:gd name="connsiteX50" fmla="*/ 3088223 w 4347846"/>
              <a:gd name="connsiteY50" fmla="*/ 2733486 h 3458508"/>
              <a:gd name="connsiteX51" fmla="*/ 3076359 w 4347846"/>
              <a:gd name="connsiteY51" fmla="*/ 2735236 h 3458508"/>
              <a:gd name="connsiteX52" fmla="*/ 3019524 w 4347846"/>
              <a:gd name="connsiteY52" fmla="*/ 2725028 h 3458508"/>
              <a:gd name="connsiteX53" fmla="*/ 2538139 w 4347846"/>
              <a:gd name="connsiteY53" fmla="*/ 2374188 h 3458508"/>
              <a:gd name="connsiteX54" fmla="*/ 2449190 w 4347846"/>
              <a:gd name="connsiteY54" fmla="*/ 2289696 h 3458508"/>
              <a:gd name="connsiteX55" fmla="*/ 2413359 w 4347846"/>
              <a:gd name="connsiteY55" fmla="*/ 2299706 h 3458508"/>
              <a:gd name="connsiteX56" fmla="*/ 1470679 w 4347846"/>
              <a:gd name="connsiteY56" fmla="*/ 2164392 h 3458508"/>
              <a:gd name="connsiteX57" fmla="*/ 1463418 w 4347846"/>
              <a:gd name="connsiteY57" fmla="*/ 2161144 h 3458508"/>
              <a:gd name="connsiteX58" fmla="*/ 1464370 w 4347846"/>
              <a:gd name="connsiteY58" fmla="*/ 2168691 h 3458508"/>
              <a:gd name="connsiteX59" fmla="*/ 1485945 w 4347846"/>
              <a:gd name="connsiteY59" fmla="*/ 2604148 h 3458508"/>
              <a:gd name="connsiteX60" fmla="*/ 1485278 w 4347846"/>
              <a:gd name="connsiteY60" fmla="*/ 2615107 h 3458508"/>
              <a:gd name="connsiteX61" fmla="*/ 1563268 w 4347846"/>
              <a:gd name="connsiteY61" fmla="*/ 2668477 h 3458508"/>
              <a:gd name="connsiteX62" fmla="*/ 1883341 w 4347846"/>
              <a:gd name="connsiteY62" fmla="*/ 2930148 h 3458508"/>
              <a:gd name="connsiteX63" fmla="*/ 1937534 w 4347846"/>
              <a:gd name="connsiteY63" fmla="*/ 2981660 h 3458508"/>
              <a:gd name="connsiteX64" fmla="*/ 1955867 w 4347846"/>
              <a:gd name="connsiteY64" fmla="*/ 2974639 h 3458508"/>
              <a:gd name="connsiteX65" fmla="*/ 2120279 w 4347846"/>
              <a:gd name="connsiteY65" fmla="*/ 2955834 h 3458508"/>
              <a:gd name="connsiteX66" fmla="*/ 2134504 w 4347846"/>
              <a:gd name="connsiteY66" fmla="*/ 3045436 h 3458508"/>
              <a:gd name="connsiteX67" fmla="*/ 2124149 w 4347846"/>
              <a:gd name="connsiteY67" fmla="*/ 3049473 h 3458508"/>
              <a:gd name="connsiteX68" fmla="*/ 2154347 w 4347846"/>
              <a:gd name="connsiteY68" fmla="*/ 3055092 h 3458508"/>
              <a:gd name="connsiteX69" fmla="*/ 2208508 w 4347846"/>
              <a:gd name="connsiteY69" fmla="*/ 3089502 h 3458508"/>
              <a:gd name="connsiteX70" fmla="*/ 2194194 w 4347846"/>
              <a:gd name="connsiteY70" fmla="*/ 3423169 h 3458508"/>
              <a:gd name="connsiteX71" fmla="*/ 1916755 w 4347846"/>
              <a:gd name="connsiteY71" fmla="*/ 3409220 h 3458508"/>
              <a:gd name="connsiteX72" fmla="*/ 1890750 w 4347846"/>
              <a:gd name="connsiteY72" fmla="*/ 3291623 h 3458508"/>
              <a:gd name="connsiteX73" fmla="*/ 1890941 w 4347846"/>
              <a:gd name="connsiteY73" fmla="*/ 3277007 h 3458508"/>
              <a:gd name="connsiteX74" fmla="*/ 1834702 w 4347846"/>
              <a:gd name="connsiteY74" fmla="*/ 3245923 h 3458508"/>
              <a:gd name="connsiteX75" fmla="*/ 1269529 w 4347846"/>
              <a:gd name="connsiteY75" fmla="*/ 2762177 h 3458508"/>
              <a:gd name="connsiteX76" fmla="*/ 1248033 w 4347846"/>
              <a:gd name="connsiteY76" fmla="*/ 2718462 h 3458508"/>
              <a:gd name="connsiteX77" fmla="*/ 1247879 w 4347846"/>
              <a:gd name="connsiteY77" fmla="*/ 2717445 h 3458508"/>
              <a:gd name="connsiteX78" fmla="*/ 1243126 w 4347846"/>
              <a:gd name="connsiteY78" fmla="*/ 2708776 h 3458508"/>
              <a:gd name="connsiteX79" fmla="*/ 1173660 w 4347846"/>
              <a:gd name="connsiteY79" fmla="*/ 1942489 h 3458508"/>
              <a:gd name="connsiteX80" fmla="*/ 1175361 w 4347846"/>
              <a:gd name="connsiteY80" fmla="*/ 1931306 h 3458508"/>
              <a:gd name="connsiteX81" fmla="*/ 1159466 w 4347846"/>
              <a:gd name="connsiteY81" fmla="*/ 1885515 h 3458508"/>
              <a:gd name="connsiteX82" fmla="*/ 1144554 w 4347846"/>
              <a:gd name="connsiteY82" fmla="*/ 1689756 h 3458508"/>
              <a:gd name="connsiteX83" fmla="*/ 1146469 w 4347846"/>
              <a:gd name="connsiteY83" fmla="*/ 1674644 h 3458508"/>
              <a:gd name="connsiteX84" fmla="*/ 1114853 w 4347846"/>
              <a:gd name="connsiteY84" fmla="*/ 1725967 h 3458508"/>
              <a:gd name="connsiteX85" fmla="*/ 946483 w 4347846"/>
              <a:gd name="connsiteY85" fmla="*/ 1880406 h 3458508"/>
              <a:gd name="connsiteX86" fmla="*/ 392704 w 4347846"/>
              <a:gd name="connsiteY86" fmla="*/ 1586945 h 3458508"/>
              <a:gd name="connsiteX87" fmla="*/ 401946 w 4347846"/>
              <a:gd name="connsiteY87" fmla="*/ 1446195 h 3458508"/>
              <a:gd name="connsiteX88" fmla="*/ 693749 w 4347846"/>
              <a:gd name="connsiteY88" fmla="*/ 1030908 h 3458508"/>
              <a:gd name="connsiteX89" fmla="*/ 1216011 w 4347846"/>
              <a:gd name="connsiteY89" fmla="*/ 1277738 h 3458508"/>
              <a:gd name="connsiteX90" fmla="*/ 1240413 w 4347846"/>
              <a:gd name="connsiteY90" fmla="*/ 1322783 h 3458508"/>
              <a:gd name="connsiteX91" fmla="*/ 1255617 w 4347846"/>
              <a:gd name="connsiteY91" fmla="*/ 1289234 h 3458508"/>
              <a:gd name="connsiteX92" fmla="*/ 1326782 w 4347846"/>
              <a:gd name="connsiteY92" fmla="*/ 1192097 h 3458508"/>
              <a:gd name="connsiteX93" fmla="*/ 1337492 w 4347846"/>
              <a:gd name="connsiteY93" fmla="*/ 1182715 h 3458508"/>
              <a:gd name="connsiteX94" fmla="*/ 1321819 w 4347846"/>
              <a:gd name="connsiteY94" fmla="*/ 1163940 h 3458508"/>
              <a:gd name="connsiteX95" fmla="*/ 976935 w 4347846"/>
              <a:gd name="connsiteY95" fmla="*/ 584160 h 3458508"/>
              <a:gd name="connsiteX96" fmla="*/ 973675 w 4347846"/>
              <a:gd name="connsiteY96" fmla="*/ 574885 h 3458508"/>
              <a:gd name="connsiteX97" fmla="*/ 883641 w 4347846"/>
              <a:gd name="connsiteY97" fmla="*/ 546202 h 3458508"/>
              <a:gd name="connsiteX98" fmla="*/ 394594 w 4347846"/>
              <a:gd name="connsiteY98" fmla="*/ 333176 h 3458508"/>
              <a:gd name="connsiteX99" fmla="*/ 383492 w 4347846"/>
              <a:gd name="connsiteY99" fmla="*/ 326751 h 3458508"/>
              <a:gd name="connsiteX100" fmla="*/ 381636 w 4347846"/>
              <a:gd name="connsiteY100" fmla="*/ 332138 h 3458508"/>
              <a:gd name="connsiteX101" fmla="*/ 199039 w 4347846"/>
              <a:gd name="connsiteY101" fmla="*/ 428694 h 3458508"/>
              <a:gd name="connsiteX102" fmla="*/ 156381 w 4347846"/>
              <a:gd name="connsiteY102" fmla="*/ 347249 h 3458508"/>
              <a:gd name="connsiteX103" fmla="*/ 162933 w 4347846"/>
              <a:gd name="connsiteY103" fmla="*/ 341944 h 3458508"/>
              <a:gd name="connsiteX104" fmla="*/ 149798 w 4347846"/>
              <a:gd name="connsiteY104" fmla="*/ 341185 h 3458508"/>
              <a:gd name="connsiteX105" fmla="*/ 35955 w 4347846"/>
              <a:gd name="connsiteY105" fmla="*/ 304454 h 3458508"/>
              <a:gd name="connsiteX106" fmla="*/ 1963 w 4347846"/>
              <a:gd name="connsiteY106" fmla="*/ 142184 h 3458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4347846" h="3458508">
                <a:moveTo>
                  <a:pt x="1963" y="142184"/>
                </a:moveTo>
                <a:cubicBezTo>
                  <a:pt x="4224" y="120728"/>
                  <a:pt x="8424" y="99978"/>
                  <a:pt x="14490" y="81777"/>
                </a:cubicBezTo>
                <a:cubicBezTo>
                  <a:pt x="22577" y="57509"/>
                  <a:pt x="33980" y="37775"/>
                  <a:pt x="48524" y="26950"/>
                </a:cubicBezTo>
                <a:cubicBezTo>
                  <a:pt x="106701" y="-16351"/>
                  <a:pt x="330054" y="-5004"/>
                  <a:pt x="383582" y="43356"/>
                </a:cubicBezTo>
                <a:lnTo>
                  <a:pt x="390860" y="53485"/>
                </a:lnTo>
                <a:lnTo>
                  <a:pt x="391177" y="53481"/>
                </a:lnTo>
                <a:cubicBezTo>
                  <a:pt x="532175" y="71311"/>
                  <a:pt x="1031476" y="287036"/>
                  <a:pt x="1140337" y="376584"/>
                </a:cubicBezTo>
                <a:cubicBezTo>
                  <a:pt x="1153944" y="387778"/>
                  <a:pt x="1164845" y="399792"/>
                  <a:pt x="1173229" y="412213"/>
                </a:cubicBezTo>
                <a:lnTo>
                  <a:pt x="1179836" y="426347"/>
                </a:lnTo>
                <a:lnTo>
                  <a:pt x="1183254" y="429915"/>
                </a:lnTo>
                <a:cubicBezTo>
                  <a:pt x="1297639" y="559629"/>
                  <a:pt x="1538912" y="972221"/>
                  <a:pt x="1570974" y="1098346"/>
                </a:cubicBezTo>
                <a:lnTo>
                  <a:pt x="1570824" y="1102762"/>
                </a:lnTo>
                <a:lnTo>
                  <a:pt x="1686647" y="1099903"/>
                </a:lnTo>
                <a:cubicBezTo>
                  <a:pt x="1991624" y="1111532"/>
                  <a:pt x="2419836" y="1215415"/>
                  <a:pt x="2612946" y="1337145"/>
                </a:cubicBezTo>
                <a:lnTo>
                  <a:pt x="2631416" y="1351699"/>
                </a:lnTo>
                <a:lnTo>
                  <a:pt x="2703010" y="1346144"/>
                </a:lnTo>
                <a:cubicBezTo>
                  <a:pt x="2885376" y="1338327"/>
                  <a:pt x="3138787" y="1351994"/>
                  <a:pt x="3301130" y="1379509"/>
                </a:cubicBezTo>
                <a:lnTo>
                  <a:pt x="3321767" y="1383724"/>
                </a:lnTo>
                <a:lnTo>
                  <a:pt x="3348006" y="1369241"/>
                </a:lnTo>
                <a:cubicBezTo>
                  <a:pt x="3551204" y="1275404"/>
                  <a:pt x="4018274" y="1156223"/>
                  <a:pt x="4159168" y="1169864"/>
                </a:cubicBezTo>
                <a:cubicBezTo>
                  <a:pt x="4179295" y="1171813"/>
                  <a:pt x="4197787" y="1176958"/>
                  <a:pt x="4214480" y="1184657"/>
                </a:cubicBezTo>
                <a:lnTo>
                  <a:pt x="4225245" y="1191938"/>
                </a:lnTo>
                <a:lnTo>
                  <a:pt x="4252174" y="1200398"/>
                </a:lnTo>
                <a:cubicBezTo>
                  <a:pt x="4278299" y="1212179"/>
                  <a:pt x="4299776" y="1229896"/>
                  <a:pt x="4311955" y="1253589"/>
                </a:cubicBezTo>
                <a:cubicBezTo>
                  <a:pt x="4360671" y="1348360"/>
                  <a:pt x="4359366" y="1725767"/>
                  <a:pt x="4310650" y="1819700"/>
                </a:cubicBezTo>
                <a:cubicBezTo>
                  <a:pt x="4261934" y="1913633"/>
                  <a:pt x="4068591" y="1911535"/>
                  <a:pt x="4019657" y="1817184"/>
                </a:cubicBezTo>
                <a:cubicBezTo>
                  <a:pt x="4003600" y="1786225"/>
                  <a:pt x="3992555" y="1725016"/>
                  <a:pt x="3986682" y="1653424"/>
                </a:cubicBezTo>
                <a:lnTo>
                  <a:pt x="3984389" y="1612310"/>
                </a:lnTo>
                <a:lnTo>
                  <a:pt x="3952620" y="1623235"/>
                </a:lnTo>
                <a:cubicBezTo>
                  <a:pt x="3779039" y="1678543"/>
                  <a:pt x="3574508" y="1727566"/>
                  <a:pt x="3448111" y="1739974"/>
                </a:cubicBezTo>
                <a:lnTo>
                  <a:pt x="3432141" y="1740375"/>
                </a:lnTo>
                <a:lnTo>
                  <a:pt x="3408116" y="1752873"/>
                </a:lnTo>
                <a:cubicBezTo>
                  <a:pt x="3311650" y="1784633"/>
                  <a:pt x="3039508" y="1787321"/>
                  <a:pt x="2812673" y="1769289"/>
                </a:cubicBezTo>
                <a:lnTo>
                  <a:pt x="2760125" y="1763892"/>
                </a:lnTo>
                <a:lnTo>
                  <a:pt x="2746583" y="1864983"/>
                </a:lnTo>
                <a:lnTo>
                  <a:pt x="2714946" y="1975996"/>
                </a:lnTo>
                <a:lnTo>
                  <a:pt x="2814339" y="2050177"/>
                </a:lnTo>
                <a:cubicBezTo>
                  <a:pt x="2904446" y="2120680"/>
                  <a:pt x="2999377" y="2202622"/>
                  <a:pt x="3077929" y="2277982"/>
                </a:cubicBezTo>
                <a:lnTo>
                  <a:pt x="3144847" y="2346823"/>
                </a:lnTo>
                <a:lnTo>
                  <a:pt x="3206401" y="2337672"/>
                </a:lnTo>
                <a:cubicBezTo>
                  <a:pt x="3448227" y="2310229"/>
                  <a:pt x="3818722" y="2312034"/>
                  <a:pt x="3933294" y="2351964"/>
                </a:cubicBezTo>
                <a:cubicBezTo>
                  <a:pt x="3971484" y="2365274"/>
                  <a:pt x="4000292" y="2389459"/>
                  <a:pt x="4019670" y="2419213"/>
                </a:cubicBezTo>
                <a:lnTo>
                  <a:pt x="4034229" y="2451083"/>
                </a:lnTo>
                <a:lnTo>
                  <a:pt x="4039797" y="2460799"/>
                </a:lnTo>
                <a:cubicBezTo>
                  <a:pt x="4097852" y="2588892"/>
                  <a:pt x="4150516" y="2883516"/>
                  <a:pt x="4124892" y="2972487"/>
                </a:cubicBezTo>
                <a:cubicBezTo>
                  <a:pt x="4095607" y="3074167"/>
                  <a:pt x="3905630" y="3110148"/>
                  <a:pt x="3839090" y="3027267"/>
                </a:cubicBezTo>
                <a:cubicBezTo>
                  <a:pt x="3805821" y="2985826"/>
                  <a:pt x="3770140" y="2873230"/>
                  <a:pt x="3746439" y="2758284"/>
                </a:cubicBezTo>
                <a:lnTo>
                  <a:pt x="3741823" y="2732481"/>
                </a:lnTo>
                <a:lnTo>
                  <a:pt x="3675623" y="2739688"/>
                </a:lnTo>
                <a:cubicBezTo>
                  <a:pt x="3483798" y="2756270"/>
                  <a:pt x="3245084" y="2757199"/>
                  <a:pt x="3107552" y="2737682"/>
                </a:cubicBezTo>
                <a:lnTo>
                  <a:pt x="3088223" y="2733486"/>
                </a:lnTo>
                <a:lnTo>
                  <a:pt x="3076359" y="2735236"/>
                </a:lnTo>
                <a:cubicBezTo>
                  <a:pt x="3057768" y="2735025"/>
                  <a:pt x="3038678" y="2731789"/>
                  <a:pt x="3019524" y="2725028"/>
                </a:cubicBezTo>
                <a:cubicBezTo>
                  <a:pt x="2923754" y="2691226"/>
                  <a:pt x="2706683" y="2527065"/>
                  <a:pt x="2538139" y="2374188"/>
                </a:cubicBezTo>
                <a:lnTo>
                  <a:pt x="2449190" y="2289696"/>
                </a:lnTo>
                <a:lnTo>
                  <a:pt x="2413359" y="2299706"/>
                </a:lnTo>
                <a:cubicBezTo>
                  <a:pt x="2188086" y="2338048"/>
                  <a:pt x="1754796" y="2270362"/>
                  <a:pt x="1470679" y="2164392"/>
                </a:cubicBezTo>
                <a:lnTo>
                  <a:pt x="1463418" y="2161144"/>
                </a:lnTo>
                <a:lnTo>
                  <a:pt x="1464370" y="2168691"/>
                </a:lnTo>
                <a:cubicBezTo>
                  <a:pt x="1480597" y="2318788"/>
                  <a:pt x="1489883" y="2491408"/>
                  <a:pt x="1485945" y="2604148"/>
                </a:cubicBezTo>
                <a:lnTo>
                  <a:pt x="1485278" y="2615107"/>
                </a:lnTo>
                <a:lnTo>
                  <a:pt x="1563268" y="2668477"/>
                </a:lnTo>
                <a:cubicBezTo>
                  <a:pt x="1662320" y="2740211"/>
                  <a:pt x="1784684" y="2840523"/>
                  <a:pt x="1883341" y="2930148"/>
                </a:cubicBezTo>
                <a:lnTo>
                  <a:pt x="1937534" y="2981660"/>
                </a:lnTo>
                <a:lnTo>
                  <a:pt x="1955867" y="2974639"/>
                </a:lnTo>
                <a:cubicBezTo>
                  <a:pt x="2009331" y="2959933"/>
                  <a:pt x="2092921" y="2948910"/>
                  <a:pt x="2120279" y="2955834"/>
                </a:cubicBezTo>
                <a:cubicBezTo>
                  <a:pt x="2156756" y="2965066"/>
                  <a:pt x="2166053" y="3024626"/>
                  <a:pt x="2134504" y="3045436"/>
                </a:cubicBezTo>
                <a:lnTo>
                  <a:pt x="2124149" y="3049473"/>
                </a:lnTo>
                <a:lnTo>
                  <a:pt x="2154347" y="3055092"/>
                </a:lnTo>
                <a:cubicBezTo>
                  <a:pt x="2178232" y="3063411"/>
                  <a:pt x="2197701" y="3074963"/>
                  <a:pt x="2208508" y="3089502"/>
                </a:cubicBezTo>
                <a:cubicBezTo>
                  <a:pt x="2251736" y="3147655"/>
                  <a:pt x="2242819" y="3369883"/>
                  <a:pt x="2194194" y="3423169"/>
                </a:cubicBezTo>
                <a:cubicBezTo>
                  <a:pt x="2145568" y="3476456"/>
                  <a:pt x="1959765" y="3467612"/>
                  <a:pt x="1916755" y="3409220"/>
                </a:cubicBezTo>
                <a:cubicBezTo>
                  <a:pt x="1900626" y="3387324"/>
                  <a:pt x="1892297" y="3342237"/>
                  <a:pt x="1890750" y="3291623"/>
                </a:cubicBezTo>
                <a:lnTo>
                  <a:pt x="1890941" y="3277007"/>
                </a:lnTo>
                <a:lnTo>
                  <a:pt x="1834702" y="3245923"/>
                </a:lnTo>
                <a:cubicBezTo>
                  <a:pt x="1666789" y="3140577"/>
                  <a:pt x="1338671" y="2864314"/>
                  <a:pt x="1269529" y="2762177"/>
                </a:cubicBezTo>
                <a:cubicBezTo>
                  <a:pt x="1259651" y="2747586"/>
                  <a:pt x="1252584" y="2732893"/>
                  <a:pt x="1248033" y="2718462"/>
                </a:cubicBezTo>
                <a:lnTo>
                  <a:pt x="1247879" y="2717445"/>
                </a:lnTo>
                <a:lnTo>
                  <a:pt x="1243126" y="2708776"/>
                </a:lnTo>
                <a:cubicBezTo>
                  <a:pt x="1196382" y="2586701"/>
                  <a:pt x="1155003" y="2113118"/>
                  <a:pt x="1173660" y="1942489"/>
                </a:cubicBezTo>
                <a:lnTo>
                  <a:pt x="1175361" y="1931306"/>
                </a:lnTo>
                <a:lnTo>
                  <a:pt x="1159466" y="1885515"/>
                </a:lnTo>
                <a:cubicBezTo>
                  <a:pt x="1145503" y="1826752"/>
                  <a:pt x="1140921" y="1759502"/>
                  <a:pt x="1144554" y="1689756"/>
                </a:cubicBezTo>
                <a:lnTo>
                  <a:pt x="1146469" y="1674644"/>
                </a:lnTo>
                <a:lnTo>
                  <a:pt x="1114853" y="1725967"/>
                </a:lnTo>
                <a:cubicBezTo>
                  <a:pt x="1061188" y="1803515"/>
                  <a:pt x="999814" y="1864540"/>
                  <a:pt x="946483" y="1880406"/>
                </a:cubicBezTo>
                <a:cubicBezTo>
                  <a:pt x="804269" y="1922716"/>
                  <a:pt x="434826" y="1728528"/>
                  <a:pt x="392704" y="1586945"/>
                </a:cubicBezTo>
                <a:cubicBezTo>
                  <a:pt x="382173" y="1551549"/>
                  <a:pt x="386824" y="1501704"/>
                  <a:pt x="401946" y="1446195"/>
                </a:cubicBezTo>
                <a:cubicBezTo>
                  <a:pt x="447316" y="1279668"/>
                  <a:pt x="586947" y="1062167"/>
                  <a:pt x="693749" y="1030908"/>
                </a:cubicBezTo>
                <a:cubicBezTo>
                  <a:pt x="818352" y="994439"/>
                  <a:pt x="1115461" y="1144743"/>
                  <a:pt x="1216011" y="1277738"/>
                </a:cubicBezTo>
                <a:lnTo>
                  <a:pt x="1240413" y="1322783"/>
                </a:lnTo>
                <a:lnTo>
                  <a:pt x="1255617" y="1289234"/>
                </a:lnTo>
                <a:cubicBezTo>
                  <a:pt x="1276839" y="1252049"/>
                  <a:pt x="1300676" y="1219079"/>
                  <a:pt x="1326782" y="1192097"/>
                </a:cubicBezTo>
                <a:lnTo>
                  <a:pt x="1337492" y="1182715"/>
                </a:lnTo>
                <a:lnTo>
                  <a:pt x="1321819" y="1163940"/>
                </a:lnTo>
                <a:cubicBezTo>
                  <a:pt x="1215722" y="1030306"/>
                  <a:pt x="1039404" y="734808"/>
                  <a:pt x="976935" y="584160"/>
                </a:cubicBezTo>
                <a:lnTo>
                  <a:pt x="973675" y="574885"/>
                </a:lnTo>
                <a:lnTo>
                  <a:pt x="883641" y="546202"/>
                </a:lnTo>
                <a:cubicBezTo>
                  <a:pt x="730371" y="492863"/>
                  <a:pt x="523096" y="403072"/>
                  <a:pt x="394594" y="333176"/>
                </a:cubicBezTo>
                <a:lnTo>
                  <a:pt x="383492" y="326751"/>
                </a:lnTo>
                <a:lnTo>
                  <a:pt x="381636" y="332138"/>
                </a:lnTo>
                <a:cubicBezTo>
                  <a:pt x="358082" y="361696"/>
                  <a:pt x="236582" y="426176"/>
                  <a:pt x="199039" y="428694"/>
                </a:cubicBezTo>
                <a:cubicBezTo>
                  <a:pt x="161497" y="431213"/>
                  <a:pt x="132660" y="376818"/>
                  <a:pt x="156381" y="347249"/>
                </a:cubicBezTo>
                <a:lnTo>
                  <a:pt x="162933" y="341944"/>
                </a:lnTo>
                <a:lnTo>
                  <a:pt x="149798" y="341185"/>
                </a:lnTo>
                <a:cubicBezTo>
                  <a:pt x="99830" y="335022"/>
                  <a:pt x="56028" y="322589"/>
                  <a:pt x="35955" y="304454"/>
                </a:cubicBezTo>
                <a:cubicBezTo>
                  <a:pt x="5846" y="277252"/>
                  <a:pt x="-4821" y="206549"/>
                  <a:pt x="1963" y="142184"/>
                </a:cubicBezTo>
                <a:close/>
              </a:path>
            </a:pathLst>
          </a:cu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21" name="フリーフォーム: 図形 20">
            <a:extLst>
              <a:ext uri="{FF2B5EF4-FFF2-40B4-BE49-F238E27FC236}">
                <a16:creationId xmlns:a16="http://schemas.microsoft.com/office/drawing/2014/main" id="{0ACAA534-3529-26FD-31CA-517308B7DF45}"/>
              </a:ext>
            </a:extLst>
          </p:cNvPr>
          <p:cNvSpPr/>
          <p:nvPr/>
        </p:nvSpPr>
        <p:spPr>
          <a:xfrm rot="21157658" flipH="1">
            <a:off x="2141179" y="1988432"/>
            <a:ext cx="2175280" cy="2633369"/>
          </a:xfrm>
          <a:custGeom>
            <a:avLst/>
            <a:gdLst>
              <a:gd name="connsiteX0" fmla="*/ 1682280 w 3826480"/>
              <a:gd name="connsiteY0" fmla="*/ 8254 h 4870172"/>
              <a:gd name="connsiteX1" fmla="*/ 2143996 w 3826480"/>
              <a:gd name="connsiteY1" fmla="*/ 211077 h 4870172"/>
              <a:gd name="connsiteX2" fmla="*/ 1962913 w 3826480"/>
              <a:gd name="connsiteY2" fmla="*/ 944212 h 4870172"/>
              <a:gd name="connsiteX3" fmla="*/ 1930840 w 3826480"/>
              <a:gd name="connsiteY3" fmla="*/ 959072 h 4870172"/>
              <a:gd name="connsiteX4" fmla="*/ 1923200 w 3826480"/>
              <a:gd name="connsiteY4" fmla="*/ 961071 h 4870172"/>
              <a:gd name="connsiteX5" fmla="*/ 1967701 w 3826480"/>
              <a:gd name="connsiteY5" fmla="*/ 972728 h 4870172"/>
              <a:gd name="connsiteX6" fmla="*/ 2144967 w 3826480"/>
              <a:gd name="connsiteY6" fmla="*/ 1079810 h 4870172"/>
              <a:gd name="connsiteX7" fmla="*/ 2174513 w 3826480"/>
              <a:gd name="connsiteY7" fmla="*/ 1116539 h 4870172"/>
              <a:gd name="connsiteX8" fmla="*/ 2177170 w 3826480"/>
              <a:gd name="connsiteY8" fmla="*/ 1115634 h 4870172"/>
              <a:gd name="connsiteX9" fmla="*/ 2674912 w 3826480"/>
              <a:gd name="connsiteY9" fmla="*/ 1202020 h 4870172"/>
              <a:gd name="connsiteX10" fmla="*/ 2694336 w 3826480"/>
              <a:gd name="connsiteY10" fmla="*/ 1209035 h 4870172"/>
              <a:gd name="connsiteX11" fmla="*/ 2709576 w 3826480"/>
              <a:gd name="connsiteY11" fmla="*/ 1199959 h 4870172"/>
              <a:gd name="connsiteX12" fmla="*/ 3349987 w 3826480"/>
              <a:gd name="connsiteY12" fmla="*/ 971541 h 4870172"/>
              <a:gd name="connsiteX13" fmla="*/ 3382358 w 3826480"/>
              <a:gd name="connsiteY13" fmla="*/ 968287 h 4870172"/>
              <a:gd name="connsiteX14" fmla="*/ 3380607 w 3826480"/>
              <a:gd name="connsiteY14" fmla="*/ 965999 h 4870172"/>
              <a:gd name="connsiteX15" fmla="*/ 3374547 w 3826480"/>
              <a:gd name="connsiteY15" fmla="*/ 949973 h 4870172"/>
              <a:gd name="connsiteX16" fmla="*/ 3471592 w 3826480"/>
              <a:gd name="connsiteY16" fmla="*/ 777531 h 4870172"/>
              <a:gd name="connsiteX17" fmla="*/ 3563391 w 3826480"/>
              <a:gd name="connsiteY17" fmla="*/ 801862 h 4870172"/>
              <a:gd name="connsiteX18" fmla="*/ 3590297 w 3826480"/>
              <a:gd name="connsiteY18" fmla="*/ 823828 h 4870172"/>
              <a:gd name="connsiteX19" fmla="*/ 3591757 w 3826480"/>
              <a:gd name="connsiteY19" fmla="*/ 818821 h 4870172"/>
              <a:gd name="connsiteX20" fmla="*/ 3655979 w 3826480"/>
              <a:gd name="connsiteY20" fmla="*/ 677492 h 4870172"/>
              <a:gd name="connsiteX21" fmla="*/ 3774239 w 3826480"/>
              <a:gd name="connsiteY21" fmla="*/ 717991 h 4870172"/>
              <a:gd name="connsiteX22" fmla="*/ 3738260 w 3826480"/>
              <a:gd name="connsiteY22" fmla="*/ 869996 h 4870172"/>
              <a:gd name="connsiteX23" fmla="*/ 3729608 w 3826480"/>
              <a:gd name="connsiteY23" fmla="*/ 892044 h 4870172"/>
              <a:gd name="connsiteX24" fmla="*/ 3769470 w 3826480"/>
              <a:gd name="connsiteY24" fmla="*/ 941764 h 4870172"/>
              <a:gd name="connsiteX25" fmla="*/ 3825426 w 3826480"/>
              <a:gd name="connsiteY25" fmla="*/ 1096957 h 4870172"/>
              <a:gd name="connsiteX26" fmla="*/ 3571714 w 3826480"/>
              <a:gd name="connsiteY26" fmla="*/ 1260298 h 4870172"/>
              <a:gd name="connsiteX27" fmla="*/ 3543443 w 3826480"/>
              <a:gd name="connsiteY27" fmla="*/ 1246875 h 4870172"/>
              <a:gd name="connsiteX28" fmla="*/ 3520891 w 3826480"/>
              <a:gd name="connsiteY28" fmla="*/ 1228041 h 4870172"/>
              <a:gd name="connsiteX29" fmla="*/ 3507535 w 3826480"/>
              <a:gd name="connsiteY29" fmla="*/ 1243199 h 4870172"/>
              <a:gd name="connsiteX30" fmla="*/ 2745142 w 3826480"/>
              <a:gd name="connsiteY30" fmla="*/ 1512975 h 4870172"/>
              <a:gd name="connsiteX31" fmla="*/ 2695584 w 3826480"/>
              <a:gd name="connsiteY31" fmla="*/ 1504642 h 4870172"/>
              <a:gd name="connsiteX32" fmla="*/ 2679665 w 3826480"/>
              <a:gd name="connsiteY32" fmla="*/ 1496004 h 4870172"/>
              <a:gd name="connsiteX33" fmla="*/ 2667156 w 3826480"/>
              <a:gd name="connsiteY33" fmla="*/ 1495651 h 4870172"/>
              <a:gd name="connsiteX34" fmla="*/ 2329709 w 3826480"/>
              <a:gd name="connsiteY34" fmla="*/ 1435996 h 4870172"/>
              <a:gd name="connsiteX35" fmla="*/ 2271561 w 3826480"/>
              <a:gd name="connsiteY35" fmla="*/ 1419428 h 4870172"/>
              <a:gd name="connsiteX36" fmla="*/ 2277995 w 3826480"/>
              <a:gd name="connsiteY36" fmla="*/ 1458512 h 4870172"/>
              <a:gd name="connsiteX37" fmla="*/ 2154182 w 3826480"/>
              <a:gd name="connsiteY37" fmla="*/ 2744422 h 4870172"/>
              <a:gd name="connsiteX38" fmla="*/ 2140537 w 3826480"/>
              <a:gd name="connsiteY38" fmla="*/ 2759469 h 4870172"/>
              <a:gd name="connsiteX39" fmla="*/ 2154711 w 3826480"/>
              <a:gd name="connsiteY39" fmla="*/ 2821595 h 4870172"/>
              <a:gd name="connsiteX40" fmla="*/ 2205148 w 3826480"/>
              <a:gd name="connsiteY40" fmla="*/ 3381268 h 4870172"/>
              <a:gd name="connsiteX41" fmla="*/ 2201510 w 3826480"/>
              <a:gd name="connsiteY41" fmla="*/ 3444733 h 4870172"/>
              <a:gd name="connsiteX42" fmla="*/ 2240998 w 3826480"/>
              <a:gd name="connsiteY42" fmla="*/ 3485628 h 4870172"/>
              <a:gd name="connsiteX43" fmla="*/ 2502766 w 3826480"/>
              <a:gd name="connsiteY43" fmla="*/ 4465330 h 4870172"/>
              <a:gd name="connsiteX44" fmla="*/ 2497958 w 3826480"/>
              <a:gd name="connsiteY44" fmla="*/ 4484643 h 4870172"/>
              <a:gd name="connsiteX45" fmla="*/ 2552309 w 3826480"/>
              <a:gd name="connsiteY45" fmla="*/ 4496486 h 4870172"/>
              <a:gd name="connsiteX46" fmla="*/ 2592287 w 3826480"/>
              <a:gd name="connsiteY46" fmla="*/ 4513901 h 4870172"/>
              <a:gd name="connsiteX47" fmla="*/ 2590171 w 3826480"/>
              <a:gd name="connsiteY47" fmla="*/ 4831287 h 4870172"/>
              <a:gd name="connsiteX48" fmla="*/ 2118436 w 3826480"/>
              <a:gd name="connsiteY48" fmla="*/ 4829876 h 4870172"/>
              <a:gd name="connsiteX49" fmla="*/ 2114205 w 3826480"/>
              <a:gd name="connsiteY49" fmla="*/ 4513901 h 4870172"/>
              <a:gd name="connsiteX50" fmla="*/ 2124446 w 3826480"/>
              <a:gd name="connsiteY50" fmla="*/ 4509019 h 4870172"/>
              <a:gd name="connsiteX51" fmla="*/ 2109388 w 3826480"/>
              <a:gd name="connsiteY51" fmla="*/ 4478425 h 4870172"/>
              <a:gd name="connsiteX52" fmla="*/ 1885620 w 3826480"/>
              <a:gd name="connsiteY52" fmla="*/ 3581194 h 4870172"/>
              <a:gd name="connsiteX53" fmla="*/ 1890803 w 3826480"/>
              <a:gd name="connsiteY53" fmla="*/ 3560489 h 4870172"/>
              <a:gd name="connsiteX54" fmla="*/ 1869874 w 3826480"/>
              <a:gd name="connsiteY54" fmla="*/ 3531757 h 4870172"/>
              <a:gd name="connsiteX55" fmla="*/ 1773152 w 3826480"/>
              <a:gd name="connsiteY55" fmla="*/ 2981396 h 4870172"/>
              <a:gd name="connsiteX56" fmla="*/ 1770813 w 3826480"/>
              <a:gd name="connsiteY56" fmla="*/ 2926779 h 4870172"/>
              <a:gd name="connsiteX57" fmla="*/ 1763919 w 3826480"/>
              <a:gd name="connsiteY57" fmla="*/ 2927935 h 4870172"/>
              <a:gd name="connsiteX58" fmla="*/ 1456510 w 3826480"/>
              <a:gd name="connsiteY58" fmla="*/ 2917994 h 4870172"/>
              <a:gd name="connsiteX59" fmla="*/ 1334146 w 3826480"/>
              <a:gd name="connsiteY59" fmla="*/ 2884567 h 4870172"/>
              <a:gd name="connsiteX60" fmla="*/ 1269870 w 3826480"/>
              <a:gd name="connsiteY60" fmla="*/ 2974039 h 4870172"/>
              <a:gd name="connsiteX61" fmla="*/ 914780 w 3826480"/>
              <a:gd name="connsiteY61" fmla="*/ 3367732 h 4870172"/>
              <a:gd name="connsiteX62" fmla="*/ 912028 w 3826480"/>
              <a:gd name="connsiteY62" fmla="*/ 3369668 h 4870172"/>
              <a:gd name="connsiteX63" fmla="*/ 940864 w 3826480"/>
              <a:gd name="connsiteY63" fmla="*/ 3477310 h 4870172"/>
              <a:gd name="connsiteX64" fmla="*/ 1032581 w 3826480"/>
              <a:gd name="connsiteY64" fmla="*/ 4230320 h 4870172"/>
              <a:gd name="connsiteX65" fmla="*/ 1028011 w 3826480"/>
              <a:gd name="connsiteY65" fmla="*/ 4274595 h 4870172"/>
              <a:gd name="connsiteX66" fmla="*/ 1041553 w 3826480"/>
              <a:gd name="connsiteY66" fmla="*/ 4292378 h 4870172"/>
              <a:gd name="connsiteX67" fmla="*/ 979794 w 3826480"/>
              <a:gd name="connsiteY67" fmla="*/ 4577764 h 4870172"/>
              <a:gd name="connsiteX68" fmla="*/ 511464 w 3826480"/>
              <a:gd name="connsiteY68" fmla="*/ 4521160 h 4870172"/>
              <a:gd name="connsiteX69" fmla="*/ 544238 w 3826480"/>
              <a:gd name="connsiteY69" fmla="*/ 4206862 h 4870172"/>
              <a:gd name="connsiteX70" fmla="*/ 585966 w 3826480"/>
              <a:gd name="connsiteY70" fmla="*/ 4194360 h 4870172"/>
              <a:gd name="connsiteX71" fmla="*/ 615148 w 3826480"/>
              <a:gd name="connsiteY71" fmla="*/ 4191521 h 4870172"/>
              <a:gd name="connsiteX72" fmla="*/ 601232 w 3826480"/>
              <a:gd name="connsiteY72" fmla="*/ 4140663 h 4870172"/>
              <a:gd name="connsiteX73" fmla="*/ 512506 w 3826480"/>
              <a:gd name="connsiteY73" fmla="*/ 3329395 h 4870172"/>
              <a:gd name="connsiteX74" fmla="*/ 620543 w 3826480"/>
              <a:gd name="connsiteY74" fmla="*/ 3191632 h 4870172"/>
              <a:gd name="connsiteX75" fmla="*/ 629899 w 3826480"/>
              <a:gd name="connsiteY75" fmla="*/ 3188837 h 4870172"/>
              <a:gd name="connsiteX76" fmla="*/ 630479 w 3826480"/>
              <a:gd name="connsiteY76" fmla="*/ 3185325 h 4870172"/>
              <a:gd name="connsiteX77" fmla="*/ 1041826 w 3826480"/>
              <a:gd name="connsiteY77" fmla="*/ 2626628 h 4870172"/>
              <a:gd name="connsiteX78" fmla="*/ 1046563 w 3826480"/>
              <a:gd name="connsiteY78" fmla="*/ 2622041 h 4870172"/>
              <a:gd name="connsiteX79" fmla="*/ 1012530 w 3826480"/>
              <a:gd name="connsiteY79" fmla="*/ 2494121 h 4870172"/>
              <a:gd name="connsiteX80" fmla="*/ 1002971 w 3826480"/>
              <a:gd name="connsiteY80" fmla="*/ 1436687 h 4870172"/>
              <a:gd name="connsiteX81" fmla="*/ 1019372 w 3826480"/>
              <a:gd name="connsiteY81" fmla="*/ 1364895 h 4870172"/>
              <a:gd name="connsiteX82" fmla="*/ 944126 w 3826480"/>
              <a:gd name="connsiteY82" fmla="*/ 1376062 h 4870172"/>
              <a:gd name="connsiteX83" fmla="*/ 680860 w 3826480"/>
              <a:gd name="connsiteY83" fmla="*/ 1392146 h 4870172"/>
              <a:gd name="connsiteX84" fmla="*/ 661056 w 3826480"/>
              <a:gd name="connsiteY84" fmla="*/ 1389694 h 4870172"/>
              <a:gd name="connsiteX85" fmla="*/ 624970 w 3826480"/>
              <a:gd name="connsiteY85" fmla="*/ 1404560 h 4870172"/>
              <a:gd name="connsiteX86" fmla="*/ 489311 w 3826480"/>
              <a:gd name="connsiteY86" fmla="*/ 1373654 h 4870172"/>
              <a:gd name="connsiteX87" fmla="*/ 84142 w 3826480"/>
              <a:gd name="connsiteY87" fmla="*/ 673754 h 4870172"/>
              <a:gd name="connsiteX88" fmla="*/ 83234 w 3826480"/>
              <a:gd name="connsiteY88" fmla="*/ 623508 h 4870172"/>
              <a:gd name="connsiteX89" fmla="*/ 91632 w 3826480"/>
              <a:gd name="connsiteY89" fmla="*/ 597515 h 4870172"/>
              <a:gd name="connsiteX90" fmla="*/ 74735 w 3826480"/>
              <a:gd name="connsiteY90" fmla="*/ 582295 h 4870172"/>
              <a:gd name="connsiteX91" fmla="*/ 11879 w 3826480"/>
              <a:gd name="connsiteY91" fmla="*/ 284466 h 4870172"/>
              <a:gd name="connsiteX92" fmla="*/ 324988 w 3826480"/>
              <a:gd name="connsiteY92" fmla="*/ 198939 h 4870172"/>
              <a:gd name="connsiteX93" fmla="*/ 372971 w 3826480"/>
              <a:gd name="connsiteY93" fmla="*/ 255333 h 4870172"/>
              <a:gd name="connsiteX94" fmla="*/ 386799 w 3826480"/>
              <a:gd name="connsiteY94" fmla="*/ 289483 h 4870172"/>
              <a:gd name="connsiteX95" fmla="*/ 396715 w 3826480"/>
              <a:gd name="connsiteY95" fmla="*/ 290905 h 4870172"/>
              <a:gd name="connsiteX96" fmla="*/ 486437 w 3826480"/>
              <a:gd name="connsiteY96" fmla="*/ 341033 h 4870172"/>
              <a:gd name="connsiteX97" fmla="*/ 434555 w 3826480"/>
              <a:gd name="connsiteY97" fmla="*/ 542865 h 4870172"/>
              <a:gd name="connsiteX98" fmla="*/ 390633 w 3826480"/>
              <a:gd name="connsiteY98" fmla="*/ 552383 h 4870172"/>
              <a:gd name="connsiteX99" fmla="*/ 379842 w 3826480"/>
              <a:gd name="connsiteY99" fmla="*/ 551018 h 4870172"/>
              <a:gd name="connsiteX100" fmla="*/ 366354 w 3826480"/>
              <a:gd name="connsiteY100" fmla="*/ 560057 h 4870172"/>
              <a:gd name="connsiteX101" fmla="*/ 372146 w 3826480"/>
              <a:gd name="connsiteY101" fmla="*/ 565884 h 4870172"/>
              <a:gd name="connsiteX102" fmla="*/ 685260 w 3826480"/>
              <a:gd name="connsiteY102" fmla="*/ 1070753 h 4870172"/>
              <a:gd name="connsiteX103" fmla="*/ 699826 w 3826480"/>
              <a:gd name="connsiteY103" fmla="*/ 1104197 h 4870172"/>
              <a:gd name="connsiteX104" fmla="*/ 742268 w 3826480"/>
              <a:gd name="connsiteY104" fmla="*/ 1094065 h 4870172"/>
              <a:gd name="connsiteX105" fmla="*/ 1092040 w 3826480"/>
              <a:gd name="connsiteY105" fmla="*/ 1048957 h 4870172"/>
              <a:gd name="connsiteX106" fmla="*/ 1166709 w 3826480"/>
              <a:gd name="connsiteY106" fmla="*/ 1048700 h 4870172"/>
              <a:gd name="connsiteX107" fmla="*/ 1171190 w 3826480"/>
              <a:gd name="connsiteY107" fmla="*/ 1044015 h 4870172"/>
              <a:gd name="connsiteX108" fmla="*/ 1481623 w 3826480"/>
              <a:gd name="connsiteY108" fmla="*/ 927936 h 4870172"/>
              <a:gd name="connsiteX109" fmla="*/ 1511606 w 3826480"/>
              <a:gd name="connsiteY109" fmla="*/ 926085 h 4870172"/>
              <a:gd name="connsiteX110" fmla="*/ 1467047 w 3826480"/>
              <a:gd name="connsiteY110" fmla="*/ 912613 h 4870172"/>
              <a:gd name="connsiteX111" fmla="*/ 1236301 w 3826480"/>
              <a:gd name="connsiteY111" fmla="*/ 764709 h 4870172"/>
              <a:gd name="connsiteX112" fmla="*/ 1406808 w 3826480"/>
              <a:gd name="connsiteY112" fmla="*/ 32465 h 4870172"/>
              <a:gd name="connsiteX113" fmla="*/ 1682280 w 3826480"/>
              <a:gd name="connsiteY113" fmla="*/ 8254 h 4870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</a:cxnLst>
            <a:rect l="l" t="t" r="r" b="b"/>
            <a:pathLst>
              <a:path w="3826480" h="4870172">
                <a:moveTo>
                  <a:pt x="1682280" y="8254"/>
                </a:moveTo>
                <a:cubicBezTo>
                  <a:pt x="1871998" y="33839"/>
                  <a:pt x="2086491" y="115845"/>
                  <a:pt x="2143996" y="211077"/>
                </a:cubicBezTo>
                <a:cubicBezTo>
                  <a:pt x="2236005" y="363447"/>
                  <a:pt x="2114196" y="851940"/>
                  <a:pt x="1962913" y="944212"/>
                </a:cubicBezTo>
                <a:cubicBezTo>
                  <a:pt x="1953458" y="949979"/>
                  <a:pt x="1942708" y="954918"/>
                  <a:pt x="1930840" y="959072"/>
                </a:cubicBezTo>
                <a:lnTo>
                  <a:pt x="1923200" y="961071"/>
                </a:lnTo>
                <a:lnTo>
                  <a:pt x="1967701" y="972728"/>
                </a:lnTo>
                <a:cubicBezTo>
                  <a:pt x="2038873" y="999054"/>
                  <a:pt x="2100350" y="1034769"/>
                  <a:pt x="2144967" y="1079810"/>
                </a:cubicBezTo>
                <a:lnTo>
                  <a:pt x="2174513" y="1116539"/>
                </a:lnTo>
                <a:lnTo>
                  <a:pt x="2177170" y="1115634"/>
                </a:lnTo>
                <a:cubicBezTo>
                  <a:pt x="2261484" y="1102244"/>
                  <a:pt x="2514272" y="1150447"/>
                  <a:pt x="2674912" y="1202020"/>
                </a:cubicBezTo>
                <a:lnTo>
                  <a:pt x="2694336" y="1209035"/>
                </a:lnTo>
                <a:lnTo>
                  <a:pt x="2709576" y="1199959"/>
                </a:lnTo>
                <a:cubicBezTo>
                  <a:pt x="2860591" y="1116028"/>
                  <a:pt x="3187060" y="998974"/>
                  <a:pt x="3349987" y="971541"/>
                </a:cubicBezTo>
                <a:lnTo>
                  <a:pt x="3382358" y="968287"/>
                </a:lnTo>
                <a:lnTo>
                  <a:pt x="3380607" y="965999"/>
                </a:lnTo>
                <a:cubicBezTo>
                  <a:pt x="3377456" y="960596"/>
                  <a:pt x="3375349" y="955202"/>
                  <a:pt x="3374547" y="949973"/>
                </a:cubicBezTo>
                <a:cubicBezTo>
                  <a:pt x="3368134" y="908140"/>
                  <a:pt x="3432452" y="793131"/>
                  <a:pt x="3471592" y="777531"/>
                </a:cubicBezTo>
                <a:cubicBezTo>
                  <a:pt x="3493608" y="768755"/>
                  <a:pt x="3532480" y="781539"/>
                  <a:pt x="3563391" y="801862"/>
                </a:cubicBezTo>
                <a:lnTo>
                  <a:pt x="3590297" y="823828"/>
                </a:lnTo>
                <a:lnTo>
                  <a:pt x="3591757" y="818821"/>
                </a:lnTo>
                <a:cubicBezTo>
                  <a:pt x="3612368" y="757821"/>
                  <a:pt x="3637863" y="698524"/>
                  <a:pt x="3655979" y="677492"/>
                </a:cubicBezTo>
                <a:cubicBezTo>
                  <a:pt x="3692211" y="635428"/>
                  <a:pt x="3771548" y="662112"/>
                  <a:pt x="3774239" y="717991"/>
                </a:cubicBezTo>
                <a:cubicBezTo>
                  <a:pt x="3775584" y="745931"/>
                  <a:pt x="3759355" y="808827"/>
                  <a:pt x="3738260" y="869996"/>
                </a:cubicBezTo>
                <a:lnTo>
                  <a:pt x="3729608" y="892044"/>
                </a:lnTo>
                <a:lnTo>
                  <a:pt x="3769470" y="941764"/>
                </a:lnTo>
                <a:cubicBezTo>
                  <a:pt x="3806070" y="997927"/>
                  <a:pt x="3832131" y="1060946"/>
                  <a:pt x="3825426" y="1096957"/>
                </a:cubicBezTo>
                <a:cubicBezTo>
                  <a:pt x="3812015" y="1168979"/>
                  <a:pt x="3642616" y="1277476"/>
                  <a:pt x="3571714" y="1260298"/>
                </a:cubicBezTo>
                <a:cubicBezTo>
                  <a:pt x="3562852" y="1258151"/>
                  <a:pt x="3553317" y="1253504"/>
                  <a:pt x="3543443" y="1246875"/>
                </a:cubicBezTo>
                <a:lnTo>
                  <a:pt x="3520891" y="1228041"/>
                </a:lnTo>
                <a:lnTo>
                  <a:pt x="3507535" y="1243199"/>
                </a:lnTo>
                <a:cubicBezTo>
                  <a:pt x="3396286" y="1334419"/>
                  <a:pt x="2887879" y="1513861"/>
                  <a:pt x="2745142" y="1512975"/>
                </a:cubicBezTo>
                <a:cubicBezTo>
                  <a:pt x="2727300" y="1512865"/>
                  <a:pt x="2710721" y="1509909"/>
                  <a:pt x="2695584" y="1504642"/>
                </a:cubicBezTo>
                <a:lnTo>
                  <a:pt x="2679665" y="1496004"/>
                </a:lnTo>
                <a:lnTo>
                  <a:pt x="2667156" y="1495651"/>
                </a:lnTo>
                <a:cubicBezTo>
                  <a:pt x="2577995" y="1490097"/>
                  <a:pt x="2444400" y="1465710"/>
                  <a:pt x="2329709" y="1435996"/>
                </a:cubicBezTo>
                <a:lnTo>
                  <a:pt x="2271561" y="1419428"/>
                </a:lnTo>
                <a:lnTo>
                  <a:pt x="2277995" y="1458512"/>
                </a:lnTo>
                <a:cubicBezTo>
                  <a:pt x="2336791" y="1889354"/>
                  <a:pt x="2290699" y="2545296"/>
                  <a:pt x="2154182" y="2744422"/>
                </a:cubicBezTo>
                <a:lnTo>
                  <a:pt x="2140537" y="2759469"/>
                </a:lnTo>
                <a:lnTo>
                  <a:pt x="2154711" y="2821595"/>
                </a:lnTo>
                <a:cubicBezTo>
                  <a:pt x="2186949" y="2989771"/>
                  <a:pt x="2208757" y="3226829"/>
                  <a:pt x="2205148" y="3381268"/>
                </a:cubicBezTo>
                <a:lnTo>
                  <a:pt x="2201510" y="3444733"/>
                </a:lnTo>
                <a:lnTo>
                  <a:pt x="2240998" y="3485628"/>
                </a:lnTo>
                <a:cubicBezTo>
                  <a:pt x="2343788" y="3633780"/>
                  <a:pt x="2517777" y="4287056"/>
                  <a:pt x="2502766" y="4465330"/>
                </a:cubicBezTo>
                <a:lnTo>
                  <a:pt x="2497958" y="4484643"/>
                </a:lnTo>
                <a:lnTo>
                  <a:pt x="2552309" y="4496486"/>
                </a:lnTo>
                <a:cubicBezTo>
                  <a:pt x="2568775" y="4501456"/>
                  <a:pt x="2582415" y="4507260"/>
                  <a:pt x="2592287" y="4513901"/>
                </a:cubicBezTo>
                <a:cubicBezTo>
                  <a:pt x="2671262" y="4567034"/>
                  <a:pt x="2669147" y="4778624"/>
                  <a:pt x="2590171" y="4831287"/>
                </a:cubicBezTo>
                <a:cubicBezTo>
                  <a:pt x="2511196" y="4883949"/>
                  <a:pt x="2197763" y="4882774"/>
                  <a:pt x="2118436" y="4829876"/>
                </a:cubicBezTo>
                <a:cubicBezTo>
                  <a:pt x="2039108" y="4776978"/>
                  <a:pt x="2035230" y="4566564"/>
                  <a:pt x="2114205" y="4513901"/>
                </a:cubicBezTo>
                <a:lnTo>
                  <a:pt x="2124446" y="4509019"/>
                </a:lnTo>
                <a:lnTo>
                  <a:pt x="2109388" y="4478425"/>
                </a:lnTo>
                <a:cubicBezTo>
                  <a:pt x="2006718" y="4253153"/>
                  <a:pt x="1872485" y="3737185"/>
                  <a:pt x="1885620" y="3581194"/>
                </a:cubicBezTo>
                <a:lnTo>
                  <a:pt x="1890803" y="3560489"/>
                </a:lnTo>
                <a:lnTo>
                  <a:pt x="1869874" y="3531757"/>
                </a:lnTo>
                <a:cubicBezTo>
                  <a:pt x="1826933" y="3446585"/>
                  <a:pt x="1787240" y="3194386"/>
                  <a:pt x="1773152" y="2981396"/>
                </a:cubicBezTo>
                <a:lnTo>
                  <a:pt x="1770813" y="2926779"/>
                </a:lnTo>
                <a:lnTo>
                  <a:pt x="1763919" y="2927935"/>
                </a:lnTo>
                <a:cubicBezTo>
                  <a:pt x="1663057" y="2939435"/>
                  <a:pt x="1556057" y="2936005"/>
                  <a:pt x="1456510" y="2917994"/>
                </a:cubicBezTo>
                <a:lnTo>
                  <a:pt x="1334146" y="2884567"/>
                </a:lnTo>
                <a:lnTo>
                  <a:pt x="1269870" y="2974039"/>
                </a:lnTo>
                <a:cubicBezTo>
                  <a:pt x="1154499" y="3127231"/>
                  <a:pt x="1005988" y="3295322"/>
                  <a:pt x="914780" y="3367732"/>
                </a:cubicBezTo>
                <a:lnTo>
                  <a:pt x="912028" y="3369668"/>
                </a:lnTo>
                <a:lnTo>
                  <a:pt x="940864" y="3477310"/>
                </a:lnTo>
                <a:cubicBezTo>
                  <a:pt x="995388" y="3711091"/>
                  <a:pt x="1039906" y="4057964"/>
                  <a:pt x="1032581" y="4230320"/>
                </a:cubicBezTo>
                <a:lnTo>
                  <a:pt x="1028011" y="4274595"/>
                </a:lnTo>
                <a:lnTo>
                  <a:pt x="1041553" y="4292378"/>
                </a:lnTo>
                <a:cubicBezTo>
                  <a:pt x="1083633" y="4374682"/>
                  <a:pt x="1053815" y="4540088"/>
                  <a:pt x="979794" y="4577764"/>
                </a:cubicBezTo>
                <a:cubicBezTo>
                  <a:pt x="895199" y="4620823"/>
                  <a:pt x="584057" y="4582977"/>
                  <a:pt x="511464" y="4521160"/>
                </a:cubicBezTo>
                <a:cubicBezTo>
                  <a:pt x="438872" y="4459343"/>
                  <a:pt x="459643" y="4249920"/>
                  <a:pt x="544238" y="4206862"/>
                </a:cubicBezTo>
                <a:cubicBezTo>
                  <a:pt x="554813" y="4201479"/>
                  <a:pt x="569034" y="4197348"/>
                  <a:pt x="585966" y="4194360"/>
                </a:cubicBezTo>
                <a:lnTo>
                  <a:pt x="615148" y="4191521"/>
                </a:lnTo>
                <a:lnTo>
                  <a:pt x="601232" y="4140663"/>
                </a:lnTo>
                <a:cubicBezTo>
                  <a:pt x="537727" y="3875069"/>
                  <a:pt x="486230" y="3462681"/>
                  <a:pt x="512506" y="3329395"/>
                </a:cubicBezTo>
                <a:cubicBezTo>
                  <a:pt x="525643" y="3262753"/>
                  <a:pt x="568099" y="3215792"/>
                  <a:pt x="620543" y="3191632"/>
                </a:cubicBezTo>
                <a:lnTo>
                  <a:pt x="629899" y="3188837"/>
                </a:lnTo>
                <a:lnTo>
                  <a:pt x="630479" y="3185325"/>
                </a:lnTo>
                <a:cubicBezTo>
                  <a:pt x="667607" y="3074824"/>
                  <a:pt x="881095" y="2793442"/>
                  <a:pt x="1041826" y="2626628"/>
                </a:cubicBezTo>
                <a:lnTo>
                  <a:pt x="1046563" y="2622041"/>
                </a:lnTo>
                <a:lnTo>
                  <a:pt x="1012530" y="2494121"/>
                </a:lnTo>
                <a:cubicBezTo>
                  <a:pt x="952614" y="2204109"/>
                  <a:pt x="949897" y="1756352"/>
                  <a:pt x="1002971" y="1436687"/>
                </a:cubicBezTo>
                <a:lnTo>
                  <a:pt x="1019372" y="1364895"/>
                </a:lnTo>
                <a:lnTo>
                  <a:pt x="944126" y="1376062"/>
                </a:lnTo>
                <a:cubicBezTo>
                  <a:pt x="846021" y="1388625"/>
                  <a:pt x="747227" y="1395385"/>
                  <a:pt x="680860" y="1392146"/>
                </a:cubicBezTo>
                <a:lnTo>
                  <a:pt x="661056" y="1389694"/>
                </a:lnTo>
                <a:lnTo>
                  <a:pt x="624970" y="1404560"/>
                </a:lnTo>
                <a:cubicBezTo>
                  <a:pt x="580302" y="1416005"/>
                  <a:pt x="530597" y="1408383"/>
                  <a:pt x="489311" y="1373654"/>
                </a:cubicBezTo>
                <a:cubicBezTo>
                  <a:pt x="379215" y="1281045"/>
                  <a:pt x="109478" y="814227"/>
                  <a:pt x="84142" y="673754"/>
                </a:cubicBezTo>
                <a:cubicBezTo>
                  <a:pt x="80975" y="656195"/>
                  <a:pt x="80836" y="639355"/>
                  <a:pt x="83234" y="623508"/>
                </a:cubicBezTo>
                <a:lnTo>
                  <a:pt x="91632" y="597515"/>
                </a:lnTo>
                <a:lnTo>
                  <a:pt x="74735" y="582295"/>
                </a:lnTo>
                <a:cubicBezTo>
                  <a:pt x="19140" y="514423"/>
                  <a:pt x="-21029" y="343603"/>
                  <a:pt x="11879" y="284466"/>
                </a:cubicBezTo>
                <a:cubicBezTo>
                  <a:pt x="49487" y="216879"/>
                  <a:pt x="257592" y="160294"/>
                  <a:pt x="324988" y="198939"/>
                </a:cubicBezTo>
                <a:cubicBezTo>
                  <a:pt x="341838" y="208601"/>
                  <a:pt x="358317" y="229045"/>
                  <a:pt x="372971" y="255333"/>
                </a:cubicBezTo>
                <a:lnTo>
                  <a:pt x="386799" y="289483"/>
                </a:lnTo>
                <a:lnTo>
                  <a:pt x="396715" y="290905"/>
                </a:lnTo>
                <a:cubicBezTo>
                  <a:pt x="436804" y="301270"/>
                  <a:pt x="474722" y="320082"/>
                  <a:pt x="486437" y="341033"/>
                </a:cubicBezTo>
                <a:cubicBezTo>
                  <a:pt x="509869" y="382934"/>
                  <a:pt x="475252" y="517000"/>
                  <a:pt x="434555" y="542865"/>
                </a:cubicBezTo>
                <a:cubicBezTo>
                  <a:pt x="424380" y="549332"/>
                  <a:pt x="408739" y="552269"/>
                  <a:pt x="390633" y="552383"/>
                </a:cubicBezTo>
                <a:lnTo>
                  <a:pt x="379842" y="551018"/>
                </a:lnTo>
                <a:lnTo>
                  <a:pt x="366354" y="560057"/>
                </a:lnTo>
                <a:lnTo>
                  <a:pt x="372146" y="565884"/>
                </a:lnTo>
                <a:cubicBezTo>
                  <a:pt x="461836" y="667830"/>
                  <a:pt x="604601" y="901338"/>
                  <a:pt x="685260" y="1070753"/>
                </a:cubicBezTo>
                <a:lnTo>
                  <a:pt x="699826" y="1104197"/>
                </a:lnTo>
                <a:lnTo>
                  <a:pt x="742268" y="1094065"/>
                </a:lnTo>
                <a:cubicBezTo>
                  <a:pt x="849172" y="1071114"/>
                  <a:pt x="987152" y="1053158"/>
                  <a:pt x="1092040" y="1048957"/>
                </a:cubicBezTo>
                <a:lnTo>
                  <a:pt x="1166709" y="1048700"/>
                </a:lnTo>
                <a:lnTo>
                  <a:pt x="1171190" y="1044015"/>
                </a:lnTo>
                <a:cubicBezTo>
                  <a:pt x="1248132" y="983777"/>
                  <a:pt x="1359669" y="945154"/>
                  <a:pt x="1481623" y="927936"/>
                </a:cubicBezTo>
                <a:lnTo>
                  <a:pt x="1511606" y="926085"/>
                </a:lnTo>
                <a:lnTo>
                  <a:pt x="1467047" y="912613"/>
                </a:lnTo>
                <a:cubicBezTo>
                  <a:pt x="1360652" y="874158"/>
                  <a:pt x="1271058" y="821693"/>
                  <a:pt x="1236301" y="764709"/>
                </a:cubicBezTo>
                <a:cubicBezTo>
                  <a:pt x="1143617" y="612752"/>
                  <a:pt x="1255526" y="124737"/>
                  <a:pt x="1406808" y="32465"/>
                </a:cubicBezTo>
                <a:cubicBezTo>
                  <a:pt x="1463539" y="-2137"/>
                  <a:pt x="1568450" y="-7098"/>
                  <a:pt x="1682280" y="8254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40" name="フリーフォーム: 図形 39">
            <a:extLst>
              <a:ext uri="{FF2B5EF4-FFF2-40B4-BE49-F238E27FC236}">
                <a16:creationId xmlns:a16="http://schemas.microsoft.com/office/drawing/2014/main" id="{AE1F378C-598C-E055-7777-AC614A48FECC}"/>
              </a:ext>
            </a:extLst>
          </p:cNvPr>
          <p:cNvSpPr/>
          <p:nvPr/>
        </p:nvSpPr>
        <p:spPr>
          <a:xfrm rot="9027455">
            <a:off x="7457288" y="1814026"/>
            <a:ext cx="2725514" cy="2716865"/>
          </a:xfrm>
          <a:custGeom>
            <a:avLst/>
            <a:gdLst>
              <a:gd name="connsiteX0" fmla="*/ 376251 w 2943471"/>
              <a:gd name="connsiteY0" fmla="*/ 2744845 h 2934130"/>
              <a:gd name="connsiteX1" fmla="*/ 323270 w 2943471"/>
              <a:gd name="connsiteY1" fmla="*/ 2721013 h 2934130"/>
              <a:gd name="connsiteX2" fmla="*/ 306737 w 2943471"/>
              <a:gd name="connsiteY2" fmla="*/ 2490635 h 2934130"/>
              <a:gd name="connsiteX3" fmla="*/ 308808 w 2943471"/>
              <a:gd name="connsiteY3" fmla="*/ 2487556 h 2934130"/>
              <a:gd name="connsiteX4" fmla="*/ 296290 w 2943471"/>
              <a:gd name="connsiteY4" fmla="*/ 2457604 h 2934130"/>
              <a:gd name="connsiteX5" fmla="*/ 375557 w 2943471"/>
              <a:gd name="connsiteY5" fmla="*/ 1888985 h 2934130"/>
              <a:gd name="connsiteX6" fmla="*/ 392469 w 2943471"/>
              <a:gd name="connsiteY6" fmla="*/ 1867681 h 2934130"/>
              <a:gd name="connsiteX7" fmla="*/ 401103 w 2943471"/>
              <a:gd name="connsiteY7" fmla="*/ 1838439 h 2934130"/>
              <a:gd name="connsiteX8" fmla="*/ 422396 w 2943471"/>
              <a:gd name="connsiteY8" fmla="*/ 1808711 h 2934130"/>
              <a:gd name="connsiteX9" fmla="*/ 898956 w 2943471"/>
              <a:gd name="connsiteY9" fmla="*/ 1585705 h 2934130"/>
              <a:gd name="connsiteX10" fmla="*/ 914436 w 2943471"/>
              <a:gd name="connsiteY10" fmla="*/ 1583041 h 2934130"/>
              <a:gd name="connsiteX11" fmla="*/ 916341 w 2943471"/>
              <a:gd name="connsiteY11" fmla="*/ 1535036 h 2934130"/>
              <a:gd name="connsiteX12" fmla="*/ 1069557 w 2943471"/>
              <a:gd name="connsiteY12" fmla="*/ 1163464 h 2934130"/>
              <a:gd name="connsiteX13" fmla="*/ 1076405 w 2943471"/>
              <a:gd name="connsiteY13" fmla="*/ 1158533 h 2934130"/>
              <a:gd name="connsiteX14" fmla="*/ 1091399 w 2943471"/>
              <a:gd name="connsiteY14" fmla="*/ 1093458 h 2934130"/>
              <a:gd name="connsiteX15" fmla="*/ 1118554 w 2943471"/>
              <a:gd name="connsiteY15" fmla="*/ 1017409 h 2934130"/>
              <a:gd name="connsiteX16" fmla="*/ 1085929 w 2943471"/>
              <a:gd name="connsiteY16" fmla="*/ 1018381 h 2934130"/>
              <a:gd name="connsiteX17" fmla="*/ 672359 w 2943471"/>
              <a:gd name="connsiteY17" fmla="*/ 977677 h 2934130"/>
              <a:gd name="connsiteX18" fmla="*/ 626950 w 2943471"/>
              <a:gd name="connsiteY18" fmla="*/ 948288 h 2934130"/>
              <a:gd name="connsiteX19" fmla="*/ 605615 w 2943471"/>
              <a:gd name="connsiteY19" fmla="*/ 920819 h 2934130"/>
              <a:gd name="connsiteX20" fmla="*/ 578485 w 2943471"/>
              <a:gd name="connsiteY20" fmla="*/ 893007 h 2934130"/>
              <a:gd name="connsiteX21" fmla="*/ 246262 w 2943471"/>
              <a:gd name="connsiteY21" fmla="*/ 340922 h 2934130"/>
              <a:gd name="connsiteX22" fmla="*/ 245531 w 2943471"/>
              <a:gd name="connsiteY22" fmla="*/ 338570 h 2934130"/>
              <a:gd name="connsiteX23" fmla="*/ 236683 w 2943471"/>
              <a:gd name="connsiteY23" fmla="*/ 341540 h 2934130"/>
              <a:gd name="connsiteX24" fmla="*/ 103573 w 2943471"/>
              <a:gd name="connsiteY24" fmla="*/ 360949 h 2934130"/>
              <a:gd name="connsiteX25" fmla="*/ 15872 w 2943471"/>
              <a:gd name="connsiteY25" fmla="*/ 136979 h 2934130"/>
              <a:gd name="connsiteX26" fmla="*/ 376149 w 2943471"/>
              <a:gd name="connsiteY26" fmla="*/ 1756 h 2934130"/>
              <a:gd name="connsiteX27" fmla="*/ 462480 w 2943471"/>
              <a:gd name="connsiteY27" fmla="*/ 98514 h 2934130"/>
              <a:gd name="connsiteX28" fmla="*/ 472066 w 2943471"/>
              <a:gd name="connsiteY28" fmla="*/ 149361 h 2934130"/>
              <a:gd name="connsiteX29" fmla="*/ 494634 w 2943471"/>
              <a:gd name="connsiteY29" fmla="*/ 171126 h 2934130"/>
              <a:gd name="connsiteX30" fmla="*/ 752523 w 2943471"/>
              <a:gd name="connsiteY30" fmla="*/ 558813 h 2934130"/>
              <a:gd name="connsiteX31" fmla="*/ 774004 w 2943471"/>
              <a:gd name="connsiteY31" fmla="*/ 600059 h 2934130"/>
              <a:gd name="connsiteX32" fmla="*/ 839964 w 2943471"/>
              <a:gd name="connsiteY32" fmla="*/ 590803 h 2934130"/>
              <a:gd name="connsiteX33" fmla="*/ 1501925 w 2943471"/>
              <a:gd name="connsiteY33" fmla="*/ 622359 h 2934130"/>
              <a:gd name="connsiteX34" fmla="*/ 1598342 w 2943471"/>
              <a:gd name="connsiteY34" fmla="*/ 742571 h 2934130"/>
              <a:gd name="connsiteX35" fmla="*/ 1599412 w 2943471"/>
              <a:gd name="connsiteY35" fmla="*/ 752051 h 2934130"/>
              <a:gd name="connsiteX36" fmla="*/ 1601252 w 2943471"/>
              <a:gd name="connsiteY36" fmla="*/ 749532 h 2934130"/>
              <a:gd name="connsiteX37" fmla="*/ 1786601 w 2943471"/>
              <a:gd name="connsiteY37" fmla="*/ 695527 h 2934130"/>
              <a:gd name="connsiteX38" fmla="*/ 2304870 w 2943471"/>
              <a:gd name="connsiteY38" fmla="*/ 1109445 h 2934130"/>
              <a:gd name="connsiteX39" fmla="*/ 2305436 w 2943471"/>
              <a:gd name="connsiteY39" fmla="*/ 1110103 h 2934130"/>
              <a:gd name="connsiteX40" fmla="*/ 2323263 w 2943471"/>
              <a:gd name="connsiteY40" fmla="*/ 1092552 h 2934130"/>
              <a:gd name="connsiteX41" fmla="*/ 2465105 w 2943471"/>
              <a:gd name="connsiteY41" fmla="*/ 969350 h 2934130"/>
              <a:gd name="connsiteX42" fmla="*/ 2478418 w 2943471"/>
              <a:gd name="connsiteY42" fmla="*/ 959719 h 2934130"/>
              <a:gd name="connsiteX43" fmla="*/ 2473293 w 2943471"/>
              <a:gd name="connsiteY43" fmla="*/ 930874 h 2934130"/>
              <a:gd name="connsiteX44" fmla="*/ 2620158 w 2943471"/>
              <a:gd name="connsiteY44" fmla="*/ 746120 h 2934130"/>
              <a:gd name="connsiteX45" fmla="*/ 2938487 w 2943471"/>
              <a:gd name="connsiteY45" fmla="*/ 962339 h 2934130"/>
              <a:gd name="connsiteX46" fmla="*/ 2792037 w 2943471"/>
              <a:gd name="connsiteY46" fmla="*/ 1174920 h 2934130"/>
              <a:gd name="connsiteX47" fmla="*/ 2714751 w 2943471"/>
              <a:gd name="connsiteY47" fmla="*/ 1151365 h 2934130"/>
              <a:gd name="connsiteX48" fmla="*/ 2706392 w 2943471"/>
              <a:gd name="connsiteY48" fmla="*/ 1146485 h 2934130"/>
              <a:gd name="connsiteX49" fmla="*/ 2670621 w 2943471"/>
              <a:gd name="connsiteY49" fmla="*/ 1189833 h 2934130"/>
              <a:gd name="connsiteX50" fmla="*/ 2284527 w 2943471"/>
              <a:gd name="connsiteY50" fmla="*/ 1518155 h 2934130"/>
              <a:gd name="connsiteX51" fmla="*/ 2171603 w 2943471"/>
              <a:gd name="connsiteY51" fmla="*/ 1505012 h 2934130"/>
              <a:gd name="connsiteX52" fmla="*/ 2166433 w 2943471"/>
              <a:gd name="connsiteY52" fmla="*/ 1500636 h 2934130"/>
              <a:gd name="connsiteX53" fmla="*/ 2129433 w 2943471"/>
              <a:gd name="connsiteY53" fmla="*/ 1483901 h 2934130"/>
              <a:gd name="connsiteX54" fmla="*/ 1933467 w 2943471"/>
              <a:gd name="connsiteY54" fmla="*/ 1347670 h 2934130"/>
              <a:gd name="connsiteX55" fmla="*/ 1889747 w 2943471"/>
              <a:gd name="connsiteY55" fmla="*/ 1311168 h 2934130"/>
              <a:gd name="connsiteX56" fmla="*/ 1887264 w 2943471"/>
              <a:gd name="connsiteY56" fmla="*/ 1322923 h 2934130"/>
              <a:gd name="connsiteX57" fmla="*/ 1872436 w 2943471"/>
              <a:gd name="connsiteY57" fmla="*/ 1366857 h 2934130"/>
              <a:gd name="connsiteX58" fmla="*/ 1886184 w 2943471"/>
              <a:gd name="connsiteY58" fmla="*/ 1400050 h 2934130"/>
              <a:gd name="connsiteX59" fmla="*/ 1822482 w 2943471"/>
              <a:gd name="connsiteY59" fmla="*/ 1795506 h 2934130"/>
              <a:gd name="connsiteX60" fmla="*/ 1811883 w 2943471"/>
              <a:gd name="connsiteY60" fmla="*/ 1814274 h 2934130"/>
              <a:gd name="connsiteX61" fmla="*/ 1815071 w 2943471"/>
              <a:gd name="connsiteY61" fmla="*/ 1816199 h 2934130"/>
              <a:gd name="connsiteX62" fmla="*/ 1838664 w 2943471"/>
              <a:gd name="connsiteY62" fmla="*/ 1844070 h 2934130"/>
              <a:gd name="connsiteX63" fmla="*/ 1938150 w 2943471"/>
              <a:gd name="connsiteY63" fmla="*/ 2406914 h 2934130"/>
              <a:gd name="connsiteX64" fmla="*/ 1925193 w 2943471"/>
              <a:gd name="connsiteY64" fmla="*/ 2440916 h 2934130"/>
              <a:gd name="connsiteX65" fmla="*/ 1916925 w 2943471"/>
              <a:gd name="connsiteY65" fmla="*/ 2450807 h 2934130"/>
              <a:gd name="connsiteX66" fmla="*/ 1916858 w 2943471"/>
              <a:gd name="connsiteY66" fmla="*/ 2451924 h 2934130"/>
              <a:gd name="connsiteX67" fmla="*/ 1903142 w 2943471"/>
              <a:gd name="connsiteY67" fmla="*/ 2485766 h 2934130"/>
              <a:gd name="connsiteX68" fmla="*/ 1555420 w 2943471"/>
              <a:gd name="connsiteY68" fmla="*/ 2780879 h 2934130"/>
              <a:gd name="connsiteX69" fmla="*/ 1499534 w 2943471"/>
              <a:gd name="connsiteY69" fmla="*/ 2813782 h 2934130"/>
              <a:gd name="connsiteX70" fmla="*/ 1496059 w 2943471"/>
              <a:gd name="connsiteY70" fmla="*/ 2825598 h 2934130"/>
              <a:gd name="connsiteX71" fmla="*/ 1417431 w 2943471"/>
              <a:gd name="connsiteY71" fmla="*/ 2929720 h 2934130"/>
              <a:gd name="connsiteX72" fmla="*/ 1177147 w 2943471"/>
              <a:gd name="connsiteY72" fmla="*/ 2829984 h 2934130"/>
              <a:gd name="connsiteX73" fmla="*/ 1270398 w 2943471"/>
              <a:gd name="connsiteY73" fmla="*/ 2596407 h 2934130"/>
              <a:gd name="connsiteX74" fmla="*/ 1328814 w 2943471"/>
              <a:gd name="connsiteY74" fmla="*/ 2594820 h 2934130"/>
              <a:gd name="connsiteX75" fmla="*/ 1362160 w 2943471"/>
              <a:gd name="connsiteY75" fmla="*/ 2604701 h 2934130"/>
              <a:gd name="connsiteX76" fmla="*/ 1369453 w 2943471"/>
              <a:gd name="connsiteY76" fmla="*/ 2597011 h 2934130"/>
              <a:gd name="connsiteX77" fmla="*/ 1666755 w 2943471"/>
              <a:gd name="connsiteY77" fmla="*/ 2364798 h 2934130"/>
              <a:gd name="connsiteX78" fmla="*/ 1685535 w 2943471"/>
              <a:gd name="connsiteY78" fmla="*/ 2353845 h 2934130"/>
              <a:gd name="connsiteX79" fmla="*/ 1660308 w 2943471"/>
              <a:gd name="connsiteY79" fmla="*/ 2253306 h 2934130"/>
              <a:gd name="connsiteX80" fmla="*/ 1621704 w 2943471"/>
              <a:gd name="connsiteY80" fmla="*/ 1997172 h 2934130"/>
              <a:gd name="connsiteX81" fmla="*/ 1620286 w 2943471"/>
              <a:gd name="connsiteY81" fmla="*/ 1965470 h 2934130"/>
              <a:gd name="connsiteX82" fmla="*/ 1619893 w 2943471"/>
              <a:gd name="connsiteY82" fmla="*/ 1965525 h 2934130"/>
              <a:gd name="connsiteX83" fmla="*/ 1524213 w 2943471"/>
              <a:gd name="connsiteY83" fmla="*/ 1964081 h 2934130"/>
              <a:gd name="connsiteX84" fmla="*/ 1512947 w 2943471"/>
              <a:gd name="connsiteY84" fmla="*/ 1962450 h 2934130"/>
              <a:gd name="connsiteX85" fmla="*/ 1526952 w 2943471"/>
              <a:gd name="connsiteY85" fmla="*/ 1977187 h 2934130"/>
              <a:gd name="connsiteX86" fmla="*/ 1412875 w 2943471"/>
              <a:gd name="connsiteY86" fmla="*/ 2391557 h 2934130"/>
              <a:gd name="connsiteX87" fmla="*/ 1165924 w 2943471"/>
              <a:gd name="connsiteY87" fmla="*/ 2377046 h 2934130"/>
              <a:gd name="connsiteX88" fmla="*/ 948652 w 2943471"/>
              <a:gd name="connsiteY88" fmla="*/ 2258776 h 2934130"/>
              <a:gd name="connsiteX89" fmla="*/ 1069420 w 2943471"/>
              <a:gd name="connsiteY89" fmla="*/ 1844324 h 2934130"/>
              <a:gd name="connsiteX90" fmla="*/ 1086370 w 2943471"/>
              <a:gd name="connsiteY90" fmla="*/ 1839988 h 2934130"/>
              <a:gd name="connsiteX91" fmla="*/ 1080654 w 2943471"/>
              <a:gd name="connsiteY91" fmla="*/ 1837487 h 2934130"/>
              <a:gd name="connsiteX92" fmla="*/ 1011954 w 2943471"/>
              <a:gd name="connsiteY92" fmla="*/ 1796080 h 2934130"/>
              <a:gd name="connsiteX93" fmla="*/ 995056 w 2943471"/>
              <a:gd name="connsiteY93" fmla="*/ 1809310 h 2934130"/>
              <a:gd name="connsiteX94" fmla="*/ 608945 w 2943471"/>
              <a:gd name="connsiteY94" fmla="*/ 1989324 h 2934130"/>
              <a:gd name="connsiteX95" fmla="*/ 597603 w 2943471"/>
              <a:gd name="connsiteY95" fmla="*/ 1992559 h 2934130"/>
              <a:gd name="connsiteX96" fmla="*/ 597238 w 2943471"/>
              <a:gd name="connsiteY96" fmla="*/ 2039452 h 2934130"/>
              <a:gd name="connsiteX97" fmla="*/ 534673 w 2943471"/>
              <a:gd name="connsiteY97" fmla="*/ 2441982 h 2934130"/>
              <a:gd name="connsiteX98" fmla="*/ 532925 w 2943471"/>
              <a:gd name="connsiteY98" fmla="*/ 2446344 h 2934130"/>
              <a:gd name="connsiteX99" fmla="*/ 562547 w 2943471"/>
              <a:gd name="connsiteY99" fmla="*/ 2455660 h 2934130"/>
              <a:gd name="connsiteX100" fmla="*/ 584595 w 2943471"/>
              <a:gd name="connsiteY100" fmla="*/ 2469521 h 2934130"/>
              <a:gd name="connsiteX101" fmla="*/ 583428 w 2943471"/>
              <a:gd name="connsiteY101" fmla="*/ 2722136 h 2934130"/>
              <a:gd name="connsiteX102" fmla="*/ 376251 w 2943471"/>
              <a:gd name="connsiteY102" fmla="*/ 2744845 h 2934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2943471" h="2934130">
                <a:moveTo>
                  <a:pt x="376251" y="2744845"/>
                </a:moveTo>
                <a:cubicBezTo>
                  <a:pt x="353213" y="2739492"/>
                  <a:pt x="334207" y="2731539"/>
                  <a:pt x="323270" y="2721013"/>
                </a:cubicBezTo>
                <a:cubicBezTo>
                  <a:pt x="284990" y="2684174"/>
                  <a:pt x="278567" y="2551346"/>
                  <a:pt x="306737" y="2490635"/>
                </a:cubicBezTo>
                <a:lnTo>
                  <a:pt x="308808" y="2487556"/>
                </a:lnTo>
                <a:lnTo>
                  <a:pt x="296290" y="2457604"/>
                </a:lnTo>
                <a:cubicBezTo>
                  <a:pt x="273056" y="2357388"/>
                  <a:pt x="326225" y="1978353"/>
                  <a:pt x="375557" y="1888985"/>
                </a:cubicBezTo>
                <a:lnTo>
                  <a:pt x="392469" y="1867681"/>
                </a:lnTo>
                <a:lnTo>
                  <a:pt x="401103" y="1838439"/>
                </a:lnTo>
                <a:cubicBezTo>
                  <a:pt x="406228" y="1827807"/>
                  <a:pt x="413265" y="1817765"/>
                  <a:pt x="422396" y="1808711"/>
                </a:cubicBezTo>
                <a:cubicBezTo>
                  <a:pt x="486313" y="1745328"/>
                  <a:pt x="762584" y="1619518"/>
                  <a:pt x="898956" y="1585705"/>
                </a:cubicBezTo>
                <a:lnTo>
                  <a:pt x="914436" y="1583041"/>
                </a:lnTo>
                <a:lnTo>
                  <a:pt x="916341" y="1535036"/>
                </a:lnTo>
                <a:cubicBezTo>
                  <a:pt x="931170" y="1398596"/>
                  <a:pt x="992174" y="1241376"/>
                  <a:pt x="1069557" y="1163464"/>
                </a:cubicBezTo>
                <a:lnTo>
                  <a:pt x="1076405" y="1158533"/>
                </a:lnTo>
                <a:lnTo>
                  <a:pt x="1091399" y="1093458"/>
                </a:lnTo>
                <a:lnTo>
                  <a:pt x="1118554" y="1017409"/>
                </a:lnTo>
                <a:lnTo>
                  <a:pt x="1085929" y="1018381"/>
                </a:lnTo>
                <a:cubicBezTo>
                  <a:pt x="913662" y="1019813"/>
                  <a:pt x="741414" y="1006609"/>
                  <a:pt x="672359" y="977677"/>
                </a:cubicBezTo>
                <a:cubicBezTo>
                  <a:pt x="655095" y="970444"/>
                  <a:pt x="639955" y="960415"/>
                  <a:pt x="626950" y="948288"/>
                </a:cubicBezTo>
                <a:lnTo>
                  <a:pt x="605615" y="920819"/>
                </a:lnTo>
                <a:lnTo>
                  <a:pt x="578485" y="893007"/>
                </a:lnTo>
                <a:cubicBezTo>
                  <a:pt x="472379" y="768357"/>
                  <a:pt x="302453" y="487028"/>
                  <a:pt x="246262" y="340922"/>
                </a:cubicBezTo>
                <a:lnTo>
                  <a:pt x="245531" y="338570"/>
                </a:lnTo>
                <a:lnTo>
                  <a:pt x="236683" y="341540"/>
                </a:lnTo>
                <a:cubicBezTo>
                  <a:pt x="181882" y="357898"/>
                  <a:pt x="131296" y="366671"/>
                  <a:pt x="103573" y="360949"/>
                </a:cubicBezTo>
                <a:cubicBezTo>
                  <a:pt x="29644" y="345692"/>
                  <a:pt x="-29557" y="196845"/>
                  <a:pt x="15872" y="136979"/>
                </a:cubicBezTo>
                <a:cubicBezTo>
                  <a:pt x="61302" y="77114"/>
                  <a:pt x="302422" y="-13769"/>
                  <a:pt x="376149" y="1756"/>
                </a:cubicBezTo>
                <a:cubicBezTo>
                  <a:pt x="413012" y="9519"/>
                  <a:pt x="445193" y="51245"/>
                  <a:pt x="462480" y="98514"/>
                </a:cubicBezTo>
                <a:lnTo>
                  <a:pt x="472066" y="149361"/>
                </a:lnTo>
                <a:lnTo>
                  <a:pt x="494634" y="171126"/>
                </a:lnTo>
                <a:cubicBezTo>
                  <a:pt x="564302" y="246284"/>
                  <a:pt x="671662" y="411401"/>
                  <a:pt x="752523" y="558813"/>
                </a:cubicBezTo>
                <a:lnTo>
                  <a:pt x="774004" y="600059"/>
                </a:lnTo>
                <a:lnTo>
                  <a:pt x="839964" y="590803"/>
                </a:lnTo>
                <a:cubicBezTo>
                  <a:pt x="1060834" y="568464"/>
                  <a:pt x="1398343" y="578960"/>
                  <a:pt x="1501925" y="622359"/>
                </a:cubicBezTo>
                <a:cubicBezTo>
                  <a:pt x="1553716" y="644058"/>
                  <a:pt x="1585782" y="690221"/>
                  <a:pt x="1598342" y="742571"/>
                </a:cubicBezTo>
                <a:lnTo>
                  <a:pt x="1599412" y="752051"/>
                </a:lnTo>
                <a:lnTo>
                  <a:pt x="1601252" y="749532"/>
                </a:lnTo>
                <a:cubicBezTo>
                  <a:pt x="1649779" y="700295"/>
                  <a:pt x="1719557" y="673014"/>
                  <a:pt x="1786601" y="695527"/>
                </a:cubicBezTo>
                <a:cubicBezTo>
                  <a:pt x="1893872" y="731546"/>
                  <a:pt x="2154075" y="947031"/>
                  <a:pt x="2304870" y="1109445"/>
                </a:cubicBezTo>
                <a:lnTo>
                  <a:pt x="2305436" y="1110103"/>
                </a:lnTo>
                <a:lnTo>
                  <a:pt x="2323263" y="1092552"/>
                </a:lnTo>
                <a:cubicBezTo>
                  <a:pt x="2371137" y="1047288"/>
                  <a:pt x="2420802" y="1003957"/>
                  <a:pt x="2465105" y="969350"/>
                </a:cubicBezTo>
                <a:lnTo>
                  <a:pt x="2478418" y="959719"/>
                </a:lnTo>
                <a:lnTo>
                  <a:pt x="2473293" y="930874"/>
                </a:lnTo>
                <a:cubicBezTo>
                  <a:pt x="2473061" y="855569"/>
                  <a:pt x="2553088" y="745870"/>
                  <a:pt x="2620158" y="746120"/>
                </a:cubicBezTo>
                <a:cubicBezTo>
                  <a:pt x="2696810" y="746406"/>
                  <a:pt x="2910183" y="890874"/>
                  <a:pt x="2938487" y="962339"/>
                </a:cubicBezTo>
                <a:cubicBezTo>
                  <a:pt x="2966791" y="1033805"/>
                  <a:pt x="2868688" y="1175206"/>
                  <a:pt x="2792037" y="1174920"/>
                </a:cubicBezTo>
                <a:cubicBezTo>
                  <a:pt x="2772874" y="1174848"/>
                  <a:pt x="2745492" y="1165886"/>
                  <a:pt x="2714751" y="1151365"/>
                </a:cubicBezTo>
                <a:lnTo>
                  <a:pt x="2706392" y="1146485"/>
                </a:lnTo>
                <a:lnTo>
                  <a:pt x="2670621" y="1189833"/>
                </a:lnTo>
                <a:cubicBezTo>
                  <a:pt x="2557913" y="1316712"/>
                  <a:pt x="2363800" y="1487060"/>
                  <a:pt x="2284527" y="1518155"/>
                </a:cubicBezTo>
                <a:cubicBezTo>
                  <a:pt x="2244891" y="1533702"/>
                  <a:pt x="2204303" y="1526071"/>
                  <a:pt x="2171603" y="1505012"/>
                </a:cubicBezTo>
                <a:lnTo>
                  <a:pt x="2166433" y="1500636"/>
                </a:lnTo>
                <a:lnTo>
                  <a:pt x="2129433" y="1483901"/>
                </a:lnTo>
                <a:cubicBezTo>
                  <a:pt x="2076443" y="1455326"/>
                  <a:pt x="2006498" y="1405904"/>
                  <a:pt x="1933467" y="1347670"/>
                </a:cubicBezTo>
                <a:lnTo>
                  <a:pt x="1889747" y="1311168"/>
                </a:lnTo>
                <a:lnTo>
                  <a:pt x="1887264" y="1322923"/>
                </a:lnTo>
                <a:lnTo>
                  <a:pt x="1872436" y="1366857"/>
                </a:lnTo>
                <a:lnTo>
                  <a:pt x="1886184" y="1400050"/>
                </a:lnTo>
                <a:cubicBezTo>
                  <a:pt x="1911248" y="1507168"/>
                  <a:pt x="1881136" y="1672409"/>
                  <a:pt x="1822482" y="1795506"/>
                </a:cubicBezTo>
                <a:lnTo>
                  <a:pt x="1811883" y="1814274"/>
                </a:lnTo>
                <a:lnTo>
                  <a:pt x="1815071" y="1816199"/>
                </a:lnTo>
                <a:cubicBezTo>
                  <a:pt x="1824080" y="1823802"/>
                  <a:pt x="1832085" y="1833071"/>
                  <a:pt x="1838664" y="1844070"/>
                </a:cubicBezTo>
                <a:cubicBezTo>
                  <a:pt x="1891302" y="1932063"/>
                  <a:pt x="1958037" y="2306790"/>
                  <a:pt x="1938150" y="2406914"/>
                </a:cubicBezTo>
                <a:cubicBezTo>
                  <a:pt x="1935664" y="2419429"/>
                  <a:pt x="1931202" y="2430790"/>
                  <a:pt x="1925193" y="2440916"/>
                </a:cubicBezTo>
                <a:lnTo>
                  <a:pt x="1916925" y="2450807"/>
                </a:lnTo>
                <a:lnTo>
                  <a:pt x="1916858" y="2451924"/>
                </a:lnTo>
                <a:cubicBezTo>
                  <a:pt x="1914312" y="2463434"/>
                  <a:pt x="1909824" y="2474829"/>
                  <a:pt x="1903142" y="2485766"/>
                </a:cubicBezTo>
                <a:cubicBezTo>
                  <a:pt x="1863050" y="2551390"/>
                  <a:pt x="1683827" y="2698984"/>
                  <a:pt x="1555420" y="2780879"/>
                </a:cubicBezTo>
                <a:lnTo>
                  <a:pt x="1499534" y="2813782"/>
                </a:lnTo>
                <a:lnTo>
                  <a:pt x="1496059" y="2825598"/>
                </a:lnTo>
                <a:cubicBezTo>
                  <a:pt x="1475824" y="2874181"/>
                  <a:pt x="1445531" y="2918590"/>
                  <a:pt x="1417431" y="2929720"/>
                </a:cubicBezTo>
                <a:cubicBezTo>
                  <a:pt x="1361232" y="2951979"/>
                  <a:pt x="1201653" y="2885536"/>
                  <a:pt x="1177147" y="2829984"/>
                </a:cubicBezTo>
                <a:cubicBezTo>
                  <a:pt x="1152642" y="2774432"/>
                  <a:pt x="1214198" y="2618666"/>
                  <a:pt x="1270398" y="2596407"/>
                </a:cubicBezTo>
                <a:cubicBezTo>
                  <a:pt x="1284448" y="2590842"/>
                  <a:pt x="1305204" y="2590833"/>
                  <a:pt x="1328814" y="2594820"/>
                </a:cubicBezTo>
                <a:lnTo>
                  <a:pt x="1362160" y="2604701"/>
                </a:lnTo>
                <a:lnTo>
                  <a:pt x="1369453" y="2597011"/>
                </a:lnTo>
                <a:cubicBezTo>
                  <a:pt x="1443534" y="2524085"/>
                  <a:pt x="1569722" y="2426030"/>
                  <a:pt x="1666755" y="2364798"/>
                </a:cubicBezTo>
                <a:lnTo>
                  <a:pt x="1685535" y="2353845"/>
                </a:lnTo>
                <a:lnTo>
                  <a:pt x="1660308" y="2253306"/>
                </a:lnTo>
                <a:cubicBezTo>
                  <a:pt x="1642347" y="2168750"/>
                  <a:pt x="1627790" y="2073422"/>
                  <a:pt x="1621704" y="1997172"/>
                </a:cubicBezTo>
                <a:lnTo>
                  <a:pt x="1620286" y="1965470"/>
                </a:lnTo>
                <a:lnTo>
                  <a:pt x="1619893" y="1965525"/>
                </a:lnTo>
                <a:cubicBezTo>
                  <a:pt x="1591466" y="1967749"/>
                  <a:pt x="1559082" y="1967129"/>
                  <a:pt x="1524213" y="1964081"/>
                </a:cubicBezTo>
                <a:lnTo>
                  <a:pt x="1512947" y="1962450"/>
                </a:lnTo>
                <a:lnTo>
                  <a:pt x="1526952" y="1977187"/>
                </a:lnTo>
                <a:cubicBezTo>
                  <a:pt x="1584195" y="2068392"/>
                  <a:pt x="1509258" y="2344626"/>
                  <a:pt x="1412875" y="2391557"/>
                </a:cubicBezTo>
                <a:cubicBezTo>
                  <a:pt x="1364683" y="2415023"/>
                  <a:pt x="1262831" y="2404682"/>
                  <a:pt x="1165924" y="2377046"/>
                </a:cubicBezTo>
                <a:cubicBezTo>
                  <a:pt x="1069018" y="2349412"/>
                  <a:pt x="977058" y="2304483"/>
                  <a:pt x="948652" y="2258776"/>
                </a:cubicBezTo>
                <a:cubicBezTo>
                  <a:pt x="891840" y="2167361"/>
                  <a:pt x="973037" y="1891255"/>
                  <a:pt x="1069420" y="1844324"/>
                </a:cubicBezTo>
                <a:lnTo>
                  <a:pt x="1086370" y="1839988"/>
                </a:lnTo>
                <a:lnTo>
                  <a:pt x="1080654" y="1837487"/>
                </a:lnTo>
                <a:lnTo>
                  <a:pt x="1011954" y="1796080"/>
                </a:lnTo>
                <a:lnTo>
                  <a:pt x="995056" y="1809310"/>
                </a:lnTo>
                <a:cubicBezTo>
                  <a:pt x="907676" y="1868091"/>
                  <a:pt x="729972" y="1950132"/>
                  <a:pt x="608945" y="1989324"/>
                </a:cubicBezTo>
                <a:lnTo>
                  <a:pt x="597603" y="1992559"/>
                </a:lnTo>
                <a:lnTo>
                  <a:pt x="597238" y="2039452"/>
                </a:lnTo>
                <a:cubicBezTo>
                  <a:pt x="591810" y="2166466"/>
                  <a:pt x="564903" y="2346658"/>
                  <a:pt x="534673" y="2441982"/>
                </a:cubicBezTo>
                <a:lnTo>
                  <a:pt x="532925" y="2446344"/>
                </a:lnTo>
                <a:lnTo>
                  <a:pt x="562547" y="2455660"/>
                </a:lnTo>
                <a:cubicBezTo>
                  <a:pt x="571628" y="2459615"/>
                  <a:pt x="579150" y="2464235"/>
                  <a:pt x="584595" y="2469521"/>
                </a:cubicBezTo>
                <a:cubicBezTo>
                  <a:pt x="628149" y="2511811"/>
                  <a:pt x="626982" y="2680221"/>
                  <a:pt x="583428" y="2722136"/>
                </a:cubicBezTo>
                <a:cubicBezTo>
                  <a:pt x="550763" y="2753573"/>
                  <a:pt x="445365" y="2760905"/>
                  <a:pt x="376251" y="2744845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8614478-2D88-38DA-98CD-12D5228787B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A3A59EB-8C73-5231-E91C-8E15E3F33F4A}"/>
              </a:ext>
            </a:extLst>
          </p:cNvPr>
          <p:cNvSpPr/>
          <p:nvPr/>
        </p:nvSpPr>
        <p:spPr>
          <a:xfrm>
            <a:off x="8109916" y="4597477"/>
            <a:ext cx="1967144" cy="428737"/>
          </a:xfrm>
          <a:prstGeom prst="ellipse">
            <a:avLst/>
          </a:prstGeom>
          <a:solidFill>
            <a:schemeClr val="bg1">
              <a:lumMod val="85000"/>
            </a:schemeClr>
          </a:solidFill>
          <a:ln w="762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6438473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0CC4D49-743A-BCB8-9594-E1E3B26ECA22}"/>
              </a:ext>
            </a:extLst>
          </p:cNvPr>
          <p:cNvSpPr txBox="1">
            <a:spLocks/>
          </p:cNvSpPr>
          <p:nvPr/>
        </p:nvSpPr>
        <p:spPr>
          <a:xfrm>
            <a:off x="288587" y="2523825"/>
            <a:ext cx="11614825" cy="1810349"/>
          </a:xfrm>
          <a:prstGeom prst="rect">
            <a:avLst/>
          </a:prstGeom>
        </p:spPr>
        <p:txBody>
          <a:bodyPr anchor="ctr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ja-JP" sz="6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Power</a:t>
            </a:r>
            <a:r>
              <a:rPr lang="ja-JP" altLang="en-US" sz="6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 </a:t>
            </a:r>
            <a:r>
              <a:rPr lang="en-US" altLang="ja-JP" sz="60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Meiryo UI" panose="020B0604030504040204" pitchFamily="50" charset="-128"/>
                <a:ea typeface="Meiryo UI" panose="020B0604030504040204" pitchFamily="50" charset="-128"/>
                <a:cs typeface="Meiryo UI" panose="020B0604030504040204" pitchFamily="50" charset="-128"/>
              </a:rPr>
              <a:t>Punch</a:t>
            </a:r>
            <a:endParaRPr lang="ja-JP" altLang="en-US" sz="6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Meiryo UI" panose="020B0604030504040204" pitchFamily="50" charset="-128"/>
              <a:ea typeface="Meiryo UI" panose="020B0604030504040204" pitchFamily="50" charset="-128"/>
              <a:cs typeface="Meiryo UI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DB7BF35-D878-D7A8-7082-A4CE44E8CC5E}"/>
              </a:ext>
            </a:extLst>
          </p:cNvPr>
          <p:cNvSpPr txBox="1"/>
          <p:nvPr/>
        </p:nvSpPr>
        <p:spPr>
          <a:xfrm>
            <a:off x="659219" y="5911702"/>
            <a:ext cx="14004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lydesign.jp</a:t>
            </a:r>
            <a:endParaRPr kumimoji="1" lang="ja-JP" altLang="en-US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404079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26F9EBF-835A-99DA-5A36-DEA7FBD34768}"/>
              </a:ext>
            </a:extLst>
          </p:cNvPr>
          <p:cNvSpPr/>
          <p:nvPr/>
        </p:nvSpPr>
        <p:spPr>
          <a:xfrm>
            <a:off x="1912698" y="2248222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70F5069-28AB-1490-38B6-625C66775D59}"/>
              </a:ext>
            </a:extLst>
          </p:cNvPr>
          <p:cNvSpPr/>
          <p:nvPr/>
        </p:nvSpPr>
        <p:spPr>
          <a:xfrm>
            <a:off x="9539591" y="4459643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35BEEAE-C78D-A3AC-50EA-47AB4D506A0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9072828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960CBD62-11FA-1821-5080-3A9BEE2EE060}"/>
              </a:ext>
            </a:extLst>
          </p:cNvPr>
          <p:cNvSpPr/>
          <p:nvPr/>
        </p:nvSpPr>
        <p:spPr>
          <a:xfrm>
            <a:off x="2723046" y="1911449"/>
            <a:ext cx="6444431" cy="825909"/>
          </a:xfrm>
          <a:custGeom>
            <a:avLst/>
            <a:gdLst>
              <a:gd name="connsiteX0" fmla="*/ 1398844 w 6444431"/>
              <a:gd name="connsiteY0" fmla="*/ 0 h 825909"/>
              <a:gd name="connsiteX1" fmla="*/ 322212 w 6444431"/>
              <a:gd name="connsiteY1" fmla="*/ 140109 h 825909"/>
              <a:gd name="connsiteX2" fmla="*/ 6435418 w 6444431"/>
              <a:gd name="connsiteY2" fmla="*/ 678425 h 825909"/>
              <a:gd name="connsiteX3" fmla="*/ 1413592 w 6444431"/>
              <a:gd name="connsiteY3" fmla="*/ 825909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431" h="825909">
                <a:moveTo>
                  <a:pt x="1398844" y="0"/>
                </a:moveTo>
                <a:cubicBezTo>
                  <a:pt x="440813" y="13519"/>
                  <a:pt x="-517217" y="27038"/>
                  <a:pt x="322212" y="140109"/>
                </a:cubicBezTo>
                <a:cubicBezTo>
                  <a:pt x="1161641" y="253180"/>
                  <a:pt x="6253522" y="564125"/>
                  <a:pt x="6435418" y="678425"/>
                </a:cubicBezTo>
                <a:cubicBezTo>
                  <a:pt x="6617314" y="792725"/>
                  <a:pt x="4015453" y="809317"/>
                  <a:pt x="1413592" y="82590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DF0ACF6-104B-EE29-525F-6D718869589D}"/>
              </a:ext>
            </a:extLst>
          </p:cNvPr>
          <p:cNvSpPr/>
          <p:nvPr/>
        </p:nvSpPr>
        <p:spPr>
          <a:xfrm>
            <a:off x="2735070" y="4116580"/>
            <a:ext cx="6465685" cy="825910"/>
          </a:xfrm>
          <a:custGeom>
            <a:avLst/>
            <a:gdLst>
              <a:gd name="connsiteX0" fmla="*/ 1412760 w 6465685"/>
              <a:gd name="connsiteY0" fmla="*/ 0 h 825910"/>
              <a:gd name="connsiteX1" fmla="*/ 6456708 w 6465685"/>
              <a:gd name="connsiteY1" fmla="*/ 132735 h 825910"/>
              <a:gd name="connsiteX2" fmla="*/ 321379 w 6465685"/>
              <a:gd name="connsiteY2" fmla="*/ 685800 h 825910"/>
              <a:gd name="connsiteX3" fmla="*/ 1412760 w 6465685"/>
              <a:gd name="connsiteY3" fmla="*/ 825910 h 82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685" h="825910">
                <a:moveTo>
                  <a:pt x="1412760" y="0"/>
                </a:moveTo>
                <a:cubicBezTo>
                  <a:pt x="4025682" y="9217"/>
                  <a:pt x="6638605" y="18435"/>
                  <a:pt x="6456708" y="132735"/>
                </a:cubicBezTo>
                <a:cubicBezTo>
                  <a:pt x="6274811" y="247035"/>
                  <a:pt x="1162037" y="570271"/>
                  <a:pt x="321379" y="685800"/>
                </a:cubicBezTo>
                <a:cubicBezTo>
                  <a:pt x="-519279" y="801329"/>
                  <a:pt x="446740" y="813619"/>
                  <a:pt x="1412760" y="82591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26F9EBF-835A-99DA-5A36-DEA7FBD34768}"/>
              </a:ext>
            </a:extLst>
          </p:cNvPr>
          <p:cNvSpPr/>
          <p:nvPr/>
        </p:nvSpPr>
        <p:spPr>
          <a:xfrm>
            <a:off x="1912698" y="2248222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70F5069-28AB-1490-38B6-625C66775D59}"/>
              </a:ext>
            </a:extLst>
          </p:cNvPr>
          <p:cNvSpPr/>
          <p:nvPr/>
        </p:nvSpPr>
        <p:spPr>
          <a:xfrm>
            <a:off x="9539591" y="4459643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17F1B66-A148-4B3F-6607-093BF426930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90656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7920CB-A39F-B68D-C97E-F1A800BA8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8EE8272-0268-FF9B-B3EE-C220F908607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: 磁気ディスク 2">
            <a:extLst>
              <a:ext uri="{FF2B5EF4-FFF2-40B4-BE49-F238E27FC236}">
                <a16:creationId xmlns:a16="http://schemas.microsoft.com/office/drawing/2014/main" id="{04CF6480-4C5D-C430-348B-EF2788DED804}"/>
              </a:ext>
            </a:extLst>
          </p:cNvPr>
          <p:cNvSpPr/>
          <p:nvPr/>
        </p:nvSpPr>
        <p:spPr>
          <a:xfrm>
            <a:off x="517971" y="3720839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69C07AC9-6500-A276-62D3-7539F1A8AC03}"/>
              </a:ext>
            </a:extLst>
          </p:cNvPr>
          <p:cNvSpPr/>
          <p:nvPr/>
        </p:nvSpPr>
        <p:spPr>
          <a:xfrm>
            <a:off x="3569688" y="3720838"/>
            <a:ext cx="1818423" cy="1665199"/>
          </a:xfrm>
          <a:prstGeom prst="flowChartMagneticDisk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" name="コネクタ: 曲線 4">
            <a:extLst>
              <a:ext uri="{FF2B5EF4-FFF2-40B4-BE49-F238E27FC236}">
                <a16:creationId xmlns:a16="http://schemas.microsoft.com/office/drawing/2014/main" id="{7733CE04-6644-DD0A-BFD6-40FD16E69A3E}"/>
              </a:ext>
            </a:extLst>
          </p:cNvPr>
          <p:cNvCxnSpPr>
            <a:cxnSpLocks/>
          </p:cNvCxnSpPr>
          <p:nvPr/>
        </p:nvCxnSpPr>
        <p:spPr>
          <a:xfrm rot="10800000" flipV="1">
            <a:off x="1427183" y="2485379"/>
            <a:ext cx="913934" cy="977553"/>
          </a:xfrm>
          <a:prstGeom prst="curvedConnector2">
            <a:avLst/>
          </a:prstGeom>
          <a:ln w="57150"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コネクタ: 曲線 5">
            <a:extLst>
              <a:ext uri="{FF2B5EF4-FFF2-40B4-BE49-F238E27FC236}">
                <a16:creationId xmlns:a16="http://schemas.microsoft.com/office/drawing/2014/main" id="{46E1FECE-2266-8F60-D910-F4D392DA136C}"/>
              </a:ext>
            </a:extLst>
          </p:cNvPr>
          <p:cNvCxnSpPr>
            <a:cxnSpLocks/>
          </p:cNvCxnSpPr>
          <p:nvPr/>
        </p:nvCxnSpPr>
        <p:spPr>
          <a:xfrm>
            <a:off x="3569688" y="2485380"/>
            <a:ext cx="909212" cy="977552"/>
          </a:xfrm>
          <a:prstGeom prst="curvedConnector2">
            <a:avLst/>
          </a:prstGeom>
          <a:ln w="57150">
            <a:solidFill>
              <a:schemeClr val="bg1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図 6" descr="テキスト&#10;&#10;自動的に生成された説明">
            <a:extLst>
              <a:ext uri="{FF2B5EF4-FFF2-40B4-BE49-F238E27FC236}">
                <a16:creationId xmlns:a16="http://schemas.microsoft.com/office/drawing/2014/main" id="{79B303F4-F8A3-9CE5-9B75-555371220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117" y="2057571"/>
            <a:ext cx="1228571" cy="137142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4BF1414F-AC35-9AB1-5BD1-3666A44809A8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11" name="直角三角形 10">
              <a:extLst>
                <a:ext uri="{FF2B5EF4-FFF2-40B4-BE49-F238E27FC236}">
                  <a16:creationId xmlns:a16="http://schemas.microsoft.com/office/drawing/2014/main" id="{BECA98C7-EE86-EEB2-7DDE-F8029D0159AE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直角三角形 11">
              <a:extLst>
                <a:ext uri="{FF2B5EF4-FFF2-40B4-BE49-F238E27FC236}">
                  <a16:creationId xmlns:a16="http://schemas.microsoft.com/office/drawing/2014/main" id="{A77CA179-D176-E6FF-0D3D-DA249258AE29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楕円 12">
              <a:extLst>
                <a:ext uri="{FF2B5EF4-FFF2-40B4-BE49-F238E27FC236}">
                  <a16:creationId xmlns:a16="http://schemas.microsoft.com/office/drawing/2014/main" id="{DA52863F-84D3-F7B4-BBCF-942F9DADD2EE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DEB1C0EE-F089-4510-29D8-101223A3C722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4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2695694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960CBD62-11FA-1821-5080-3A9BEE2EE060}"/>
              </a:ext>
            </a:extLst>
          </p:cNvPr>
          <p:cNvSpPr/>
          <p:nvPr/>
        </p:nvSpPr>
        <p:spPr>
          <a:xfrm>
            <a:off x="2723046" y="1911449"/>
            <a:ext cx="6444431" cy="825909"/>
          </a:xfrm>
          <a:custGeom>
            <a:avLst/>
            <a:gdLst>
              <a:gd name="connsiteX0" fmla="*/ 1398844 w 6444431"/>
              <a:gd name="connsiteY0" fmla="*/ 0 h 825909"/>
              <a:gd name="connsiteX1" fmla="*/ 322212 w 6444431"/>
              <a:gd name="connsiteY1" fmla="*/ 140109 h 825909"/>
              <a:gd name="connsiteX2" fmla="*/ 6435418 w 6444431"/>
              <a:gd name="connsiteY2" fmla="*/ 678425 h 825909"/>
              <a:gd name="connsiteX3" fmla="*/ 1413592 w 6444431"/>
              <a:gd name="connsiteY3" fmla="*/ 825909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431" h="825909">
                <a:moveTo>
                  <a:pt x="1398844" y="0"/>
                </a:moveTo>
                <a:cubicBezTo>
                  <a:pt x="440813" y="13519"/>
                  <a:pt x="-517217" y="27038"/>
                  <a:pt x="322212" y="140109"/>
                </a:cubicBezTo>
                <a:cubicBezTo>
                  <a:pt x="1161641" y="253180"/>
                  <a:pt x="6253522" y="564125"/>
                  <a:pt x="6435418" y="678425"/>
                </a:cubicBezTo>
                <a:cubicBezTo>
                  <a:pt x="6617314" y="792725"/>
                  <a:pt x="4015453" y="809317"/>
                  <a:pt x="1413592" y="82590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DF0ACF6-104B-EE29-525F-6D718869589D}"/>
              </a:ext>
            </a:extLst>
          </p:cNvPr>
          <p:cNvSpPr/>
          <p:nvPr/>
        </p:nvSpPr>
        <p:spPr>
          <a:xfrm>
            <a:off x="2735070" y="4116580"/>
            <a:ext cx="6465685" cy="825910"/>
          </a:xfrm>
          <a:custGeom>
            <a:avLst/>
            <a:gdLst>
              <a:gd name="connsiteX0" fmla="*/ 1412760 w 6465685"/>
              <a:gd name="connsiteY0" fmla="*/ 0 h 825910"/>
              <a:gd name="connsiteX1" fmla="*/ 6456708 w 6465685"/>
              <a:gd name="connsiteY1" fmla="*/ 132735 h 825910"/>
              <a:gd name="connsiteX2" fmla="*/ 321379 w 6465685"/>
              <a:gd name="connsiteY2" fmla="*/ 685800 h 825910"/>
              <a:gd name="connsiteX3" fmla="*/ 1412760 w 6465685"/>
              <a:gd name="connsiteY3" fmla="*/ 825910 h 82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685" h="825910">
                <a:moveTo>
                  <a:pt x="1412760" y="0"/>
                </a:moveTo>
                <a:cubicBezTo>
                  <a:pt x="4025682" y="9217"/>
                  <a:pt x="6638605" y="18435"/>
                  <a:pt x="6456708" y="132735"/>
                </a:cubicBezTo>
                <a:cubicBezTo>
                  <a:pt x="6274811" y="247035"/>
                  <a:pt x="1162037" y="570271"/>
                  <a:pt x="321379" y="685800"/>
                </a:cubicBezTo>
                <a:cubicBezTo>
                  <a:pt x="-519279" y="801329"/>
                  <a:pt x="446740" y="813619"/>
                  <a:pt x="1412760" y="82591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526F9EBF-835A-99DA-5A36-DEA7FBD34768}"/>
              </a:ext>
            </a:extLst>
          </p:cNvPr>
          <p:cNvSpPr/>
          <p:nvPr/>
        </p:nvSpPr>
        <p:spPr>
          <a:xfrm>
            <a:off x="1912698" y="2248222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70F5069-28AB-1490-38B6-625C66775D59}"/>
              </a:ext>
            </a:extLst>
          </p:cNvPr>
          <p:cNvSpPr/>
          <p:nvPr/>
        </p:nvSpPr>
        <p:spPr>
          <a:xfrm>
            <a:off x="9539591" y="4459643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" name="コネクタ: 曲線 3">
            <a:extLst>
              <a:ext uri="{FF2B5EF4-FFF2-40B4-BE49-F238E27FC236}">
                <a16:creationId xmlns:a16="http://schemas.microsoft.com/office/drawing/2014/main" id="{4CD172DB-450D-A89B-1F5B-1D37B865E86A}"/>
              </a:ext>
            </a:extLst>
          </p:cNvPr>
          <p:cNvCxnSpPr>
            <a:cxnSpLocks/>
          </p:cNvCxnSpPr>
          <p:nvPr/>
        </p:nvCxnSpPr>
        <p:spPr>
          <a:xfrm flipV="1">
            <a:off x="2598499" y="2130058"/>
            <a:ext cx="397130" cy="324642"/>
          </a:xfrm>
          <a:prstGeom prst="curvedConnector2">
            <a:avLst/>
          </a:prstGeom>
          <a:ln w="12700">
            <a:solidFill>
              <a:schemeClr val="bg1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1F70693-3DFC-A01D-C248-0625D654D85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228782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960CBD62-11FA-1821-5080-3A9BEE2EE060}"/>
              </a:ext>
            </a:extLst>
          </p:cNvPr>
          <p:cNvSpPr/>
          <p:nvPr/>
        </p:nvSpPr>
        <p:spPr>
          <a:xfrm>
            <a:off x="2723046" y="1911449"/>
            <a:ext cx="6444431" cy="825909"/>
          </a:xfrm>
          <a:custGeom>
            <a:avLst/>
            <a:gdLst>
              <a:gd name="connsiteX0" fmla="*/ 1398844 w 6444431"/>
              <a:gd name="connsiteY0" fmla="*/ 0 h 825909"/>
              <a:gd name="connsiteX1" fmla="*/ 322212 w 6444431"/>
              <a:gd name="connsiteY1" fmla="*/ 140109 h 825909"/>
              <a:gd name="connsiteX2" fmla="*/ 6435418 w 6444431"/>
              <a:gd name="connsiteY2" fmla="*/ 678425 h 825909"/>
              <a:gd name="connsiteX3" fmla="*/ 1413592 w 6444431"/>
              <a:gd name="connsiteY3" fmla="*/ 825909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431" h="825909">
                <a:moveTo>
                  <a:pt x="1398844" y="0"/>
                </a:moveTo>
                <a:cubicBezTo>
                  <a:pt x="440813" y="13519"/>
                  <a:pt x="-517217" y="27038"/>
                  <a:pt x="322212" y="140109"/>
                </a:cubicBezTo>
                <a:cubicBezTo>
                  <a:pt x="1161641" y="253180"/>
                  <a:pt x="6253522" y="564125"/>
                  <a:pt x="6435418" y="678425"/>
                </a:cubicBezTo>
                <a:cubicBezTo>
                  <a:pt x="6617314" y="792725"/>
                  <a:pt x="4015453" y="809317"/>
                  <a:pt x="1413592" y="82590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DF0ACF6-104B-EE29-525F-6D718869589D}"/>
              </a:ext>
            </a:extLst>
          </p:cNvPr>
          <p:cNvSpPr/>
          <p:nvPr/>
        </p:nvSpPr>
        <p:spPr>
          <a:xfrm>
            <a:off x="2735070" y="4116580"/>
            <a:ext cx="6465685" cy="825910"/>
          </a:xfrm>
          <a:custGeom>
            <a:avLst/>
            <a:gdLst>
              <a:gd name="connsiteX0" fmla="*/ 1412760 w 6465685"/>
              <a:gd name="connsiteY0" fmla="*/ 0 h 825910"/>
              <a:gd name="connsiteX1" fmla="*/ 6456708 w 6465685"/>
              <a:gd name="connsiteY1" fmla="*/ 132735 h 825910"/>
              <a:gd name="connsiteX2" fmla="*/ 321379 w 6465685"/>
              <a:gd name="connsiteY2" fmla="*/ 685800 h 825910"/>
              <a:gd name="connsiteX3" fmla="*/ 1412760 w 6465685"/>
              <a:gd name="connsiteY3" fmla="*/ 825910 h 82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685" h="825910">
                <a:moveTo>
                  <a:pt x="1412760" y="0"/>
                </a:moveTo>
                <a:cubicBezTo>
                  <a:pt x="4025682" y="9217"/>
                  <a:pt x="6638605" y="18435"/>
                  <a:pt x="6456708" y="132735"/>
                </a:cubicBezTo>
                <a:cubicBezTo>
                  <a:pt x="6274811" y="247035"/>
                  <a:pt x="1162037" y="570271"/>
                  <a:pt x="321379" y="685800"/>
                </a:cubicBezTo>
                <a:cubicBezTo>
                  <a:pt x="-519279" y="801329"/>
                  <a:pt x="446740" y="813619"/>
                  <a:pt x="1412760" y="82591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70F5069-28AB-1490-38B6-625C66775D59}"/>
              </a:ext>
            </a:extLst>
          </p:cNvPr>
          <p:cNvSpPr/>
          <p:nvPr/>
        </p:nvSpPr>
        <p:spPr>
          <a:xfrm>
            <a:off x="9539591" y="4459643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00C840F7-19A5-0DA2-70F2-ECA067645B3E}"/>
              </a:ext>
            </a:extLst>
          </p:cNvPr>
          <p:cNvSpPr/>
          <p:nvPr/>
        </p:nvSpPr>
        <p:spPr>
          <a:xfrm>
            <a:off x="3663375" y="296381"/>
            <a:ext cx="4330995" cy="632298"/>
          </a:xfrm>
          <a:prstGeom prst="rightArrow">
            <a:avLst/>
          </a:prstGeom>
          <a:gradFill flip="none" rotWithShape="1">
            <a:gsLst>
              <a:gs pos="0">
                <a:srgbClr val="548235"/>
              </a:gs>
              <a:gs pos="40000">
                <a:srgbClr val="548235"/>
              </a:gs>
              <a:gs pos="60000">
                <a:srgbClr val="0070C0"/>
              </a:gs>
              <a:gs pos="100000">
                <a:srgbClr val="0070C0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CDE579A-8736-CE65-76FE-6073D91958D8}"/>
              </a:ext>
            </a:extLst>
          </p:cNvPr>
          <p:cNvSpPr/>
          <p:nvPr/>
        </p:nvSpPr>
        <p:spPr>
          <a:xfrm>
            <a:off x="4971067" y="1468348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AC63350-0C0E-EA6E-E5EB-CE6DF4F286D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5339977" y="1881303"/>
            <a:ext cx="946" cy="14098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ローチャート: 書類 6">
            <a:extLst>
              <a:ext uri="{FF2B5EF4-FFF2-40B4-BE49-F238E27FC236}">
                <a16:creationId xmlns:a16="http://schemas.microsoft.com/office/drawing/2014/main" id="{660B76C5-4C4D-A656-CCE0-0AB8A9A520FE}"/>
              </a:ext>
            </a:extLst>
          </p:cNvPr>
          <p:cNvSpPr/>
          <p:nvPr/>
        </p:nvSpPr>
        <p:spPr>
          <a:xfrm>
            <a:off x="4935474" y="2022283"/>
            <a:ext cx="809006" cy="412955"/>
          </a:xfrm>
          <a:prstGeom prst="flowChartDocument">
            <a:avLst/>
          </a:prstGeom>
          <a:solidFill>
            <a:srgbClr val="548235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フローチャート: 書類 7">
            <a:extLst>
              <a:ext uri="{FF2B5EF4-FFF2-40B4-BE49-F238E27FC236}">
                <a16:creationId xmlns:a16="http://schemas.microsoft.com/office/drawing/2014/main" id="{BD60036D-9AF4-8574-0AF1-83B2A118DFF6}"/>
              </a:ext>
            </a:extLst>
          </p:cNvPr>
          <p:cNvSpPr/>
          <p:nvPr/>
        </p:nvSpPr>
        <p:spPr>
          <a:xfrm>
            <a:off x="4935474" y="3920150"/>
            <a:ext cx="809006" cy="412955"/>
          </a:xfrm>
          <a:prstGeom prst="flowChartDocument">
            <a:avLst/>
          </a:prstGeom>
          <a:solidFill>
            <a:srgbClr val="548235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A890503-150F-1A75-9B21-DCECBBE1318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0430634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960CBD62-11FA-1821-5080-3A9BEE2EE060}"/>
              </a:ext>
            </a:extLst>
          </p:cNvPr>
          <p:cNvSpPr/>
          <p:nvPr/>
        </p:nvSpPr>
        <p:spPr>
          <a:xfrm>
            <a:off x="2723046" y="1911449"/>
            <a:ext cx="6444431" cy="825909"/>
          </a:xfrm>
          <a:custGeom>
            <a:avLst/>
            <a:gdLst>
              <a:gd name="connsiteX0" fmla="*/ 1398844 w 6444431"/>
              <a:gd name="connsiteY0" fmla="*/ 0 h 825909"/>
              <a:gd name="connsiteX1" fmla="*/ 322212 w 6444431"/>
              <a:gd name="connsiteY1" fmla="*/ 140109 h 825909"/>
              <a:gd name="connsiteX2" fmla="*/ 6435418 w 6444431"/>
              <a:gd name="connsiteY2" fmla="*/ 678425 h 825909"/>
              <a:gd name="connsiteX3" fmla="*/ 1413592 w 6444431"/>
              <a:gd name="connsiteY3" fmla="*/ 825909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431" h="825909">
                <a:moveTo>
                  <a:pt x="1398844" y="0"/>
                </a:moveTo>
                <a:cubicBezTo>
                  <a:pt x="440813" y="13519"/>
                  <a:pt x="-517217" y="27038"/>
                  <a:pt x="322212" y="140109"/>
                </a:cubicBezTo>
                <a:cubicBezTo>
                  <a:pt x="1161641" y="253180"/>
                  <a:pt x="6253522" y="564125"/>
                  <a:pt x="6435418" y="678425"/>
                </a:cubicBezTo>
                <a:cubicBezTo>
                  <a:pt x="6617314" y="792725"/>
                  <a:pt x="4015453" y="809317"/>
                  <a:pt x="1413592" y="82590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DF0ACF6-104B-EE29-525F-6D718869589D}"/>
              </a:ext>
            </a:extLst>
          </p:cNvPr>
          <p:cNvSpPr/>
          <p:nvPr/>
        </p:nvSpPr>
        <p:spPr>
          <a:xfrm>
            <a:off x="2735070" y="4116580"/>
            <a:ext cx="6465685" cy="825910"/>
          </a:xfrm>
          <a:custGeom>
            <a:avLst/>
            <a:gdLst>
              <a:gd name="connsiteX0" fmla="*/ 1412760 w 6465685"/>
              <a:gd name="connsiteY0" fmla="*/ 0 h 825910"/>
              <a:gd name="connsiteX1" fmla="*/ 6456708 w 6465685"/>
              <a:gd name="connsiteY1" fmla="*/ 132735 h 825910"/>
              <a:gd name="connsiteX2" fmla="*/ 321379 w 6465685"/>
              <a:gd name="connsiteY2" fmla="*/ 685800 h 825910"/>
              <a:gd name="connsiteX3" fmla="*/ 1412760 w 6465685"/>
              <a:gd name="connsiteY3" fmla="*/ 825910 h 82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685" h="825910">
                <a:moveTo>
                  <a:pt x="1412760" y="0"/>
                </a:moveTo>
                <a:cubicBezTo>
                  <a:pt x="4025682" y="9217"/>
                  <a:pt x="6638605" y="18435"/>
                  <a:pt x="6456708" y="132735"/>
                </a:cubicBezTo>
                <a:cubicBezTo>
                  <a:pt x="6274811" y="247035"/>
                  <a:pt x="1162037" y="570271"/>
                  <a:pt x="321379" y="685800"/>
                </a:cubicBezTo>
                <a:cubicBezTo>
                  <a:pt x="-519279" y="801329"/>
                  <a:pt x="446740" y="813619"/>
                  <a:pt x="1412760" y="82591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70F5069-28AB-1490-38B6-625C66775D59}"/>
              </a:ext>
            </a:extLst>
          </p:cNvPr>
          <p:cNvSpPr/>
          <p:nvPr/>
        </p:nvSpPr>
        <p:spPr>
          <a:xfrm>
            <a:off x="9539591" y="4459643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00C840F7-19A5-0DA2-70F2-ECA067645B3E}"/>
              </a:ext>
            </a:extLst>
          </p:cNvPr>
          <p:cNvSpPr/>
          <p:nvPr/>
        </p:nvSpPr>
        <p:spPr>
          <a:xfrm>
            <a:off x="3663375" y="296381"/>
            <a:ext cx="4330995" cy="632298"/>
          </a:xfrm>
          <a:prstGeom prst="rightArrow">
            <a:avLst/>
          </a:prstGeom>
          <a:gradFill flip="none" rotWithShape="1">
            <a:gsLst>
              <a:gs pos="0">
                <a:srgbClr val="548235"/>
              </a:gs>
              <a:gs pos="40000">
                <a:srgbClr val="548235"/>
              </a:gs>
              <a:gs pos="60000">
                <a:srgbClr val="0070C0"/>
              </a:gs>
              <a:gs pos="100000">
                <a:srgbClr val="0070C0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request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FCDE579A-8736-CE65-76FE-6073D91958D8}"/>
              </a:ext>
            </a:extLst>
          </p:cNvPr>
          <p:cNvSpPr/>
          <p:nvPr/>
        </p:nvSpPr>
        <p:spPr>
          <a:xfrm>
            <a:off x="5965854" y="1599777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AAC63350-0C0E-EA6E-E5EB-CE6DF4F286D3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 flipH="1">
            <a:off x="6334764" y="2012732"/>
            <a:ext cx="946" cy="140980"/>
          </a:xfrm>
          <a:prstGeom prst="line">
            <a:avLst/>
          </a:prstGeom>
          <a:ln w="38100">
            <a:solidFill>
              <a:schemeClr val="accent6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フローチャート: 書類 6">
            <a:extLst>
              <a:ext uri="{FF2B5EF4-FFF2-40B4-BE49-F238E27FC236}">
                <a16:creationId xmlns:a16="http://schemas.microsoft.com/office/drawing/2014/main" id="{660B76C5-4C4D-A656-CCE0-0AB8A9A520FE}"/>
              </a:ext>
            </a:extLst>
          </p:cNvPr>
          <p:cNvSpPr/>
          <p:nvPr/>
        </p:nvSpPr>
        <p:spPr>
          <a:xfrm>
            <a:off x="5930261" y="2153712"/>
            <a:ext cx="809006" cy="412955"/>
          </a:xfrm>
          <a:prstGeom prst="flowChartDocument">
            <a:avLst/>
          </a:prstGeom>
          <a:solidFill>
            <a:srgbClr val="548235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POST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フローチャート: 書類 7">
            <a:extLst>
              <a:ext uri="{FF2B5EF4-FFF2-40B4-BE49-F238E27FC236}">
                <a16:creationId xmlns:a16="http://schemas.microsoft.com/office/drawing/2014/main" id="{BD60036D-9AF4-8574-0AF1-83B2A118DFF6}"/>
              </a:ext>
            </a:extLst>
          </p:cNvPr>
          <p:cNvSpPr/>
          <p:nvPr/>
        </p:nvSpPr>
        <p:spPr>
          <a:xfrm>
            <a:off x="5926912" y="3945889"/>
            <a:ext cx="809006" cy="412955"/>
          </a:xfrm>
          <a:prstGeom prst="flowChartDocument">
            <a:avLst/>
          </a:prstGeom>
          <a:solidFill>
            <a:srgbClr val="548235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A890503-150F-1A75-9B21-DCECBBE1318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761123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960CBD62-11FA-1821-5080-3A9BEE2EE060}"/>
              </a:ext>
            </a:extLst>
          </p:cNvPr>
          <p:cNvSpPr/>
          <p:nvPr/>
        </p:nvSpPr>
        <p:spPr>
          <a:xfrm>
            <a:off x="2723046" y="1911449"/>
            <a:ext cx="6444431" cy="825909"/>
          </a:xfrm>
          <a:custGeom>
            <a:avLst/>
            <a:gdLst>
              <a:gd name="connsiteX0" fmla="*/ 1398844 w 6444431"/>
              <a:gd name="connsiteY0" fmla="*/ 0 h 825909"/>
              <a:gd name="connsiteX1" fmla="*/ 322212 w 6444431"/>
              <a:gd name="connsiteY1" fmla="*/ 140109 h 825909"/>
              <a:gd name="connsiteX2" fmla="*/ 6435418 w 6444431"/>
              <a:gd name="connsiteY2" fmla="*/ 678425 h 825909"/>
              <a:gd name="connsiteX3" fmla="*/ 1413592 w 6444431"/>
              <a:gd name="connsiteY3" fmla="*/ 825909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431" h="825909">
                <a:moveTo>
                  <a:pt x="1398844" y="0"/>
                </a:moveTo>
                <a:cubicBezTo>
                  <a:pt x="440813" y="13519"/>
                  <a:pt x="-517217" y="27038"/>
                  <a:pt x="322212" y="140109"/>
                </a:cubicBezTo>
                <a:cubicBezTo>
                  <a:pt x="1161641" y="253180"/>
                  <a:pt x="6253522" y="564125"/>
                  <a:pt x="6435418" y="678425"/>
                </a:cubicBezTo>
                <a:cubicBezTo>
                  <a:pt x="6617314" y="792725"/>
                  <a:pt x="4015453" y="809317"/>
                  <a:pt x="1413592" y="82590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DF0ACF6-104B-EE29-525F-6D718869589D}"/>
              </a:ext>
            </a:extLst>
          </p:cNvPr>
          <p:cNvSpPr/>
          <p:nvPr/>
        </p:nvSpPr>
        <p:spPr>
          <a:xfrm>
            <a:off x="2735070" y="4116580"/>
            <a:ext cx="6465685" cy="825910"/>
          </a:xfrm>
          <a:custGeom>
            <a:avLst/>
            <a:gdLst>
              <a:gd name="connsiteX0" fmla="*/ 1412760 w 6465685"/>
              <a:gd name="connsiteY0" fmla="*/ 0 h 825910"/>
              <a:gd name="connsiteX1" fmla="*/ 6456708 w 6465685"/>
              <a:gd name="connsiteY1" fmla="*/ 132735 h 825910"/>
              <a:gd name="connsiteX2" fmla="*/ 321379 w 6465685"/>
              <a:gd name="connsiteY2" fmla="*/ 685800 h 825910"/>
              <a:gd name="connsiteX3" fmla="*/ 1412760 w 6465685"/>
              <a:gd name="connsiteY3" fmla="*/ 825910 h 82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685" h="825910">
                <a:moveTo>
                  <a:pt x="1412760" y="0"/>
                </a:moveTo>
                <a:cubicBezTo>
                  <a:pt x="4025682" y="9217"/>
                  <a:pt x="6638605" y="18435"/>
                  <a:pt x="6456708" y="132735"/>
                </a:cubicBezTo>
                <a:cubicBezTo>
                  <a:pt x="6274811" y="247035"/>
                  <a:pt x="1162037" y="570271"/>
                  <a:pt x="321379" y="685800"/>
                </a:cubicBezTo>
                <a:cubicBezTo>
                  <a:pt x="-519279" y="801329"/>
                  <a:pt x="446740" y="813619"/>
                  <a:pt x="1412760" y="82591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70F5069-28AB-1490-38B6-625C66775D59}"/>
              </a:ext>
            </a:extLst>
          </p:cNvPr>
          <p:cNvSpPr/>
          <p:nvPr/>
        </p:nvSpPr>
        <p:spPr>
          <a:xfrm>
            <a:off x="9539591" y="4459643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9EF5F6-6433-1BF5-9844-C3A358BDF4AE}"/>
              </a:ext>
            </a:extLst>
          </p:cNvPr>
          <p:cNvSpPr/>
          <p:nvPr/>
        </p:nvSpPr>
        <p:spPr>
          <a:xfrm>
            <a:off x="9539591" y="2248221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コネクタ: 曲線 9">
            <a:extLst>
              <a:ext uri="{FF2B5EF4-FFF2-40B4-BE49-F238E27FC236}">
                <a16:creationId xmlns:a16="http://schemas.microsoft.com/office/drawing/2014/main" id="{39AA7FDE-7413-768B-1D1A-FDD97C9B753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9201349" y="2236514"/>
            <a:ext cx="181349" cy="436369"/>
          </a:xfrm>
          <a:prstGeom prst="curvedConnector2">
            <a:avLst/>
          </a:prstGeom>
          <a:ln w="12700">
            <a:solidFill>
              <a:schemeClr val="bg1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48CA1784-B4CB-92DC-6C40-62C031C637D7}"/>
              </a:ext>
            </a:extLst>
          </p:cNvPr>
          <p:cNvSpPr txBox="1"/>
          <p:nvPr/>
        </p:nvSpPr>
        <p:spPr>
          <a:xfrm>
            <a:off x="109569" y="100484"/>
            <a:ext cx="3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008082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960CBD62-11FA-1821-5080-3A9BEE2EE060}"/>
              </a:ext>
            </a:extLst>
          </p:cNvPr>
          <p:cNvSpPr/>
          <p:nvPr/>
        </p:nvSpPr>
        <p:spPr>
          <a:xfrm>
            <a:off x="2723046" y="1911449"/>
            <a:ext cx="6444431" cy="825909"/>
          </a:xfrm>
          <a:custGeom>
            <a:avLst/>
            <a:gdLst>
              <a:gd name="connsiteX0" fmla="*/ 1398844 w 6444431"/>
              <a:gd name="connsiteY0" fmla="*/ 0 h 825909"/>
              <a:gd name="connsiteX1" fmla="*/ 322212 w 6444431"/>
              <a:gd name="connsiteY1" fmla="*/ 140109 h 825909"/>
              <a:gd name="connsiteX2" fmla="*/ 6435418 w 6444431"/>
              <a:gd name="connsiteY2" fmla="*/ 678425 h 825909"/>
              <a:gd name="connsiteX3" fmla="*/ 1413592 w 6444431"/>
              <a:gd name="connsiteY3" fmla="*/ 825909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431" h="825909">
                <a:moveTo>
                  <a:pt x="1398844" y="0"/>
                </a:moveTo>
                <a:cubicBezTo>
                  <a:pt x="440813" y="13519"/>
                  <a:pt x="-517217" y="27038"/>
                  <a:pt x="322212" y="140109"/>
                </a:cubicBezTo>
                <a:cubicBezTo>
                  <a:pt x="1161641" y="253180"/>
                  <a:pt x="6253522" y="564125"/>
                  <a:pt x="6435418" y="678425"/>
                </a:cubicBezTo>
                <a:cubicBezTo>
                  <a:pt x="6617314" y="792725"/>
                  <a:pt x="4015453" y="809317"/>
                  <a:pt x="1413592" y="82590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DF0ACF6-104B-EE29-525F-6D718869589D}"/>
              </a:ext>
            </a:extLst>
          </p:cNvPr>
          <p:cNvSpPr/>
          <p:nvPr/>
        </p:nvSpPr>
        <p:spPr>
          <a:xfrm>
            <a:off x="2735070" y="4116580"/>
            <a:ext cx="6465685" cy="825910"/>
          </a:xfrm>
          <a:custGeom>
            <a:avLst/>
            <a:gdLst>
              <a:gd name="connsiteX0" fmla="*/ 1412760 w 6465685"/>
              <a:gd name="connsiteY0" fmla="*/ 0 h 825910"/>
              <a:gd name="connsiteX1" fmla="*/ 6456708 w 6465685"/>
              <a:gd name="connsiteY1" fmla="*/ 132735 h 825910"/>
              <a:gd name="connsiteX2" fmla="*/ 321379 w 6465685"/>
              <a:gd name="connsiteY2" fmla="*/ 685800 h 825910"/>
              <a:gd name="connsiteX3" fmla="*/ 1412760 w 6465685"/>
              <a:gd name="connsiteY3" fmla="*/ 825910 h 82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685" h="825910">
                <a:moveTo>
                  <a:pt x="1412760" y="0"/>
                </a:moveTo>
                <a:cubicBezTo>
                  <a:pt x="4025682" y="9217"/>
                  <a:pt x="6638605" y="18435"/>
                  <a:pt x="6456708" y="132735"/>
                </a:cubicBezTo>
                <a:cubicBezTo>
                  <a:pt x="6274811" y="247035"/>
                  <a:pt x="1162037" y="570271"/>
                  <a:pt x="321379" y="685800"/>
                </a:cubicBezTo>
                <a:cubicBezTo>
                  <a:pt x="-519279" y="801329"/>
                  <a:pt x="446740" y="813619"/>
                  <a:pt x="1412760" y="82591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70F5069-28AB-1490-38B6-625C66775D59}"/>
              </a:ext>
            </a:extLst>
          </p:cNvPr>
          <p:cNvSpPr/>
          <p:nvPr/>
        </p:nvSpPr>
        <p:spPr>
          <a:xfrm>
            <a:off x="9539591" y="4459643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9EF5F6-6433-1BF5-9844-C3A358BDF4AE}"/>
              </a:ext>
            </a:extLst>
          </p:cNvPr>
          <p:cNvSpPr/>
          <p:nvPr/>
        </p:nvSpPr>
        <p:spPr>
          <a:xfrm>
            <a:off x="9539591" y="2248221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5" name="コネクタ: 曲線 4">
            <a:extLst>
              <a:ext uri="{FF2B5EF4-FFF2-40B4-BE49-F238E27FC236}">
                <a16:creationId xmlns:a16="http://schemas.microsoft.com/office/drawing/2014/main" id="{E8B352C4-1246-903E-773C-D9570D119C6B}"/>
              </a:ext>
            </a:extLst>
          </p:cNvPr>
          <p:cNvCxnSpPr>
            <a:cxnSpLocks/>
          </p:cNvCxnSpPr>
          <p:nvPr/>
        </p:nvCxnSpPr>
        <p:spPr>
          <a:xfrm rot="10800000">
            <a:off x="9060012" y="4324708"/>
            <a:ext cx="533929" cy="351414"/>
          </a:xfrm>
          <a:prstGeom prst="curvedConnector2">
            <a:avLst/>
          </a:prstGeom>
          <a:ln w="12700">
            <a:solidFill>
              <a:schemeClr val="bg1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A81031E-F8F3-6C76-E91A-13478248F94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544731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960CBD62-11FA-1821-5080-3A9BEE2EE060}"/>
              </a:ext>
            </a:extLst>
          </p:cNvPr>
          <p:cNvSpPr/>
          <p:nvPr/>
        </p:nvSpPr>
        <p:spPr>
          <a:xfrm>
            <a:off x="2723046" y="1911449"/>
            <a:ext cx="6444431" cy="825909"/>
          </a:xfrm>
          <a:custGeom>
            <a:avLst/>
            <a:gdLst>
              <a:gd name="connsiteX0" fmla="*/ 1398844 w 6444431"/>
              <a:gd name="connsiteY0" fmla="*/ 0 h 825909"/>
              <a:gd name="connsiteX1" fmla="*/ 322212 w 6444431"/>
              <a:gd name="connsiteY1" fmla="*/ 140109 h 825909"/>
              <a:gd name="connsiteX2" fmla="*/ 6435418 w 6444431"/>
              <a:gd name="connsiteY2" fmla="*/ 678425 h 825909"/>
              <a:gd name="connsiteX3" fmla="*/ 1413592 w 6444431"/>
              <a:gd name="connsiteY3" fmla="*/ 825909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431" h="825909">
                <a:moveTo>
                  <a:pt x="1398844" y="0"/>
                </a:moveTo>
                <a:cubicBezTo>
                  <a:pt x="440813" y="13519"/>
                  <a:pt x="-517217" y="27038"/>
                  <a:pt x="322212" y="140109"/>
                </a:cubicBezTo>
                <a:cubicBezTo>
                  <a:pt x="1161641" y="253180"/>
                  <a:pt x="6253522" y="564125"/>
                  <a:pt x="6435418" y="678425"/>
                </a:cubicBezTo>
                <a:cubicBezTo>
                  <a:pt x="6617314" y="792725"/>
                  <a:pt x="4015453" y="809317"/>
                  <a:pt x="1413592" y="82590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DF0ACF6-104B-EE29-525F-6D718869589D}"/>
              </a:ext>
            </a:extLst>
          </p:cNvPr>
          <p:cNvSpPr/>
          <p:nvPr/>
        </p:nvSpPr>
        <p:spPr>
          <a:xfrm>
            <a:off x="2735070" y="4116580"/>
            <a:ext cx="6465685" cy="825910"/>
          </a:xfrm>
          <a:custGeom>
            <a:avLst/>
            <a:gdLst>
              <a:gd name="connsiteX0" fmla="*/ 1412760 w 6465685"/>
              <a:gd name="connsiteY0" fmla="*/ 0 h 825910"/>
              <a:gd name="connsiteX1" fmla="*/ 6456708 w 6465685"/>
              <a:gd name="connsiteY1" fmla="*/ 132735 h 825910"/>
              <a:gd name="connsiteX2" fmla="*/ 321379 w 6465685"/>
              <a:gd name="connsiteY2" fmla="*/ 685800 h 825910"/>
              <a:gd name="connsiteX3" fmla="*/ 1412760 w 6465685"/>
              <a:gd name="connsiteY3" fmla="*/ 825910 h 82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685" h="825910">
                <a:moveTo>
                  <a:pt x="1412760" y="0"/>
                </a:moveTo>
                <a:cubicBezTo>
                  <a:pt x="4025682" y="9217"/>
                  <a:pt x="6638605" y="18435"/>
                  <a:pt x="6456708" y="132735"/>
                </a:cubicBezTo>
                <a:cubicBezTo>
                  <a:pt x="6274811" y="247035"/>
                  <a:pt x="1162037" y="570271"/>
                  <a:pt x="321379" y="685800"/>
                </a:cubicBezTo>
                <a:cubicBezTo>
                  <a:pt x="-519279" y="801329"/>
                  <a:pt x="446740" y="813619"/>
                  <a:pt x="1412760" y="82591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9EF5F6-6433-1BF5-9844-C3A358BDF4AE}"/>
              </a:ext>
            </a:extLst>
          </p:cNvPr>
          <p:cNvSpPr/>
          <p:nvPr/>
        </p:nvSpPr>
        <p:spPr>
          <a:xfrm>
            <a:off x="9539591" y="2248221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DAC1C1DB-EC95-BF20-7004-6A2C524D2A70}"/>
              </a:ext>
            </a:extLst>
          </p:cNvPr>
          <p:cNvSpPr/>
          <p:nvPr/>
        </p:nvSpPr>
        <p:spPr>
          <a:xfrm flipH="1">
            <a:off x="3663376" y="5929321"/>
            <a:ext cx="4330995" cy="632298"/>
          </a:xfrm>
          <a:prstGeom prst="rightArrow">
            <a:avLst/>
          </a:prstGeom>
          <a:gradFill flip="none" rotWithShape="1">
            <a:gsLst>
              <a:gs pos="0">
                <a:srgbClr val="0070C0"/>
              </a:gs>
              <a:gs pos="40000">
                <a:srgbClr val="0070C0"/>
              </a:gs>
              <a:gs pos="60000">
                <a:srgbClr val="548235"/>
              </a:gs>
              <a:gs pos="100000">
                <a:srgbClr val="548235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フローチャート: 書類 10">
            <a:extLst>
              <a:ext uri="{FF2B5EF4-FFF2-40B4-BE49-F238E27FC236}">
                <a16:creationId xmlns:a16="http://schemas.microsoft.com/office/drawing/2014/main" id="{41722952-EAD2-AD47-0303-FDD74B966BD0}"/>
              </a:ext>
            </a:extLst>
          </p:cNvPr>
          <p:cNvSpPr/>
          <p:nvPr/>
        </p:nvSpPr>
        <p:spPr>
          <a:xfrm>
            <a:off x="5915947" y="2510784"/>
            <a:ext cx="809006" cy="412955"/>
          </a:xfrm>
          <a:prstGeom prst="flowChartDocument">
            <a:avLst/>
          </a:prstGeom>
          <a:solidFill>
            <a:srgbClr val="0070C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フローチャート: 書類 11">
            <a:extLst>
              <a:ext uri="{FF2B5EF4-FFF2-40B4-BE49-F238E27FC236}">
                <a16:creationId xmlns:a16="http://schemas.microsoft.com/office/drawing/2014/main" id="{C05D1588-7E90-ED52-157E-F492BBDF4FF5}"/>
              </a:ext>
            </a:extLst>
          </p:cNvPr>
          <p:cNvSpPr/>
          <p:nvPr/>
        </p:nvSpPr>
        <p:spPr>
          <a:xfrm>
            <a:off x="5915947" y="4313009"/>
            <a:ext cx="809006" cy="412955"/>
          </a:xfrm>
          <a:prstGeom prst="flowChartDocument">
            <a:avLst/>
          </a:prstGeom>
          <a:solidFill>
            <a:srgbClr val="0070C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FAC41D3-09EA-C800-A86C-E14EE84A46C3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H="1" flipV="1">
            <a:off x="6320450" y="4698663"/>
            <a:ext cx="504" cy="121855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9558821-9F8A-9871-C791-18C5333873B0}"/>
              </a:ext>
            </a:extLst>
          </p:cNvPr>
          <p:cNvSpPr/>
          <p:nvPr/>
        </p:nvSpPr>
        <p:spPr>
          <a:xfrm>
            <a:off x="5951098" y="4820518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93C9C09-E401-AA5C-7D84-69832AA9B1B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029672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960CBD62-11FA-1821-5080-3A9BEE2EE060}"/>
              </a:ext>
            </a:extLst>
          </p:cNvPr>
          <p:cNvSpPr/>
          <p:nvPr/>
        </p:nvSpPr>
        <p:spPr>
          <a:xfrm>
            <a:off x="2723046" y="1911449"/>
            <a:ext cx="6444431" cy="825909"/>
          </a:xfrm>
          <a:custGeom>
            <a:avLst/>
            <a:gdLst>
              <a:gd name="connsiteX0" fmla="*/ 1398844 w 6444431"/>
              <a:gd name="connsiteY0" fmla="*/ 0 h 825909"/>
              <a:gd name="connsiteX1" fmla="*/ 322212 w 6444431"/>
              <a:gd name="connsiteY1" fmla="*/ 140109 h 825909"/>
              <a:gd name="connsiteX2" fmla="*/ 6435418 w 6444431"/>
              <a:gd name="connsiteY2" fmla="*/ 678425 h 825909"/>
              <a:gd name="connsiteX3" fmla="*/ 1413592 w 6444431"/>
              <a:gd name="connsiteY3" fmla="*/ 825909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431" h="825909">
                <a:moveTo>
                  <a:pt x="1398844" y="0"/>
                </a:moveTo>
                <a:cubicBezTo>
                  <a:pt x="440813" y="13519"/>
                  <a:pt x="-517217" y="27038"/>
                  <a:pt x="322212" y="140109"/>
                </a:cubicBezTo>
                <a:cubicBezTo>
                  <a:pt x="1161641" y="253180"/>
                  <a:pt x="6253522" y="564125"/>
                  <a:pt x="6435418" y="678425"/>
                </a:cubicBezTo>
                <a:cubicBezTo>
                  <a:pt x="6617314" y="792725"/>
                  <a:pt x="4015453" y="809317"/>
                  <a:pt x="1413592" y="82590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DF0ACF6-104B-EE29-525F-6D718869589D}"/>
              </a:ext>
            </a:extLst>
          </p:cNvPr>
          <p:cNvSpPr/>
          <p:nvPr/>
        </p:nvSpPr>
        <p:spPr>
          <a:xfrm>
            <a:off x="2735070" y="4116580"/>
            <a:ext cx="6465685" cy="825910"/>
          </a:xfrm>
          <a:custGeom>
            <a:avLst/>
            <a:gdLst>
              <a:gd name="connsiteX0" fmla="*/ 1412760 w 6465685"/>
              <a:gd name="connsiteY0" fmla="*/ 0 h 825910"/>
              <a:gd name="connsiteX1" fmla="*/ 6456708 w 6465685"/>
              <a:gd name="connsiteY1" fmla="*/ 132735 h 825910"/>
              <a:gd name="connsiteX2" fmla="*/ 321379 w 6465685"/>
              <a:gd name="connsiteY2" fmla="*/ 685800 h 825910"/>
              <a:gd name="connsiteX3" fmla="*/ 1412760 w 6465685"/>
              <a:gd name="connsiteY3" fmla="*/ 825910 h 82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685" h="825910">
                <a:moveTo>
                  <a:pt x="1412760" y="0"/>
                </a:moveTo>
                <a:cubicBezTo>
                  <a:pt x="4025682" y="9217"/>
                  <a:pt x="6638605" y="18435"/>
                  <a:pt x="6456708" y="132735"/>
                </a:cubicBezTo>
                <a:cubicBezTo>
                  <a:pt x="6274811" y="247035"/>
                  <a:pt x="1162037" y="570271"/>
                  <a:pt x="321379" y="685800"/>
                </a:cubicBezTo>
                <a:cubicBezTo>
                  <a:pt x="-519279" y="801329"/>
                  <a:pt x="446740" y="813619"/>
                  <a:pt x="1412760" y="82591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9EF5F6-6433-1BF5-9844-C3A358BDF4AE}"/>
              </a:ext>
            </a:extLst>
          </p:cNvPr>
          <p:cNvSpPr/>
          <p:nvPr/>
        </p:nvSpPr>
        <p:spPr>
          <a:xfrm>
            <a:off x="9539591" y="2248221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矢印: 右 3">
            <a:extLst>
              <a:ext uri="{FF2B5EF4-FFF2-40B4-BE49-F238E27FC236}">
                <a16:creationId xmlns:a16="http://schemas.microsoft.com/office/drawing/2014/main" id="{DAC1C1DB-EC95-BF20-7004-6A2C524D2A70}"/>
              </a:ext>
            </a:extLst>
          </p:cNvPr>
          <p:cNvSpPr/>
          <p:nvPr/>
        </p:nvSpPr>
        <p:spPr>
          <a:xfrm flipH="1">
            <a:off x="3663376" y="5929321"/>
            <a:ext cx="4330995" cy="632298"/>
          </a:xfrm>
          <a:prstGeom prst="rightArrow">
            <a:avLst/>
          </a:prstGeom>
          <a:gradFill flip="none" rotWithShape="1">
            <a:gsLst>
              <a:gs pos="0">
                <a:srgbClr val="0070C0"/>
              </a:gs>
              <a:gs pos="40000">
                <a:srgbClr val="0070C0"/>
              </a:gs>
              <a:gs pos="60000">
                <a:srgbClr val="548235"/>
              </a:gs>
              <a:gs pos="100000">
                <a:srgbClr val="548235"/>
              </a:gs>
            </a:gsLst>
            <a:lin ang="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response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フローチャート: 書類 10">
            <a:extLst>
              <a:ext uri="{FF2B5EF4-FFF2-40B4-BE49-F238E27FC236}">
                <a16:creationId xmlns:a16="http://schemas.microsoft.com/office/drawing/2014/main" id="{41722952-EAD2-AD47-0303-FDD74B966BD0}"/>
              </a:ext>
            </a:extLst>
          </p:cNvPr>
          <p:cNvSpPr/>
          <p:nvPr/>
        </p:nvSpPr>
        <p:spPr>
          <a:xfrm>
            <a:off x="4942051" y="2530880"/>
            <a:ext cx="809006" cy="412955"/>
          </a:xfrm>
          <a:prstGeom prst="flowChartDocument">
            <a:avLst/>
          </a:prstGeom>
          <a:solidFill>
            <a:srgbClr val="0070C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フローチャート: 書類 11">
            <a:extLst>
              <a:ext uri="{FF2B5EF4-FFF2-40B4-BE49-F238E27FC236}">
                <a16:creationId xmlns:a16="http://schemas.microsoft.com/office/drawing/2014/main" id="{C05D1588-7E90-ED52-157E-F492BBDF4FF5}"/>
              </a:ext>
            </a:extLst>
          </p:cNvPr>
          <p:cNvSpPr/>
          <p:nvPr/>
        </p:nvSpPr>
        <p:spPr>
          <a:xfrm>
            <a:off x="4942051" y="4440687"/>
            <a:ext cx="809006" cy="412955"/>
          </a:xfrm>
          <a:prstGeom prst="flowChartDocument">
            <a:avLst/>
          </a:prstGeom>
          <a:solidFill>
            <a:srgbClr val="0070C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OK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FAC41D3-09EA-C800-A86C-E14EE84A46C3}"/>
              </a:ext>
            </a:extLst>
          </p:cNvPr>
          <p:cNvCxnSpPr>
            <a:cxnSpLocks/>
            <a:stCxn id="14" idx="0"/>
            <a:endCxn id="12" idx="2"/>
          </p:cNvCxnSpPr>
          <p:nvPr/>
        </p:nvCxnSpPr>
        <p:spPr>
          <a:xfrm flipH="1" flipV="1">
            <a:off x="5346554" y="4826341"/>
            <a:ext cx="504" cy="121855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9558821-9F8A-9871-C791-18C5333873B0}"/>
              </a:ext>
            </a:extLst>
          </p:cNvPr>
          <p:cNvSpPr/>
          <p:nvPr/>
        </p:nvSpPr>
        <p:spPr>
          <a:xfrm>
            <a:off x="4977202" y="4948196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93C9C09-E401-AA5C-7D84-69832AA9B1B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0488826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960CBD62-11FA-1821-5080-3A9BEE2EE060}"/>
              </a:ext>
            </a:extLst>
          </p:cNvPr>
          <p:cNvSpPr/>
          <p:nvPr/>
        </p:nvSpPr>
        <p:spPr>
          <a:xfrm>
            <a:off x="2723046" y="1911449"/>
            <a:ext cx="6444431" cy="825909"/>
          </a:xfrm>
          <a:custGeom>
            <a:avLst/>
            <a:gdLst>
              <a:gd name="connsiteX0" fmla="*/ 1398844 w 6444431"/>
              <a:gd name="connsiteY0" fmla="*/ 0 h 825909"/>
              <a:gd name="connsiteX1" fmla="*/ 322212 w 6444431"/>
              <a:gd name="connsiteY1" fmla="*/ 140109 h 825909"/>
              <a:gd name="connsiteX2" fmla="*/ 6435418 w 6444431"/>
              <a:gd name="connsiteY2" fmla="*/ 678425 h 825909"/>
              <a:gd name="connsiteX3" fmla="*/ 1413592 w 6444431"/>
              <a:gd name="connsiteY3" fmla="*/ 825909 h 825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44431" h="825909">
                <a:moveTo>
                  <a:pt x="1398844" y="0"/>
                </a:moveTo>
                <a:cubicBezTo>
                  <a:pt x="440813" y="13519"/>
                  <a:pt x="-517217" y="27038"/>
                  <a:pt x="322212" y="140109"/>
                </a:cubicBezTo>
                <a:cubicBezTo>
                  <a:pt x="1161641" y="253180"/>
                  <a:pt x="6253522" y="564125"/>
                  <a:pt x="6435418" y="678425"/>
                </a:cubicBezTo>
                <a:cubicBezTo>
                  <a:pt x="6617314" y="792725"/>
                  <a:pt x="4015453" y="809317"/>
                  <a:pt x="1413592" y="825909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DDF0ACF6-104B-EE29-525F-6D718869589D}"/>
              </a:ext>
            </a:extLst>
          </p:cNvPr>
          <p:cNvSpPr/>
          <p:nvPr/>
        </p:nvSpPr>
        <p:spPr>
          <a:xfrm>
            <a:off x="2735070" y="4116580"/>
            <a:ext cx="6465685" cy="825910"/>
          </a:xfrm>
          <a:custGeom>
            <a:avLst/>
            <a:gdLst>
              <a:gd name="connsiteX0" fmla="*/ 1412760 w 6465685"/>
              <a:gd name="connsiteY0" fmla="*/ 0 h 825910"/>
              <a:gd name="connsiteX1" fmla="*/ 6456708 w 6465685"/>
              <a:gd name="connsiteY1" fmla="*/ 132735 h 825910"/>
              <a:gd name="connsiteX2" fmla="*/ 321379 w 6465685"/>
              <a:gd name="connsiteY2" fmla="*/ 685800 h 825910"/>
              <a:gd name="connsiteX3" fmla="*/ 1412760 w 6465685"/>
              <a:gd name="connsiteY3" fmla="*/ 825910 h 825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65685" h="825910">
                <a:moveTo>
                  <a:pt x="1412760" y="0"/>
                </a:moveTo>
                <a:cubicBezTo>
                  <a:pt x="4025682" y="9217"/>
                  <a:pt x="6638605" y="18435"/>
                  <a:pt x="6456708" y="132735"/>
                </a:cubicBezTo>
                <a:cubicBezTo>
                  <a:pt x="6274811" y="247035"/>
                  <a:pt x="1162037" y="570271"/>
                  <a:pt x="321379" y="685800"/>
                </a:cubicBezTo>
                <a:cubicBezTo>
                  <a:pt x="-519279" y="801329"/>
                  <a:pt x="446740" y="813619"/>
                  <a:pt x="1412760" y="825910"/>
                </a:cubicBezTo>
              </a:path>
            </a:pathLst>
          </a:custGeom>
          <a:noFill/>
          <a:ln w="38100">
            <a:solidFill>
              <a:srgbClr val="FFC000"/>
            </a:solidFill>
            <a:headEnd type="oval" w="sm" len="sm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9EF5F6-6433-1BF5-9844-C3A358BDF4AE}"/>
              </a:ext>
            </a:extLst>
          </p:cNvPr>
          <p:cNvSpPr/>
          <p:nvPr/>
        </p:nvSpPr>
        <p:spPr>
          <a:xfrm>
            <a:off x="9539591" y="2248221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8F99C25-5314-F5C1-AF38-87A9988F68F5}"/>
              </a:ext>
            </a:extLst>
          </p:cNvPr>
          <p:cNvSpPr/>
          <p:nvPr/>
        </p:nvSpPr>
        <p:spPr>
          <a:xfrm>
            <a:off x="1912698" y="4459643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6" name="コネクタ: 曲線 5">
            <a:extLst>
              <a:ext uri="{FF2B5EF4-FFF2-40B4-BE49-F238E27FC236}">
                <a16:creationId xmlns:a16="http://schemas.microsoft.com/office/drawing/2014/main" id="{2222E2CD-D3B3-6407-0711-8CFF5D145393}"/>
              </a:ext>
            </a:extLst>
          </p:cNvPr>
          <p:cNvCxnSpPr>
            <a:cxnSpLocks/>
          </p:cNvCxnSpPr>
          <p:nvPr/>
        </p:nvCxnSpPr>
        <p:spPr>
          <a:xfrm rot="16200000" flipV="1">
            <a:off x="2663286" y="4533017"/>
            <a:ext cx="233879" cy="288073"/>
          </a:xfrm>
          <a:prstGeom prst="curvedConnector2">
            <a:avLst/>
          </a:prstGeom>
          <a:ln w="12700">
            <a:solidFill>
              <a:schemeClr val="bg1"/>
            </a:solidFill>
            <a:prstDash val="sys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ED108A-AD7B-480B-BA90-CD4ED143FD42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492367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9EF5F6-6433-1BF5-9844-C3A358BDF4AE}"/>
              </a:ext>
            </a:extLst>
          </p:cNvPr>
          <p:cNvSpPr/>
          <p:nvPr/>
        </p:nvSpPr>
        <p:spPr>
          <a:xfrm>
            <a:off x="9539591" y="2248221"/>
            <a:ext cx="739711" cy="412955"/>
          </a:xfrm>
          <a:prstGeom prst="roundRect">
            <a:avLst/>
          </a:prstGeom>
          <a:solidFill>
            <a:srgbClr val="548235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8F99C25-5314-F5C1-AF38-87A9988F68F5}"/>
              </a:ext>
            </a:extLst>
          </p:cNvPr>
          <p:cNvSpPr/>
          <p:nvPr/>
        </p:nvSpPr>
        <p:spPr>
          <a:xfrm>
            <a:off x="1912698" y="4459643"/>
            <a:ext cx="739711" cy="412955"/>
          </a:xfrm>
          <a:prstGeom prst="roundRect">
            <a:avLst/>
          </a:prstGeom>
          <a:solidFill>
            <a:srgbClr val="0070C0"/>
          </a:solidFill>
          <a:ln w="63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</a:t>
            </a:r>
            <a:endParaRPr lang="ja-JP" altLang="en-US" sz="16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ED108A-AD7B-480B-BA90-CD4ED143FD42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94122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0E9E2-C769-73C1-B5E2-AAD261302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フリーフォーム: 図形 7">
            <a:extLst>
              <a:ext uri="{FF2B5EF4-FFF2-40B4-BE49-F238E27FC236}">
                <a16:creationId xmlns:a16="http://schemas.microsoft.com/office/drawing/2014/main" id="{CB38E644-0B91-6176-3D60-B8FA4EC6A96B}"/>
              </a:ext>
            </a:extLst>
          </p:cNvPr>
          <p:cNvSpPr/>
          <p:nvPr/>
        </p:nvSpPr>
        <p:spPr>
          <a:xfrm>
            <a:off x="-1" y="-1"/>
            <a:ext cx="12192000" cy="6858000"/>
          </a:xfrm>
          <a:custGeom>
            <a:avLst/>
            <a:gdLst>
              <a:gd name="connsiteX0" fmla="*/ 4480580 w 12192000"/>
              <a:gd name="connsiteY0" fmla="*/ 3735708 h 6858000"/>
              <a:gd name="connsiteX1" fmla="*/ 3580267 w 12192000"/>
              <a:gd name="connsiteY1" fmla="*/ 4010580 h 6858000"/>
              <a:gd name="connsiteX2" fmla="*/ 3580267 w 12192000"/>
              <a:gd name="connsiteY2" fmla="*/ 5109737 h 6858000"/>
              <a:gd name="connsiteX3" fmla="*/ 4480580 w 12192000"/>
              <a:gd name="connsiteY3" fmla="*/ 5384609 h 6858000"/>
              <a:gd name="connsiteX4" fmla="*/ 5380892 w 12192000"/>
              <a:gd name="connsiteY4" fmla="*/ 5109737 h 6858000"/>
              <a:gd name="connsiteX5" fmla="*/ 5380892 w 12192000"/>
              <a:gd name="connsiteY5" fmla="*/ 4010580 h 6858000"/>
              <a:gd name="connsiteX6" fmla="*/ 4480580 w 12192000"/>
              <a:gd name="connsiteY6" fmla="*/ 3735708 h 6858000"/>
              <a:gd name="connsiteX7" fmla="*/ 1432580 w 12192000"/>
              <a:gd name="connsiteY7" fmla="*/ 3735708 h 6858000"/>
              <a:gd name="connsiteX8" fmla="*/ 532267 w 12192000"/>
              <a:gd name="connsiteY8" fmla="*/ 4010580 h 6858000"/>
              <a:gd name="connsiteX9" fmla="*/ 532267 w 12192000"/>
              <a:gd name="connsiteY9" fmla="*/ 5109737 h 6858000"/>
              <a:gd name="connsiteX10" fmla="*/ 1432580 w 12192000"/>
              <a:gd name="connsiteY10" fmla="*/ 5384609 h 6858000"/>
              <a:gd name="connsiteX11" fmla="*/ 2332892 w 12192000"/>
              <a:gd name="connsiteY11" fmla="*/ 5109737 h 6858000"/>
              <a:gd name="connsiteX12" fmla="*/ 2332892 w 12192000"/>
              <a:gd name="connsiteY12" fmla="*/ 4010580 h 6858000"/>
              <a:gd name="connsiteX13" fmla="*/ 1432580 w 12192000"/>
              <a:gd name="connsiteY13" fmla="*/ 3735708 h 6858000"/>
              <a:gd name="connsiteX14" fmla="*/ 0 w 12192000"/>
              <a:gd name="connsiteY14" fmla="*/ 0 h 6858000"/>
              <a:gd name="connsiteX15" fmla="*/ 12192000 w 12192000"/>
              <a:gd name="connsiteY15" fmla="*/ 0 h 6858000"/>
              <a:gd name="connsiteX16" fmla="*/ 12192000 w 12192000"/>
              <a:gd name="connsiteY16" fmla="*/ 6858000 h 6858000"/>
              <a:gd name="connsiteX17" fmla="*/ 0 w 12192000"/>
              <a:gd name="connsiteY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4480580" y="3735708"/>
                </a:moveTo>
                <a:cubicBezTo>
                  <a:pt x="3983427" y="3735708"/>
                  <a:pt x="3580267" y="3858716"/>
                  <a:pt x="3580267" y="4010580"/>
                </a:cubicBezTo>
                <a:lnTo>
                  <a:pt x="3580267" y="5109737"/>
                </a:lnTo>
                <a:cubicBezTo>
                  <a:pt x="3580267" y="5261601"/>
                  <a:pt x="3983427" y="5384609"/>
                  <a:pt x="4480580" y="5384609"/>
                </a:cubicBezTo>
                <a:cubicBezTo>
                  <a:pt x="4977732" y="5384609"/>
                  <a:pt x="5380892" y="5261601"/>
                  <a:pt x="5380892" y="5109737"/>
                </a:cubicBezTo>
                <a:lnTo>
                  <a:pt x="5380892" y="4010580"/>
                </a:lnTo>
                <a:cubicBezTo>
                  <a:pt x="5380892" y="3858716"/>
                  <a:pt x="4977732" y="3735708"/>
                  <a:pt x="4480580" y="3735708"/>
                </a:cubicBezTo>
                <a:close/>
                <a:moveTo>
                  <a:pt x="1432580" y="3735708"/>
                </a:moveTo>
                <a:cubicBezTo>
                  <a:pt x="935427" y="3735708"/>
                  <a:pt x="532267" y="3858716"/>
                  <a:pt x="532267" y="4010580"/>
                </a:cubicBezTo>
                <a:lnTo>
                  <a:pt x="532267" y="5109737"/>
                </a:lnTo>
                <a:cubicBezTo>
                  <a:pt x="532267" y="5261601"/>
                  <a:pt x="935427" y="5384609"/>
                  <a:pt x="1432580" y="5384609"/>
                </a:cubicBezTo>
                <a:cubicBezTo>
                  <a:pt x="1929732" y="5384609"/>
                  <a:pt x="2332892" y="5261601"/>
                  <a:pt x="2332892" y="5109737"/>
                </a:cubicBezTo>
                <a:lnTo>
                  <a:pt x="2332892" y="4010580"/>
                </a:lnTo>
                <a:cubicBezTo>
                  <a:pt x="2332892" y="3858716"/>
                  <a:pt x="1929732" y="3735708"/>
                  <a:pt x="1432580" y="373570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2B0608B0-179C-41E5-DA73-EA22010BDC6D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305714AE-FA9D-C18C-7A62-F3D6A91E8842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B3A55D73-BBD1-145B-781A-23E7F9A9FA33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C4A3C670-B014-3152-B6FD-7E231D91D4ED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1DC1AB8C-BDB4-2DFA-01EE-A558408A700C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5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8866145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B4ECC-15E1-F718-EB3A-A47CE92CEA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フリーフォーム: 図形 6">
            <a:extLst>
              <a:ext uri="{FF2B5EF4-FFF2-40B4-BE49-F238E27FC236}">
                <a16:creationId xmlns:a16="http://schemas.microsoft.com/office/drawing/2014/main" id="{46E24A14-CFF5-B0A7-E079-33E5F5A1EAC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0782868 w 12192000"/>
              <a:gd name="connsiteY0" fmla="*/ 3735708 h 6858000"/>
              <a:gd name="connsiteX1" fmla="*/ 9882556 w 12192000"/>
              <a:gd name="connsiteY1" fmla="*/ 4010580 h 6858000"/>
              <a:gd name="connsiteX2" fmla="*/ 9882556 w 12192000"/>
              <a:gd name="connsiteY2" fmla="*/ 5109737 h 6858000"/>
              <a:gd name="connsiteX3" fmla="*/ 10782868 w 12192000"/>
              <a:gd name="connsiteY3" fmla="*/ 5384609 h 6858000"/>
              <a:gd name="connsiteX4" fmla="*/ 11683181 w 12192000"/>
              <a:gd name="connsiteY4" fmla="*/ 5109737 h 6858000"/>
              <a:gd name="connsiteX5" fmla="*/ 11683181 w 12192000"/>
              <a:gd name="connsiteY5" fmla="*/ 4010580 h 6858000"/>
              <a:gd name="connsiteX6" fmla="*/ 10782868 w 12192000"/>
              <a:gd name="connsiteY6" fmla="*/ 3735708 h 6858000"/>
              <a:gd name="connsiteX7" fmla="*/ 7734869 w 12192000"/>
              <a:gd name="connsiteY7" fmla="*/ 3735708 h 6858000"/>
              <a:gd name="connsiteX8" fmla="*/ 6834556 w 12192000"/>
              <a:gd name="connsiteY8" fmla="*/ 4010580 h 6858000"/>
              <a:gd name="connsiteX9" fmla="*/ 6834556 w 12192000"/>
              <a:gd name="connsiteY9" fmla="*/ 5109737 h 6858000"/>
              <a:gd name="connsiteX10" fmla="*/ 7734869 w 12192000"/>
              <a:gd name="connsiteY10" fmla="*/ 5384609 h 6858000"/>
              <a:gd name="connsiteX11" fmla="*/ 8635181 w 12192000"/>
              <a:gd name="connsiteY11" fmla="*/ 5109737 h 6858000"/>
              <a:gd name="connsiteX12" fmla="*/ 8635181 w 12192000"/>
              <a:gd name="connsiteY12" fmla="*/ 4010580 h 6858000"/>
              <a:gd name="connsiteX13" fmla="*/ 7734869 w 12192000"/>
              <a:gd name="connsiteY13" fmla="*/ 3735708 h 6858000"/>
              <a:gd name="connsiteX14" fmla="*/ 0 w 12192000"/>
              <a:gd name="connsiteY14" fmla="*/ 0 h 6858000"/>
              <a:gd name="connsiteX15" fmla="*/ 12192000 w 12192000"/>
              <a:gd name="connsiteY15" fmla="*/ 0 h 6858000"/>
              <a:gd name="connsiteX16" fmla="*/ 12192000 w 12192000"/>
              <a:gd name="connsiteY16" fmla="*/ 6858000 h 6858000"/>
              <a:gd name="connsiteX17" fmla="*/ 0 w 12192000"/>
              <a:gd name="connsiteY1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2192000" h="6858000">
                <a:moveTo>
                  <a:pt x="10782868" y="3735708"/>
                </a:moveTo>
                <a:cubicBezTo>
                  <a:pt x="10285716" y="3735708"/>
                  <a:pt x="9882556" y="3858716"/>
                  <a:pt x="9882556" y="4010580"/>
                </a:cubicBezTo>
                <a:lnTo>
                  <a:pt x="9882556" y="5109737"/>
                </a:lnTo>
                <a:cubicBezTo>
                  <a:pt x="9882556" y="5261601"/>
                  <a:pt x="10285716" y="5384609"/>
                  <a:pt x="10782868" y="5384609"/>
                </a:cubicBezTo>
                <a:cubicBezTo>
                  <a:pt x="11280021" y="5384609"/>
                  <a:pt x="11683181" y="5261601"/>
                  <a:pt x="11683181" y="5109737"/>
                </a:cubicBezTo>
                <a:lnTo>
                  <a:pt x="11683181" y="4010580"/>
                </a:lnTo>
                <a:cubicBezTo>
                  <a:pt x="11683181" y="3858716"/>
                  <a:pt x="11280021" y="3735708"/>
                  <a:pt x="10782868" y="3735708"/>
                </a:cubicBezTo>
                <a:close/>
                <a:moveTo>
                  <a:pt x="7734869" y="3735708"/>
                </a:moveTo>
                <a:cubicBezTo>
                  <a:pt x="7237716" y="3735708"/>
                  <a:pt x="6834556" y="3858716"/>
                  <a:pt x="6834556" y="4010580"/>
                </a:cubicBezTo>
                <a:lnTo>
                  <a:pt x="6834556" y="5109737"/>
                </a:lnTo>
                <a:cubicBezTo>
                  <a:pt x="6834556" y="5261601"/>
                  <a:pt x="7237716" y="5384609"/>
                  <a:pt x="7734869" y="5384609"/>
                </a:cubicBezTo>
                <a:cubicBezTo>
                  <a:pt x="8232021" y="5384609"/>
                  <a:pt x="8635181" y="5261601"/>
                  <a:pt x="8635181" y="5109737"/>
                </a:cubicBezTo>
                <a:lnTo>
                  <a:pt x="8635181" y="4010580"/>
                </a:lnTo>
                <a:cubicBezTo>
                  <a:pt x="8635181" y="3858716"/>
                  <a:pt x="8232021" y="3735708"/>
                  <a:pt x="7734869" y="3735708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C8BC1042-C29E-FCCA-3F54-BEECCAB56F7B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721A4363-815E-50AE-BCDC-0D4C58397C78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直角三角形 5">
              <a:extLst>
                <a:ext uri="{FF2B5EF4-FFF2-40B4-BE49-F238E27FC236}">
                  <a16:creationId xmlns:a16="http://schemas.microsoft.com/office/drawing/2014/main" id="{3D550473-7455-A6CC-3D65-A1D6AC90F4EA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934064F9-AC47-7222-623C-B844C775C81C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06AFC34E-CDDE-72F3-BDA8-B9238C15BBEB}"/>
                </a:ext>
              </a:extLst>
            </p:cNvPr>
            <p:cNvSpPr txBox="1"/>
            <p:nvPr/>
          </p:nvSpPr>
          <p:spPr>
            <a:xfrm>
              <a:off x="109421" y="97916"/>
              <a:ext cx="32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6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6492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735184-BE9D-C29D-560F-1FCE33F28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10536F87-E0C0-2411-5F96-866D32186EF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3071446 w 12192000"/>
              <a:gd name="connsiteY0" fmla="*/ 2368062 h 6858000"/>
              <a:gd name="connsiteX1" fmla="*/ 3071446 w 12192000"/>
              <a:gd name="connsiteY1" fmla="*/ 5662246 h 6858000"/>
              <a:gd name="connsiteX2" fmla="*/ 9144000 w 12192000"/>
              <a:gd name="connsiteY2" fmla="*/ 5662246 h 6858000"/>
              <a:gd name="connsiteX3" fmla="*/ 9144000 w 12192000"/>
              <a:gd name="connsiteY3" fmla="*/ 2368062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71446" y="2368062"/>
                </a:moveTo>
                <a:lnTo>
                  <a:pt x="3071446" y="5662246"/>
                </a:lnTo>
                <a:lnTo>
                  <a:pt x="9144000" y="5662246"/>
                </a:lnTo>
                <a:lnTo>
                  <a:pt x="9144000" y="2368062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000000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6183DDC3-3AA8-5E50-322C-0785F3250E9E}"/>
              </a:ext>
            </a:extLst>
          </p:cNvPr>
          <p:cNvGrpSpPr/>
          <p:nvPr/>
        </p:nvGrpSpPr>
        <p:grpSpPr>
          <a:xfrm>
            <a:off x="-2" y="0"/>
            <a:ext cx="1120463" cy="1120463"/>
            <a:chOff x="-2" y="0"/>
            <a:chExt cx="1120463" cy="1120463"/>
          </a:xfrm>
        </p:grpSpPr>
        <p:sp>
          <p:nvSpPr>
            <p:cNvPr id="5" name="直角三角形 4">
              <a:extLst>
                <a:ext uri="{FF2B5EF4-FFF2-40B4-BE49-F238E27FC236}">
                  <a16:creationId xmlns:a16="http://schemas.microsoft.com/office/drawing/2014/main" id="{3A12BE8F-81BE-FC8E-67F8-E2CEF81152A8}"/>
                </a:ext>
              </a:extLst>
            </p:cNvPr>
            <p:cNvSpPr/>
            <p:nvPr/>
          </p:nvSpPr>
          <p:spPr>
            <a:xfrm rot="5400000">
              <a:off x="-2" y="0"/>
              <a:ext cx="1120463" cy="1120463"/>
            </a:xfrm>
            <a:prstGeom prst="rtTriangle">
              <a:avLst/>
            </a:prstGeom>
            <a:gradFill>
              <a:gsLst>
                <a:gs pos="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50000"/>
                    <a:lumOff val="50000"/>
                  </a:schemeClr>
                </a:gs>
                <a:gs pos="70000">
                  <a:schemeClr val="tx1"/>
                </a:gs>
                <a:gs pos="100000">
                  <a:schemeClr val="tx1"/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直角三角形 6">
              <a:extLst>
                <a:ext uri="{FF2B5EF4-FFF2-40B4-BE49-F238E27FC236}">
                  <a16:creationId xmlns:a16="http://schemas.microsoft.com/office/drawing/2014/main" id="{307D1170-CBCD-5B6C-57F4-FD6E7C34EB10}"/>
                </a:ext>
              </a:extLst>
            </p:cNvPr>
            <p:cNvSpPr/>
            <p:nvPr/>
          </p:nvSpPr>
          <p:spPr>
            <a:xfrm rot="5400000">
              <a:off x="0" y="0"/>
              <a:ext cx="934497" cy="934497"/>
            </a:xfrm>
            <a:prstGeom prst="rt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C97E1DD7-8242-B70A-73E5-BFABD2AA7B63}"/>
                </a:ext>
              </a:extLst>
            </p:cNvPr>
            <p:cNvSpPr/>
            <p:nvPr/>
          </p:nvSpPr>
          <p:spPr>
            <a:xfrm>
              <a:off x="44454" y="54502"/>
              <a:ext cx="452938" cy="45293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4190E44A-6A19-AC95-A0BD-7FBB418B11DB}"/>
                </a:ext>
              </a:extLst>
            </p:cNvPr>
            <p:cNvSpPr txBox="1"/>
            <p:nvPr/>
          </p:nvSpPr>
          <p:spPr>
            <a:xfrm>
              <a:off x="109421" y="97916"/>
              <a:ext cx="327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/>
                <a:t>7</a:t>
              </a:r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61214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00E39120-4BD0-EB2E-A3D2-626127C09EEF}"/>
              </a:ext>
            </a:extLst>
          </p:cNvPr>
          <p:cNvSpPr/>
          <p:nvPr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4541F31E-8EAA-5121-8AB7-C03AE4E1AB46}"/>
              </a:ext>
            </a:extLst>
          </p:cNvPr>
          <p:cNvGraphicFramePr>
            <a:graphicFrameLocks noGrp="1"/>
          </p:cNvGraphicFramePr>
          <p:nvPr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CA11DC38-2F9C-A044-0A0B-A7FFEDDA9B2A}"/>
              </a:ext>
            </a:extLst>
          </p:cNvPr>
          <p:cNvSpPr/>
          <p:nvPr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CAAF7A1-19BB-24AD-06AF-8E0E12E5826A}"/>
              </a:ext>
            </a:extLst>
          </p:cNvPr>
          <p:cNvGraphicFramePr>
            <a:graphicFrameLocks noGrp="1"/>
          </p:cNvGraphicFramePr>
          <p:nvPr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55E1A70-B006-8BC0-0647-DF8A1F6C079B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40389FE0-0386-832F-B9B4-E997EE5A5C48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640BBA49-F8E5-9659-BF13-CD6B7111C9CD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7A6B294A-259A-F342-CEF1-ECEF3D49010B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6E781065-B8D9-C277-7A9C-CD22DA228588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C5377898-6E38-C355-057D-682420600841}"/>
              </a:ext>
            </a:extLst>
          </p:cNvPr>
          <p:cNvSpPr/>
          <p:nvPr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88A216F2-50CC-DD60-4CF0-7618F096F4B2}"/>
              </a:ext>
            </a:extLst>
          </p:cNvPr>
          <p:cNvGraphicFramePr>
            <a:graphicFrameLocks noGrp="1"/>
          </p:cNvGraphicFramePr>
          <p:nvPr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FDF7214-3058-11DA-25D8-6D877AC9078B}"/>
              </a:ext>
            </a:extLst>
          </p:cNvPr>
          <p:cNvSpPr/>
          <p:nvPr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681A484-6633-99C1-C6C2-4C6A80CE1F4D}"/>
              </a:ext>
            </a:extLst>
          </p:cNvPr>
          <p:cNvSpPr/>
          <p:nvPr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8B15D80-46B1-DC13-9E18-A6C6109374AB}"/>
              </a:ext>
            </a:extLst>
          </p:cNvPr>
          <p:cNvSpPr/>
          <p:nvPr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57">
            <a:extLst>
              <a:ext uri="{FF2B5EF4-FFF2-40B4-BE49-F238E27FC236}">
                <a16:creationId xmlns:a16="http://schemas.microsoft.com/office/drawing/2014/main" id="{6DFD3D3A-7B0A-C8DF-8699-B11E0AE0165E}"/>
              </a:ext>
            </a:extLst>
          </p:cNvPr>
          <p:cNvCxnSpPr>
            <a:cxnSpLocks/>
            <a:stCxn id="7" idx="4"/>
            <a:endCxn id="11" idx="3"/>
          </p:cNvCxnSpPr>
          <p:nvPr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59">
            <a:extLst>
              <a:ext uri="{FF2B5EF4-FFF2-40B4-BE49-F238E27FC236}">
                <a16:creationId xmlns:a16="http://schemas.microsoft.com/office/drawing/2014/main" id="{9BC9B199-F06A-9BC4-7AFB-5CA15A2F843B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乗算 60">
            <a:extLst>
              <a:ext uri="{FF2B5EF4-FFF2-40B4-BE49-F238E27FC236}">
                <a16:creationId xmlns:a16="http://schemas.microsoft.com/office/drawing/2014/main" id="{AD6C0B98-185D-1E24-6ADD-4E1BB65273E9}"/>
              </a:ext>
            </a:extLst>
          </p:cNvPr>
          <p:cNvSpPr/>
          <p:nvPr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 61">
            <a:extLst>
              <a:ext uri="{FF2B5EF4-FFF2-40B4-BE49-F238E27FC236}">
                <a16:creationId xmlns:a16="http://schemas.microsoft.com/office/drawing/2014/main" id="{2B8C9ED1-CEC0-DC40-FDCC-B0B7C9C01E77}"/>
              </a:ext>
            </a:extLst>
          </p:cNvPr>
          <p:cNvSpPr/>
          <p:nvPr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曲線コネクタ 63">
            <a:extLst>
              <a:ext uri="{FF2B5EF4-FFF2-40B4-BE49-F238E27FC236}">
                <a16:creationId xmlns:a16="http://schemas.microsoft.com/office/drawing/2014/main" id="{A29D110D-253B-BAFA-D7F3-7B44FD5DDA37}"/>
              </a:ext>
            </a:extLst>
          </p:cNvPr>
          <p:cNvCxnSpPr>
            <a:cxnSpLocks/>
            <a:stCxn id="7" idx="1"/>
          </p:cNvCxnSpPr>
          <p:nvPr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線コネクタ 65">
            <a:extLst>
              <a:ext uri="{FF2B5EF4-FFF2-40B4-BE49-F238E27FC236}">
                <a16:creationId xmlns:a16="http://schemas.microsoft.com/office/drawing/2014/main" id="{58022541-8591-4DED-4775-7C8499B09681}"/>
              </a:ext>
            </a:extLst>
          </p:cNvPr>
          <p:cNvCxnSpPr>
            <a:cxnSpLocks/>
            <a:stCxn id="9" idx="1"/>
          </p:cNvCxnSpPr>
          <p:nvPr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62CFBA6-BB2B-112E-4FF1-DBDD0418978A}"/>
              </a:ext>
            </a:extLst>
          </p:cNvPr>
          <p:cNvSpPr/>
          <p:nvPr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522D92B-C46B-1AF2-8268-A773B4B9DEA0}"/>
              </a:ext>
            </a:extLst>
          </p:cNvPr>
          <p:cNvSpPr/>
          <p:nvPr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DE8455-A36C-632E-7CA4-E4E8C277ED8F}"/>
              </a:ext>
            </a:extLst>
          </p:cNvPr>
          <p:cNvSpPr/>
          <p:nvPr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037C8A5-5889-0ACA-B381-A0E048BBF6B0}"/>
              </a:ext>
            </a:extLst>
          </p:cNvPr>
          <p:cNvCxnSpPr>
            <a:cxnSpLocks/>
            <a:stCxn id="2" idx="4"/>
            <a:endCxn id="7" idx="2"/>
          </p:cNvCxnSpPr>
          <p:nvPr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D10E2EA-BB63-F232-673D-A04DCC878565}"/>
              </a:ext>
            </a:extLst>
          </p:cNvPr>
          <p:cNvCxnSpPr>
            <a:cxnSpLocks/>
            <a:stCxn id="4" idx="2"/>
            <a:endCxn id="9" idx="4"/>
          </p:cNvCxnSpPr>
          <p:nvPr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301DAED-8092-FA12-17BB-EB027776AA66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>
            <a:extLst>
              <a:ext uri="{FF2B5EF4-FFF2-40B4-BE49-F238E27FC236}">
                <a16:creationId xmlns:a16="http://schemas.microsoft.com/office/drawing/2014/main" id="{83864E5D-8168-DC81-18DF-3F282C936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29" name="乗算 83">
            <a:extLst>
              <a:ext uri="{FF2B5EF4-FFF2-40B4-BE49-F238E27FC236}">
                <a16:creationId xmlns:a16="http://schemas.microsoft.com/office/drawing/2014/main" id="{55E69831-7DD6-1450-CC89-F6F3CE726498}"/>
              </a:ext>
            </a:extLst>
          </p:cNvPr>
          <p:cNvSpPr/>
          <p:nvPr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曲線コネクタ 84">
            <a:extLst>
              <a:ext uri="{FF2B5EF4-FFF2-40B4-BE49-F238E27FC236}">
                <a16:creationId xmlns:a16="http://schemas.microsoft.com/office/drawing/2014/main" id="{F46700D2-6962-DB24-BD89-392FC5E8E3D1}"/>
              </a:ext>
            </a:extLst>
          </p:cNvPr>
          <p:cNvCxnSpPr/>
          <p:nvPr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1335D2CB-FE04-2303-2126-F34983588C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CEDF3AD-0B4A-853F-1687-A5F6FA6C1485}"/>
              </a:ext>
            </a:extLst>
          </p:cNvPr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7C48F21-D9C5-3872-5FF6-F6F7C0C46250}"/>
              </a:ext>
            </a:extLst>
          </p:cNvPr>
          <p:cNvSpPr/>
          <p:nvPr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書類 33">
            <a:extLst>
              <a:ext uri="{FF2B5EF4-FFF2-40B4-BE49-F238E27FC236}">
                <a16:creationId xmlns:a16="http://schemas.microsoft.com/office/drawing/2014/main" id="{A1534E19-4C6F-A161-2953-9207A43E22FB}"/>
              </a:ext>
            </a:extLst>
          </p:cNvPr>
          <p:cNvSpPr/>
          <p:nvPr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CA87CA9-707B-00D8-6460-556F88A0D9EE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0A10D2A-132A-F7A6-405E-41980FDB3DB9}"/>
              </a:ext>
            </a:extLst>
          </p:cNvPr>
          <p:cNvSpPr txBox="1"/>
          <p:nvPr/>
        </p:nvSpPr>
        <p:spPr>
          <a:xfrm>
            <a:off x="109421" y="97916"/>
            <a:ext cx="3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8685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D65D3-FDEF-3A56-1B67-C90CA7A7E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F271295-BFE0-9D53-AB9C-16AFEFDF9A9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433688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楕円 36">
            <a:extLst>
              <a:ext uri="{FF2B5EF4-FFF2-40B4-BE49-F238E27FC236}">
                <a16:creationId xmlns:a16="http://schemas.microsoft.com/office/drawing/2014/main" id="{EDD2EF9C-CE92-1470-33F4-009A448DB8D0}"/>
              </a:ext>
            </a:extLst>
          </p:cNvPr>
          <p:cNvSpPr/>
          <p:nvPr/>
        </p:nvSpPr>
        <p:spPr>
          <a:xfrm>
            <a:off x="699680" y="3533746"/>
            <a:ext cx="2028801" cy="2028801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00E39120-4BD0-EB2E-A3D2-626127C09EEF}"/>
              </a:ext>
            </a:extLst>
          </p:cNvPr>
          <p:cNvSpPr/>
          <p:nvPr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4541F31E-8EAA-5121-8AB7-C03AE4E1AB46}"/>
              </a:ext>
            </a:extLst>
          </p:cNvPr>
          <p:cNvGraphicFramePr>
            <a:graphicFrameLocks noGrp="1"/>
          </p:cNvGraphicFramePr>
          <p:nvPr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CA11DC38-2F9C-A044-0A0B-A7FFEDDA9B2A}"/>
              </a:ext>
            </a:extLst>
          </p:cNvPr>
          <p:cNvSpPr/>
          <p:nvPr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CAAF7A1-19BB-24AD-06AF-8E0E12E5826A}"/>
              </a:ext>
            </a:extLst>
          </p:cNvPr>
          <p:cNvGraphicFramePr>
            <a:graphicFrameLocks noGrp="1"/>
          </p:cNvGraphicFramePr>
          <p:nvPr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55E1A70-B006-8BC0-0647-DF8A1F6C079B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40389FE0-0386-832F-B9B4-E997EE5A5C48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640BBA49-F8E5-9659-BF13-CD6B7111C9CD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7A6B294A-259A-F342-CEF1-ECEF3D49010B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6E781065-B8D9-C277-7A9C-CD22DA228588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C5377898-6E38-C355-057D-682420600841}"/>
              </a:ext>
            </a:extLst>
          </p:cNvPr>
          <p:cNvSpPr/>
          <p:nvPr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88A216F2-50CC-DD60-4CF0-7618F096F4B2}"/>
              </a:ext>
            </a:extLst>
          </p:cNvPr>
          <p:cNvGraphicFramePr>
            <a:graphicFrameLocks noGrp="1"/>
          </p:cNvGraphicFramePr>
          <p:nvPr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FDF7214-3058-11DA-25D8-6D877AC9078B}"/>
              </a:ext>
            </a:extLst>
          </p:cNvPr>
          <p:cNvSpPr/>
          <p:nvPr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681A484-6633-99C1-C6C2-4C6A80CE1F4D}"/>
              </a:ext>
            </a:extLst>
          </p:cNvPr>
          <p:cNvSpPr/>
          <p:nvPr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8B15D80-46B1-DC13-9E18-A6C6109374AB}"/>
              </a:ext>
            </a:extLst>
          </p:cNvPr>
          <p:cNvSpPr/>
          <p:nvPr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57">
            <a:extLst>
              <a:ext uri="{FF2B5EF4-FFF2-40B4-BE49-F238E27FC236}">
                <a16:creationId xmlns:a16="http://schemas.microsoft.com/office/drawing/2014/main" id="{6DFD3D3A-7B0A-C8DF-8699-B11E0AE0165E}"/>
              </a:ext>
            </a:extLst>
          </p:cNvPr>
          <p:cNvCxnSpPr>
            <a:cxnSpLocks/>
            <a:stCxn id="7" idx="4"/>
            <a:endCxn id="11" idx="3"/>
          </p:cNvCxnSpPr>
          <p:nvPr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59">
            <a:extLst>
              <a:ext uri="{FF2B5EF4-FFF2-40B4-BE49-F238E27FC236}">
                <a16:creationId xmlns:a16="http://schemas.microsoft.com/office/drawing/2014/main" id="{9BC9B199-F06A-9BC4-7AFB-5CA15A2F843B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乗算 60">
            <a:extLst>
              <a:ext uri="{FF2B5EF4-FFF2-40B4-BE49-F238E27FC236}">
                <a16:creationId xmlns:a16="http://schemas.microsoft.com/office/drawing/2014/main" id="{AD6C0B98-185D-1E24-6ADD-4E1BB65273E9}"/>
              </a:ext>
            </a:extLst>
          </p:cNvPr>
          <p:cNvSpPr/>
          <p:nvPr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 61">
            <a:extLst>
              <a:ext uri="{FF2B5EF4-FFF2-40B4-BE49-F238E27FC236}">
                <a16:creationId xmlns:a16="http://schemas.microsoft.com/office/drawing/2014/main" id="{2B8C9ED1-CEC0-DC40-FDCC-B0B7C9C01E77}"/>
              </a:ext>
            </a:extLst>
          </p:cNvPr>
          <p:cNvSpPr/>
          <p:nvPr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曲線コネクタ 63">
            <a:extLst>
              <a:ext uri="{FF2B5EF4-FFF2-40B4-BE49-F238E27FC236}">
                <a16:creationId xmlns:a16="http://schemas.microsoft.com/office/drawing/2014/main" id="{A29D110D-253B-BAFA-D7F3-7B44FD5DDA37}"/>
              </a:ext>
            </a:extLst>
          </p:cNvPr>
          <p:cNvCxnSpPr>
            <a:cxnSpLocks/>
            <a:stCxn id="7" idx="1"/>
          </p:cNvCxnSpPr>
          <p:nvPr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線コネクタ 65">
            <a:extLst>
              <a:ext uri="{FF2B5EF4-FFF2-40B4-BE49-F238E27FC236}">
                <a16:creationId xmlns:a16="http://schemas.microsoft.com/office/drawing/2014/main" id="{58022541-8591-4DED-4775-7C8499B09681}"/>
              </a:ext>
            </a:extLst>
          </p:cNvPr>
          <p:cNvCxnSpPr>
            <a:cxnSpLocks/>
            <a:stCxn id="9" idx="1"/>
          </p:cNvCxnSpPr>
          <p:nvPr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62CFBA6-BB2B-112E-4FF1-DBDD0418978A}"/>
              </a:ext>
            </a:extLst>
          </p:cNvPr>
          <p:cNvSpPr/>
          <p:nvPr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522D92B-C46B-1AF2-8268-A773B4B9DEA0}"/>
              </a:ext>
            </a:extLst>
          </p:cNvPr>
          <p:cNvSpPr/>
          <p:nvPr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DE8455-A36C-632E-7CA4-E4E8C277ED8F}"/>
              </a:ext>
            </a:extLst>
          </p:cNvPr>
          <p:cNvSpPr/>
          <p:nvPr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037C8A5-5889-0ACA-B381-A0E048BBF6B0}"/>
              </a:ext>
            </a:extLst>
          </p:cNvPr>
          <p:cNvCxnSpPr>
            <a:cxnSpLocks/>
            <a:stCxn id="2" idx="4"/>
            <a:endCxn id="7" idx="2"/>
          </p:cNvCxnSpPr>
          <p:nvPr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D10E2EA-BB63-F232-673D-A04DCC878565}"/>
              </a:ext>
            </a:extLst>
          </p:cNvPr>
          <p:cNvCxnSpPr>
            <a:cxnSpLocks/>
            <a:stCxn id="4" idx="2"/>
            <a:endCxn id="9" idx="4"/>
          </p:cNvCxnSpPr>
          <p:nvPr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301DAED-8092-FA12-17BB-EB027776AA66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>
            <a:extLst>
              <a:ext uri="{FF2B5EF4-FFF2-40B4-BE49-F238E27FC236}">
                <a16:creationId xmlns:a16="http://schemas.microsoft.com/office/drawing/2014/main" id="{83864E5D-8168-DC81-18DF-3F282C936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29" name="乗算 83">
            <a:extLst>
              <a:ext uri="{FF2B5EF4-FFF2-40B4-BE49-F238E27FC236}">
                <a16:creationId xmlns:a16="http://schemas.microsoft.com/office/drawing/2014/main" id="{55E69831-7DD6-1450-CC89-F6F3CE726498}"/>
              </a:ext>
            </a:extLst>
          </p:cNvPr>
          <p:cNvSpPr/>
          <p:nvPr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曲線コネクタ 84">
            <a:extLst>
              <a:ext uri="{FF2B5EF4-FFF2-40B4-BE49-F238E27FC236}">
                <a16:creationId xmlns:a16="http://schemas.microsoft.com/office/drawing/2014/main" id="{F46700D2-6962-DB24-BD89-392FC5E8E3D1}"/>
              </a:ext>
            </a:extLst>
          </p:cNvPr>
          <p:cNvCxnSpPr/>
          <p:nvPr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1335D2CB-FE04-2303-2126-F34983588C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CEDF3AD-0B4A-853F-1687-A5F6FA6C1485}"/>
              </a:ext>
            </a:extLst>
          </p:cNvPr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7C48F21-D9C5-3872-5FF6-F6F7C0C46250}"/>
              </a:ext>
            </a:extLst>
          </p:cNvPr>
          <p:cNvSpPr/>
          <p:nvPr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書類 33">
            <a:extLst>
              <a:ext uri="{FF2B5EF4-FFF2-40B4-BE49-F238E27FC236}">
                <a16:creationId xmlns:a16="http://schemas.microsoft.com/office/drawing/2014/main" id="{A1534E19-4C6F-A161-2953-9207A43E22FB}"/>
              </a:ext>
            </a:extLst>
          </p:cNvPr>
          <p:cNvSpPr/>
          <p:nvPr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CA87CA9-707B-00D8-6460-556F88A0D9EE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F1165B84-2837-AF35-91FE-2CC70C267AEB}"/>
              </a:ext>
            </a:extLst>
          </p:cNvPr>
          <p:cNvGrpSpPr/>
          <p:nvPr/>
        </p:nvGrpSpPr>
        <p:grpSpPr>
          <a:xfrm rot="8988681">
            <a:off x="394300" y="3527009"/>
            <a:ext cx="471323" cy="442310"/>
            <a:chOff x="7804988" y="1106388"/>
            <a:chExt cx="775185" cy="727468"/>
          </a:xfrm>
          <a:solidFill>
            <a:srgbClr val="548235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0" name="二等辺三角形 39">
              <a:extLst>
                <a:ext uri="{FF2B5EF4-FFF2-40B4-BE49-F238E27FC236}">
                  <a16:creationId xmlns:a16="http://schemas.microsoft.com/office/drawing/2014/main" id="{1FE40470-F4C5-C7C9-E7C5-9365A4C1919F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二等辺三角形 40">
              <a:extLst>
                <a:ext uri="{FF2B5EF4-FFF2-40B4-BE49-F238E27FC236}">
                  <a16:creationId xmlns:a16="http://schemas.microsoft.com/office/drawing/2014/main" id="{D5596212-A19A-33FA-F867-AE37B1F09AFD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二等辺三角形 41">
              <a:extLst>
                <a:ext uri="{FF2B5EF4-FFF2-40B4-BE49-F238E27FC236}">
                  <a16:creationId xmlns:a16="http://schemas.microsoft.com/office/drawing/2014/main" id="{170FED01-5F3C-2F22-F027-C8AB48389EC6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00A10D2A-132A-F7A6-405E-41980FDB3DB9}"/>
              </a:ext>
            </a:extLst>
          </p:cNvPr>
          <p:cNvSpPr txBox="1"/>
          <p:nvPr/>
        </p:nvSpPr>
        <p:spPr>
          <a:xfrm>
            <a:off x="109421" y="97916"/>
            <a:ext cx="3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4778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楕円 35">
            <a:extLst>
              <a:ext uri="{FF2B5EF4-FFF2-40B4-BE49-F238E27FC236}">
                <a16:creationId xmlns:a16="http://schemas.microsoft.com/office/drawing/2014/main" id="{E9019955-DA1B-1DEC-0665-58E1CC26CBA7}"/>
              </a:ext>
            </a:extLst>
          </p:cNvPr>
          <p:cNvSpPr/>
          <p:nvPr/>
        </p:nvSpPr>
        <p:spPr>
          <a:xfrm>
            <a:off x="9488929" y="3551541"/>
            <a:ext cx="2028801" cy="2028801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00E39120-4BD0-EB2E-A3D2-626127C09EEF}"/>
              </a:ext>
            </a:extLst>
          </p:cNvPr>
          <p:cNvSpPr/>
          <p:nvPr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4541F31E-8EAA-5121-8AB7-C03AE4E1AB46}"/>
              </a:ext>
            </a:extLst>
          </p:cNvPr>
          <p:cNvGraphicFramePr>
            <a:graphicFrameLocks noGrp="1"/>
          </p:cNvGraphicFramePr>
          <p:nvPr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CA11DC38-2F9C-A044-0A0B-A7FFEDDA9B2A}"/>
              </a:ext>
            </a:extLst>
          </p:cNvPr>
          <p:cNvSpPr/>
          <p:nvPr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CAAF7A1-19BB-24AD-06AF-8E0E12E5826A}"/>
              </a:ext>
            </a:extLst>
          </p:cNvPr>
          <p:cNvGraphicFramePr>
            <a:graphicFrameLocks noGrp="1"/>
          </p:cNvGraphicFramePr>
          <p:nvPr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55E1A70-B006-8BC0-0647-DF8A1F6C079B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40389FE0-0386-832F-B9B4-E997EE5A5C48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640BBA49-F8E5-9659-BF13-CD6B7111C9CD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7A6B294A-259A-F342-CEF1-ECEF3D49010B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6E781065-B8D9-C277-7A9C-CD22DA228588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C5377898-6E38-C355-057D-682420600841}"/>
              </a:ext>
            </a:extLst>
          </p:cNvPr>
          <p:cNvSpPr/>
          <p:nvPr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88A216F2-50CC-DD60-4CF0-7618F096F4B2}"/>
              </a:ext>
            </a:extLst>
          </p:cNvPr>
          <p:cNvGraphicFramePr>
            <a:graphicFrameLocks noGrp="1"/>
          </p:cNvGraphicFramePr>
          <p:nvPr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FDF7214-3058-11DA-25D8-6D877AC9078B}"/>
              </a:ext>
            </a:extLst>
          </p:cNvPr>
          <p:cNvSpPr/>
          <p:nvPr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681A484-6633-99C1-C6C2-4C6A80CE1F4D}"/>
              </a:ext>
            </a:extLst>
          </p:cNvPr>
          <p:cNvSpPr/>
          <p:nvPr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8B15D80-46B1-DC13-9E18-A6C6109374AB}"/>
              </a:ext>
            </a:extLst>
          </p:cNvPr>
          <p:cNvSpPr/>
          <p:nvPr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57">
            <a:extLst>
              <a:ext uri="{FF2B5EF4-FFF2-40B4-BE49-F238E27FC236}">
                <a16:creationId xmlns:a16="http://schemas.microsoft.com/office/drawing/2014/main" id="{6DFD3D3A-7B0A-C8DF-8699-B11E0AE0165E}"/>
              </a:ext>
            </a:extLst>
          </p:cNvPr>
          <p:cNvCxnSpPr>
            <a:cxnSpLocks/>
            <a:stCxn id="7" idx="4"/>
            <a:endCxn id="11" idx="3"/>
          </p:cNvCxnSpPr>
          <p:nvPr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59">
            <a:extLst>
              <a:ext uri="{FF2B5EF4-FFF2-40B4-BE49-F238E27FC236}">
                <a16:creationId xmlns:a16="http://schemas.microsoft.com/office/drawing/2014/main" id="{9BC9B199-F06A-9BC4-7AFB-5CA15A2F843B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乗算 60">
            <a:extLst>
              <a:ext uri="{FF2B5EF4-FFF2-40B4-BE49-F238E27FC236}">
                <a16:creationId xmlns:a16="http://schemas.microsoft.com/office/drawing/2014/main" id="{AD6C0B98-185D-1E24-6ADD-4E1BB65273E9}"/>
              </a:ext>
            </a:extLst>
          </p:cNvPr>
          <p:cNvSpPr/>
          <p:nvPr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 61">
            <a:extLst>
              <a:ext uri="{FF2B5EF4-FFF2-40B4-BE49-F238E27FC236}">
                <a16:creationId xmlns:a16="http://schemas.microsoft.com/office/drawing/2014/main" id="{2B8C9ED1-CEC0-DC40-FDCC-B0B7C9C01E77}"/>
              </a:ext>
            </a:extLst>
          </p:cNvPr>
          <p:cNvSpPr/>
          <p:nvPr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曲線コネクタ 63">
            <a:extLst>
              <a:ext uri="{FF2B5EF4-FFF2-40B4-BE49-F238E27FC236}">
                <a16:creationId xmlns:a16="http://schemas.microsoft.com/office/drawing/2014/main" id="{A29D110D-253B-BAFA-D7F3-7B44FD5DDA37}"/>
              </a:ext>
            </a:extLst>
          </p:cNvPr>
          <p:cNvCxnSpPr>
            <a:cxnSpLocks/>
            <a:stCxn id="7" idx="1"/>
          </p:cNvCxnSpPr>
          <p:nvPr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線コネクタ 65">
            <a:extLst>
              <a:ext uri="{FF2B5EF4-FFF2-40B4-BE49-F238E27FC236}">
                <a16:creationId xmlns:a16="http://schemas.microsoft.com/office/drawing/2014/main" id="{58022541-8591-4DED-4775-7C8499B09681}"/>
              </a:ext>
            </a:extLst>
          </p:cNvPr>
          <p:cNvCxnSpPr>
            <a:cxnSpLocks/>
            <a:stCxn id="9" idx="1"/>
          </p:cNvCxnSpPr>
          <p:nvPr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62CFBA6-BB2B-112E-4FF1-DBDD0418978A}"/>
              </a:ext>
            </a:extLst>
          </p:cNvPr>
          <p:cNvSpPr/>
          <p:nvPr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522D92B-C46B-1AF2-8268-A773B4B9DEA0}"/>
              </a:ext>
            </a:extLst>
          </p:cNvPr>
          <p:cNvSpPr/>
          <p:nvPr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DE8455-A36C-632E-7CA4-E4E8C277ED8F}"/>
              </a:ext>
            </a:extLst>
          </p:cNvPr>
          <p:cNvSpPr/>
          <p:nvPr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037C8A5-5889-0ACA-B381-A0E048BBF6B0}"/>
              </a:ext>
            </a:extLst>
          </p:cNvPr>
          <p:cNvCxnSpPr>
            <a:cxnSpLocks/>
            <a:stCxn id="2" idx="4"/>
            <a:endCxn id="7" idx="2"/>
          </p:cNvCxnSpPr>
          <p:nvPr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D10E2EA-BB63-F232-673D-A04DCC878565}"/>
              </a:ext>
            </a:extLst>
          </p:cNvPr>
          <p:cNvCxnSpPr>
            <a:cxnSpLocks/>
            <a:stCxn id="4" idx="2"/>
            <a:endCxn id="9" idx="4"/>
          </p:cNvCxnSpPr>
          <p:nvPr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301DAED-8092-FA12-17BB-EB027776AA66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>
            <a:extLst>
              <a:ext uri="{FF2B5EF4-FFF2-40B4-BE49-F238E27FC236}">
                <a16:creationId xmlns:a16="http://schemas.microsoft.com/office/drawing/2014/main" id="{83864E5D-8168-DC81-18DF-3F282C936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29" name="乗算 83">
            <a:extLst>
              <a:ext uri="{FF2B5EF4-FFF2-40B4-BE49-F238E27FC236}">
                <a16:creationId xmlns:a16="http://schemas.microsoft.com/office/drawing/2014/main" id="{55E69831-7DD6-1450-CC89-F6F3CE726498}"/>
              </a:ext>
            </a:extLst>
          </p:cNvPr>
          <p:cNvSpPr/>
          <p:nvPr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曲線コネクタ 84">
            <a:extLst>
              <a:ext uri="{FF2B5EF4-FFF2-40B4-BE49-F238E27FC236}">
                <a16:creationId xmlns:a16="http://schemas.microsoft.com/office/drawing/2014/main" id="{F46700D2-6962-DB24-BD89-392FC5E8E3D1}"/>
              </a:ext>
            </a:extLst>
          </p:cNvPr>
          <p:cNvCxnSpPr/>
          <p:nvPr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1335D2CB-FE04-2303-2126-F34983588C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CEDF3AD-0B4A-853F-1687-A5F6FA6C1485}"/>
              </a:ext>
            </a:extLst>
          </p:cNvPr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7C48F21-D9C5-3872-5FF6-F6F7C0C46250}"/>
              </a:ext>
            </a:extLst>
          </p:cNvPr>
          <p:cNvSpPr/>
          <p:nvPr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書類 33">
            <a:extLst>
              <a:ext uri="{FF2B5EF4-FFF2-40B4-BE49-F238E27FC236}">
                <a16:creationId xmlns:a16="http://schemas.microsoft.com/office/drawing/2014/main" id="{A1534E19-4C6F-A161-2953-9207A43E22FB}"/>
              </a:ext>
            </a:extLst>
          </p:cNvPr>
          <p:cNvSpPr/>
          <p:nvPr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CA87CA9-707B-00D8-6460-556F88A0D9EE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13A01196-671A-EF98-FE2A-EB3E17A15A08}"/>
              </a:ext>
            </a:extLst>
          </p:cNvPr>
          <p:cNvGrpSpPr/>
          <p:nvPr/>
        </p:nvGrpSpPr>
        <p:grpSpPr>
          <a:xfrm rot="12480990">
            <a:off x="11331937" y="3555296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4" name="二等辺三角形 43">
              <a:extLst>
                <a:ext uri="{FF2B5EF4-FFF2-40B4-BE49-F238E27FC236}">
                  <a16:creationId xmlns:a16="http://schemas.microsoft.com/office/drawing/2014/main" id="{70366D2E-EB35-959F-C5F5-2765CC4F76D1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二等辺三角形 44">
              <a:extLst>
                <a:ext uri="{FF2B5EF4-FFF2-40B4-BE49-F238E27FC236}">
                  <a16:creationId xmlns:a16="http://schemas.microsoft.com/office/drawing/2014/main" id="{DC61A772-C299-C966-AE74-CC035D8DFD58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二等辺三角形 45">
              <a:extLst>
                <a:ext uri="{FF2B5EF4-FFF2-40B4-BE49-F238E27FC236}">
                  <a16:creationId xmlns:a16="http://schemas.microsoft.com/office/drawing/2014/main" id="{3F71408A-D7BF-694D-EFC1-1842426C93BB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CD03E5B3-E2C5-29D8-378C-9043225B785B}"/>
              </a:ext>
            </a:extLst>
          </p:cNvPr>
          <p:cNvSpPr txBox="1"/>
          <p:nvPr/>
        </p:nvSpPr>
        <p:spPr>
          <a:xfrm>
            <a:off x="109421" y="97916"/>
            <a:ext cx="3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5281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楕円 37">
            <a:extLst>
              <a:ext uri="{FF2B5EF4-FFF2-40B4-BE49-F238E27FC236}">
                <a16:creationId xmlns:a16="http://schemas.microsoft.com/office/drawing/2014/main" id="{1BF1D77F-B8DF-6D6B-6383-33B46B3641FF}"/>
              </a:ext>
            </a:extLst>
          </p:cNvPr>
          <p:cNvSpPr/>
          <p:nvPr/>
        </p:nvSpPr>
        <p:spPr>
          <a:xfrm>
            <a:off x="5091340" y="3548152"/>
            <a:ext cx="2028801" cy="2028801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00E39120-4BD0-EB2E-A3D2-626127C09EEF}"/>
              </a:ext>
            </a:extLst>
          </p:cNvPr>
          <p:cNvSpPr/>
          <p:nvPr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4541F31E-8EAA-5121-8AB7-C03AE4E1AB46}"/>
              </a:ext>
            </a:extLst>
          </p:cNvPr>
          <p:cNvGraphicFramePr>
            <a:graphicFrameLocks noGrp="1"/>
          </p:cNvGraphicFramePr>
          <p:nvPr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4" name="フローチャート: 磁気ディスク 3">
            <a:extLst>
              <a:ext uri="{FF2B5EF4-FFF2-40B4-BE49-F238E27FC236}">
                <a16:creationId xmlns:a16="http://schemas.microsoft.com/office/drawing/2014/main" id="{CA11DC38-2F9C-A044-0A0B-A7FFEDDA9B2A}"/>
              </a:ext>
            </a:extLst>
          </p:cNvPr>
          <p:cNvSpPr/>
          <p:nvPr/>
        </p:nvSpPr>
        <p:spPr>
          <a:xfrm>
            <a:off x="10064272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CAAF7A1-19BB-24AD-06AF-8E0E12E5826A}"/>
              </a:ext>
            </a:extLst>
          </p:cNvPr>
          <p:cNvGraphicFramePr>
            <a:graphicFrameLocks noGrp="1"/>
          </p:cNvGraphicFramePr>
          <p:nvPr/>
        </p:nvGraphicFramePr>
        <p:xfrm>
          <a:off x="10230358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F55E1A70-B006-8BC0-0647-DF8A1F6C079B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40389FE0-0386-832F-B9B4-E997EE5A5C48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640BBA49-F8E5-9659-BF13-CD6B7111C9CD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9" name="フローチャート: 磁気ディスク 8">
            <a:extLst>
              <a:ext uri="{FF2B5EF4-FFF2-40B4-BE49-F238E27FC236}">
                <a16:creationId xmlns:a16="http://schemas.microsoft.com/office/drawing/2014/main" id="{7A6B294A-259A-F342-CEF1-ECEF3D49010B}"/>
              </a:ext>
            </a:extLst>
          </p:cNvPr>
          <p:cNvSpPr/>
          <p:nvPr/>
        </p:nvSpPr>
        <p:spPr>
          <a:xfrm>
            <a:off x="7008034" y="3888109"/>
            <a:ext cx="1457325" cy="1334528"/>
          </a:xfrm>
          <a:prstGeom prst="flowChartMagneticDisk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6E781065-B8D9-C277-7A9C-CD22DA228588}"/>
              </a:ext>
            </a:extLst>
          </p:cNvPr>
          <p:cNvGraphicFramePr>
            <a:graphicFrameLocks noGrp="1"/>
          </p:cNvGraphicFramePr>
          <p:nvPr/>
        </p:nvGraphicFramePr>
        <p:xfrm>
          <a:off x="7174120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17967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page-X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page-Y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46112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1247539"/>
                  </a:ext>
                </a:extLst>
              </a:tr>
            </a:tbl>
          </a:graphicData>
        </a:graphic>
      </p:graphicFrame>
      <p:sp>
        <p:nvSpPr>
          <p:cNvPr id="11" name="フローチャート: 磁気ディスク 10">
            <a:extLst>
              <a:ext uri="{FF2B5EF4-FFF2-40B4-BE49-F238E27FC236}">
                <a16:creationId xmlns:a16="http://schemas.microsoft.com/office/drawing/2014/main" id="{C5377898-6E38-C355-057D-682420600841}"/>
              </a:ext>
            </a:extLst>
          </p:cNvPr>
          <p:cNvSpPr/>
          <p:nvPr/>
        </p:nvSpPr>
        <p:spPr>
          <a:xfrm>
            <a:off x="5380331" y="2723299"/>
            <a:ext cx="1457325" cy="1334528"/>
          </a:xfrm>
          <a:prstGeom prst="flowChartMagneticDisk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88A216F2-50CC-DD60-4CF0-7618F096F4B2}"/>
              </a:ext>
            </a:extLst>
          </p:cNvPr>
          <p:cNvGraphicFramePr>
            <a:graphicFrameLocks noGrp="1"/>
          </p:cNvGraphicFramePr>
          <p:nvPr/>
        </p:nvGraphicFramePr>
        <p:xfrm>
          <a:off x="5477368" y="3112124"/>
          <a:ext cx="1263250" cy="5568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1625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631625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statistic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n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（</a:t>
                      </a:r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&gt;100</a:t>
                      </a:r>
                      <a:r>
                        <a:rPr kumimoji="1" lang="ja-JP" altLang="en-US" sz="600" b="1">
                          <a:solidFill>
                            <a:schemeClr val="bg1"/>
                          </a:solidFill>
                        </a:rPr>
                        <a:t>）</a:t>
                      </a: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A&amp;X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350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191117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B&amp;Y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400</a:t>
                      </a:r>
                      <a:endParaRPr kumimoji="1" lang="ja-JP" altLang="en-US" sz="60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FDF7214-3058-11DA-25D8-6D877AC9078B}"/>
              </a:ext>
            </a:extLst>
          </p:cNvPr>
          <p:cNvSpPr/>
          <p:nvPr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681A484-6633-99C1-C6C2-4C6A80CE1F4D}"/>
              </a:ext>
            </a:extLst>
          </p:cNvPr>
          <p:cNvSpPr/>
          <p:nvPr/>
        </p:nvSpPr>
        <p:spPr>
          <a:xfrm>
            <a:off x="9045393" y="3737765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8B15D80-46B1-DC13-9E18-A6C6109374AB}"/>
              </a:ext>
            </a:extLst>
          </p:cNvPr>
          <p:cNvSpPr/>
          <p:nvPr/>
        </p:nvSpPr>
        <p:spPr>
          <a:xfrm rot="16200000">
            <a:off x="6007700" y="1550684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カギ線コネクタ 57">
            <a:extLst>
              <a:ext uri="{FF2B5EF4-FFF2-40B4-BE49-F238E27FC236}">
                <a16:creationId xmlns:a16="http://schemas.microsoft.com/office/drawing/2014/main" id="{6DFD3D3A-7B0A-C8DF-8699-B11E0AE0165E}"/>
              </a:ext>
            </a:extLst>
          </p:cNvPr>
          <p:cNvCxnSpPr>
            <a:cxnSpLocks/>
            <a:stCxn id="7" idx="4"/>
            <a:endCxn id="11" idx="3"/>
          </p:cNvCxnSpPr>
          <p:nvPr/>
        </p:nvCxnSpPr>
        <p:spPr>
          <a:xfrm flipV="1">
            <a:off x="5209953" y="4057827"/>
            <a:ext cx="899041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カギ線コネクタ 59">
            <a:extLst>
              <a:ext uri="{FF2B5EF4-FFF2-40B4-BE49-F238E27FC236}">
                <a16:creationId xmlns:a16="http://schemas.microsoft.com/office/drawing/2014/main" id="{9BC9B199-F06A-9BC4-7AFB-5CA15A2F843B}"/>
              </a:ext>
            </a:extLst>
          </p:cNvPr>
          <p:cNvCxnSpPr>
            <a:cxnSpLocks/>
            <a:stCxn id="9" idx="2"/>
            <a:endCxn id="11" idx="3"/>
          </p:cNvCxnSpPr>
          <p:nvPr/>
        </p:nvCxnSpPr>
        <p:spPr>
          <a:xfrm rot="10800000">
            <a:off x="6108994" y="4057827"/>
            <a:ext cx="899040" cy="497546"/>
          </a:xfrm>
          <a:prstGeom prst="bent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乗算 60">
            <a:extLst>
              <a:ext uri="{FF2B5EF4-FFF2-40B4-BE49-F238E27FC236}">
                <a16:creationId xmlns:a16="http://schemas.microsoft.com/office/drawing/2014/main" id="{AD6C0B98-185D-1E24-6ADD-4E1BB65273E9}"/>
              </a:ext>
            </a:extLst>
          </p:cNvPr>
          <p:cNvSpPr/>
          <p:nvPr/>
        </p:nvSpPr>
        <p:spPr>
          <a:xfrm>
            <a:off x="3184464" y="3033291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 61">
            <a:extLst>
              <a:ext uri="{FF2B5EF4-FFF2-40B4-BE49-F238E27FC236}">
                <a16:creationId xmlns:a16="http://schemas.microsoft.com/office/drawing/2014/main" id="{2B8C9ED1-CEC0-DC40-FDCC-B0B7C9C01E77}"/>
              </a:ext>
            </a:extLst>
          </p:cNvPr>
          <p:cNvSpPr/>
          <p:nvPr/>
        </p:nvSpPr>
        <p:spPr>
          <a:xfrm>
            <a:off x="8537356" y="303938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0" name="曲線コネクタ 63">
            <a:extLst>
              <a:ext uri="{FF2B5EF4-FFF2-40B4-BE49-F238E27FC236}">
                <a16:creationId xmlns:a16="http://schemas.microsoft.com/office/drawing/2014/main" id="{A29D110D-253B-BAFA-D7F3-7B44FD5DDA37}"/>
              </a:ext>
            </a:extLst>
          </p:cNvPr>
          <p:cNvCxnSpPr>
            <a:cxnSpLocks/>
            <a:stCxn id="7" idx="1"/>
          </p:cNvCxnSpPr>
          <p:nvPr/>
        </p:nvCxnSpPr>
        <p:spPr>
          <a:xfrm rot="16200000" flipV="1">
            <a:off x="3737931" y="3144748"/>
            <a:ext cx="632952" cy="85376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曲線コネクタ 65">
            <a:extLst>
              <a:ext uri="{FF2B5EF4-FFF2-40B4-BE49-F238E27FC236}">
                <a16:creationId xmlns:a16="http://schemas.microsoft.com/office/drawing/2014/main" id="{58022541-8591-4DED-4775-7C8499B09681}"/>
              </a:ext>
            </a:extLst>
          </p:cNvPr>
          <p:cNvCxnSpPr>
            <a:cxnSpLocks/>
            <a:stCxn id="9" idx="1"/>
          </p:cNvCxnSpPr>
          <p:nvPr/>
        </p:nvCxnSpPr>
        <p:spPr>
          <a:xfrm rot="5400000" flipH="1" flipV="1">
            <a:off x="7869741" y="3122113"/>
            <a:ext cx="632953" cy="899040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C62CFBA6-BB2B-112E-4FF1-DBDD0418978A}"/>
              </a:ext>
            </a:extLst>
          </p:cNvPr>
          <p:cNvSpPr/>
          <p:nvPr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522D92B-C46B-1AF2-8268-A773B4B9DEA0}"/>
              </a:ext>
            </a:extLst>
          </p:cNvPr>
          <p:cNvSpPr/>
          <p:nvPr/>
        </p:nvSpPr>
        <p:spPr>
          <a:xfrm>
            <a:off x="9015985" y="4462275"/>
            <a:ext cx="284656" cy="1895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CADE8455-A36C-632E-7CA4-E4E8C277ED8F}"/>
              </a:ext>
            </a:extLst>
          </p:cNvPr>
          <p:cNvSpPr/>
          <p:nvPr/>
        </p:nvSpPr>
        <p:spPr>
          <a:xfrm>
            <a:off x="6024094" y="2233848"/>
            <a:ext cx="175538" cy="26872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2037C8A5-5889-0ACA-B381-A0E048BBF6B0}"/>
              </a:ext>
            </a:extLst>
          </p:cNvPr>
          <p:cNvCxnSpPr>
            <a:cxnSpLocks/>
            <a:stCxn id="2" idx="4"/>
            <a:endCxn id="7" idx="2"/>
          </p:cNvCxnSpPr>
          <p:nvPr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D10E2EA-BB63-F232-673D-A04DCC878565}"/>
              </a:ext>
            </a:extLst>
          </p:cNvPr>
          <p:cNvCxnSpPr>
            <a:cxnSpLocks/>
            <a:stCxn id="4" idx="2"/>
            <a:endCxn id="9" idx="4"/>
          </p:cNvCxnSpPr>
          <p:nvPr/>
        </p:nvCxnSpPr>
        <p:spPr>
          <a:xfrm flipH="1">
            <a:off x="8465359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D301DAED-8092-FA12-17BB-EB027776AA66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6108992" y="1355561"/>
            <a:ext cx="2" cy="1331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図 27">
            <a:extLst>
              <a:ext uri="{FF2B5EF4-FFF2-40B4-BE49-F238E27FC236}">
                <a16:creationId xmlns:a16="http://schemas.microsoft.com/office/drawing/2014/main" id="{83864E5D-8168-DC81-18DF-3F282C936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4353" y="417609"/>
            <a:ext cx="393462" cy="861866"/>
          </a:xfrm>
          <a:prstGeom prst="rect">
            <a:avLst/>
          </a:prstGeom>
        </p:spPr>
      </p:pic>
      <p:sp>
        <p:nvSpPr>
          <p:cNvPr id="29" name="乗算 83">
            <a:extLst>
              <a:ext uri="{FF2B5EF4-FFF2-40B4-BE49-F238E27FC236}">
                <a16:creationId xmlns:a16="http://schemas.microsoft.com/office/drawing/2014/main" id="{55E69831-7DD6-1450-CC89-F6F3CE726498}"/>
              </a:ext>
            </a:extLst>
          </p:cNvPr>
          <p:cNvSpPr/>
          <p:nvPr/>
        </p:nvSpPr>
        <p:spPr>
          <a:xfrm>
            <a:off x="6942805" y="1788079"/>
            <a:ext cx="531341" cy="443733"/>
          </a:xfrm>
          <a:prstGeom prst="mathMultiply">
            <a:avLst>
              <a:gd name="adj1" fmla="val 12381"/>
            </a:avLst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曲線コネクタ 84">
            <a:extLst>
              <a:ext uri="{FF2B5EF4-FFF2-40B4-BE49-F238E27FC236}">
                <a16:creationId xmlns:a16="http://schemas.microsoft.com/office/drawing/2014/main" id="{F46700D2-6962-DB24-BD89-392FC5E8E3D1}"/>
              </a:ext>
            </a:extLst>
          </p:cNvPr>
          <p:cNvCxnSpPr/>
          <p:nvPr/>
        </p:nvCxnSpPr>
        <p:spPr>
          <a:xfrm>
            <a:off x="6328287" y="848542"/>
            <a:ext cx="880188" cy="1022239"/>
          </a:xfrm>
          <a:prstGeom prst="curvedConnector2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図 30">
            <a:extLst>
              <a:ext uri="{FF2B5EF4-FFF2-40B4-BE49-F238E27FC236}">
                <a16:creationId xmlns:a16="http://schemas.microsoft.com/office/drawing/2014/main" id="{1335D2CB-FE04-2303-2126-F34983588C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9987" y="4657205"/>
            <a:ext cx="631509" cy="631509"/>
          </a:xfrm>
          <a:prstGeom prst="rect">
            <a:avLst/>
          </a:prstGeom>
        </p:spPr>
      </p:pic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CEDF3AD-0B4A-853F-1687-A5F6FA6C1485}"/>
              </a:ext>
            </a:extLst>
          </p:cNvPr>
          <p:cNvSpPr/>
          <p:nvPr/>
        </p:nvSpPr>
        <p:spPr>
          <a:xfrm rot="16200000">
            <a:off x="6018439" y="4816411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7C48F21-D9C5-3872-5FF6-F6F7C0C46250}"/>
              </a:ext>
            </a:extLst>
          </p:cNvPr>
          <p:cNvSpPr/>
          <p:nvPr/>
        </p:nvSpPr>
        <p:spPr>
          <a:xfrm>
            <a:off x="6024094" y="5493479"/>
            <a:ext cx="175320" cy="2736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フローチャート: 書類 33">
            <a:extLst>
              <a:ext uri="{FF2B5EF4-FFF2-40B4-BE49-F238E27FC236}">
                <a16:creationId xmlns:a16="http://schemas.microsoft.com/office/drawing/2014/main" id="{A1534E19-4C6F-A161-2953-9207A43E22FB}"/>
              </a:ext>
            </a:extLst>
          </p:cNvPr>
          <p:cNvSpPr/>
          <p:nvPr/>
        </p:nvSpPr>
        <p:spPr>
          <a:xfrm>
            <a:off x="5772058" y="6030050"/>
            <a:ext cx="667803" cy="417492"/>
          </a:xfrm>
          <a:prstGeom prst="flowChartDocumen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/>
              <a:t>SQL</a:t>
            </a:r>
            <a:endParaRPr kumimoji="1" lang="ja-JP" altLang="en-US" sz="1600"/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ACA87CA9-707B-00D8-6460-556F88A0D9EE}"/>
              </a:ext>
            </a:extLst>
          </p:cNvPr>
          <p:cNvCxnSpPr>
            <a:cxnSpLocks/>
            <a:stCxn id="34" idx="0"/>
            <a:endCxn id="31" idx="2"/>
          </p:cNvCxnSpPr>
          <p:nvPr/>
        </p:nvCxnSpPr>
        <p:spPr>
          <a:xfrm flipH="1" flipV="1">
            <a:off x="6105742" y="5288714"/>
            <a:ext cx="218" cy="7413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グループ化 46">
            <a:extLst>
              <a:ext uri="{FF2B5EF4-FFF2-40B4-BE49-F238E27FC236}">
                <a16:creationId xmlns:a16="http://schemas.microsoft.com/office/drawing/2014/main" id="{D4DD7A52-8D39-D3E4-35B5-E29E02B5722D}"/>
              </a:ext>
            </a:extLst>
          </p:cNvPr>
          <p:cNvGrpSpPr/>
          <p:nvPr/>
        </p:nvGrpSpPr>
        <p:grpSpPr>
          <a:xfrm rot="5400000">
            <a:off x="4860694" y="3207845"/>
            <a:ext cx="471323" cy="442310"/>
            <a:chOff x="7804988" y="1106388"/>
            <a:chExt cx="775185" cy="727468"/>
          </a:xfrm>
          <a:solidFill>
            <a:srgbClr val="F48F1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二等辺三角形 47">
              <a:extLst>
                <a:ext uri="{FF2B5EF4-FFF2-40B4-BE49-F238E27FC236}">
                  <a16:creationId xmlns:a16="http://schemas.microsoft.com/office/drawing/2014/main" id="{ECFCE700-0C32-E9C8-147C-2AE975CCAA0E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9" name="二等辺三角形 48">
              <a:extLst>
                <a:ext uri="{FF2B5EF4-FFF2-40B4-BE49-F238E27FC236}">
                  <a16:creationId xmlns:a16="http://schemas.microsoft.com/office/drawing/2014/main" id="{9E13C412-DD92-8833-946D-56557951A2C6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" name="二等辺三角形 49">
              <a:extLst>
                <a:ext uri="{FF2B5EF4-FFF2-40B4-BE49-F238E27FC236}">
                  <a16:creationId xmlns:a16="http://schemas.microsoft.com/office/drawing/2014/main" id="{4145DB2A-0F13-C5A3-101B-EA98A5FAB1A5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37A92F2-6E93-81EA-0EC6-7F91B58AE221}"/>
              </a:ext>
            </a:extLst>
          </p:cNvPr>
          <p:cNvSpPr txBox="1"/>
          <p:nvPr/>
        </p:nvSpPr>
        <p:spPr>
          <a:xfrm>
            <a:off x="109421" y="97916"/>
            <a:ext cx="3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D580F5DF-4403-D37B-8A10-7B18C081C3BE}"/>
              </a:ext>
            </a:extLst>
          </p:cNvPr>
          <p:cNvGrpSpPr/>
          <p:nvPr/>
        </p:nvGrpSpPr>
        <p:grpSpPr>
          <a:xfrm rot="16200000">
            <a:off x="6873163" y="3213727"/>
            <a:ext cx="471323" cy="442310"/>
            <a:chOff x="7804988" y="1106388"/>
            <a:chExt cx="775185" cy="727468"/>
          </a:xfrm>
          <a:solidFill>
            <a:srgbClr val="F48F14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7" name="二等辺三角形 36">
              <a:extLst>
                <a:ext uri="{FF2B5EF4-FFF2-40B4-BE49-F238E27FC236}">
                  <a16:creationId xmlns:a16="http://schemas.microsoft.com/office/drawing/2014/main" id="{36868932-8C3D-1D57-3B08-A29A4BC7ED3A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9" name="二等辺三角形 38">
              <a:extLst>
                <a:ext uri="{FF2B5EF4-FFF2-40B4-BE49-F238E27FC236}">
                  <a16:creationId xmlns:a16="http://schemas.microsoft.com/office/drawing/2014/main" id="{8F53F0CC-D5B0-5981-F3C2-E5A5F303A017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0" name="二等辺三角形 39">
              <a:extLst>
                <a:ext uri="{FF2B5EF4-FFF2-40B4-BE49-F238E27FC236}">
                  <a16:creationId xmlns:a16="http://schemas.microsoft.com/office/drawing/2014/main" id="{54E1A720-36BF-0EB4-D49A-E8A2364BE3B1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1838730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4191002" y="1262237"/>
            <a:ext cx="0" cy="2367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1915299" y="2917932"/>
            <a:ext cx="2275696" cy="7121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4190995" y="2917932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4539" y="3630034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AB656606-F156-C602-99D7-167F1B06A99B}"/>
              </a:ext>
            </a:extLst>
          </p:cNvPr>
          <p:cNvCxnSpPr>
            <a:cxnSpLocks/>
          </p:cNvCxnSpPr>
          <p:nvPr/>
        </p:nvCxnSpPr>
        <p:spPr>
          <a:xfrm>
            <a:off x="4190990" y="3630034"/>
            <a:ext cx="1406470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1568823" y="2555583"/>
            <a:ext cx="692942" cy="692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20235" y="2555583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21524" y="5250444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A5B1A8CD-B817-3C82-6486-1C83BA2F9A5B}"/>
              </a:ext>
            </a:extLst>
          </p:cNvPr>
          <p:cNvSpPr/>
          <p:nvPr/>
        </p:nvSpPr>
        <p:spPr>
          <a:xfrm>
            <a:off x="5244626" y="5250444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3845387" y="914614"/>
            <a:ext cx="692942" cy="692942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2122512" y="2981773"/>
            <a:ext cx="719862" cy="2252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3837734" y="1717023"/>
            <a:ext cx="692484" cy="225218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2796601" y="5014189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F631AB77-3F03-A5C3-952E-0207E591BA94}"/>
              </a:ext>
            </a:extLst>
          </p:cNvPr>
          <p:cNvSpPr/>
          <p:nvPr/>
        </p:nvSpPr>
        <p:spPr>
          <a:xfrm rot="14044826">
            <a:off x="4935349" y="5001412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5582690" y="2977841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67275EF-8A25-7094-88BA-7AF8252AF5C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558F500-1031-B139-3695-3E27F4B563C0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1112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837B8-DDF3-0319-CD06-D26C3B064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>
            <a:off x="3051615" y="2084831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6" y="2084831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17752" y="2555006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1" y="5249867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3242175" y="2306064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2714350" y="1714553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5242143" y="5249867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DCF2D546-2841-18D0-C289-FEFF1096A731}"/>
              </a:ext>
            </a:extLst>
          </p:cNvPr>
          <p:cNvSpPr/>
          <p:nvPr/>
        </p:nvSpPr>
        <p:spPr>
          <a:xfrm rot="16476190">
            <a:off x="2508384" y="488815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6AE8BB22-8605-7A6F-77C4-D0EE0BBD999B}"/>
              </a:ext>
            </a:extLst>
          </p:cNvPr>
          <p:cNvSpPr/>
          <p:nvPr/>
        </p:nvSpPr>
        <p:spPr>
          <a:xfrm rot="14044826">
            <a:off x="4932866" y="5000835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52AF92B9-BA67-4201-1D9D-BBC2F01DC26E}"/>
              </a:ext>
            </a:extLst>
          </p:cNvPr>
          <p:cNvSpPr/>
          <p:nvPr/>
        </p:nvSpPr>
        <p:spPr>
          <a:xfrm rot="11593889">
            <a:off x="5565644" y="2660477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0D3A6D79-41FA-4C16-BF9A-65B5A6A59EB3}"/>
              </a:ext>
            </a:extLst>
          </p:cNvPr>
          <p:cNvSpPr/>
          <p:nvPr/>
        </p:nvSpPr>
        <p:spPr>
          <a:xfrm rot="5656535">
            <a:off x="2687648" y="2517664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041A39E1-F83C-8938-BB62-789A16A38986}"/>
              </a:ext>
            </a:extLst>
          </p:cNvPr>
          <p:cNvSpPr/>
          <p:nvPr/>
        </p:nvSpPr>
        <p:spPr>
          <a:xfrm rot="810107">
            <a:off x="3300478" y="2095031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5" name="角丸四角形 96">
            <a:extLst>
              <a:ext uri="{FF2B5EF4-FFF2-40B4-BE49-F238E27FC236}">
                <a16:creationId xmlns:a16="http://schemas.microsoft.com/office/drawing/2014/main" id="{27261C60-A907-78CC-8FA8-1C193ECB0AFD}"/>
              </a:ext>
            </a:extLst>
          </p:cNvPr>
          <p:cNvSpPr/>
          <p:nvPr/>
        </p:nvSpPr>
        <p:spPr>
          <a:xfrm rot="3240000">
            <a:off x="3073806" y="241106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0A00212-C865-8FF9-800A-933B798E272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C32E744-EA6F-09C9-0BE7-3A4964A75FE8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</a:t>
            </a:r>
            <a:endParaRPr kumimoji="1" lang="ja-JP" altLang="en-US" sz="3600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46526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A49269-6DAA-7D50-EB09-4D931EFBD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F4C53B84-B259-827E-C0FE-9311213134AF}"/>
              </a:ext>
            </a:extLst>
          </p:cNvPr>
          <p:cNvSpPr/>
          <p:nvPr/>
        </p:nvSpPr>
        <p:spPr>
          <a:xfrm>
            <a:off x="3578618" y="644085"/>
            <a:ext cx="1224744" cy="1224744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ABAEB650-2CB3-433F-0A86-DCFB58969606}"/>
              </a:ext>
            </a:extLst>
          </p:cNvPr>
          <p:cNvSpPr/>
          <p:nvPr/>
        </p:nvSpPr>
        <p:spPr>
          <a:xfrm>
            <a:off x="1302920" y="2267472"/>
            <a:ext cx="1224744" cy="1224744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4191002" y="1262237"/>
            <a:ext cx="0" cy="23677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1915299" y="2917932"/>
            <a:ext cx="2275696" cy="712102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4190995" y="2917932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4539" y="3630034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AB656606-F156-C602-99D7-167F1B06A99B}"/>
              </a:ext>
            </a:extLst>
          </p:cNvPr>
          <p:cNvCxnSpPr>
            <a:cxnSpLocks/>
          </p:cNvCxnSpPr>
          <p:nvPr/>
        </p:nvCxnSpPr>
        <p:spPr>
          <a:xfrm>
            <a:off x="4190990" y="3630034"/>
            <a:ext cx="1406470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1568823" y="2555583"/>
            <a:ext cx="692942" cy="692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20235" y="2555583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21524" y="5250444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A5B1A8CD-B817-3C82-6486-1C83BA2F9A5B}"/>
              </a:ext>
            </a:extLst>
          </p:cNvPr>
          <p:cNvSpPr/>
          <p:nvPr/>
        </p:nvSpPr>
        <p:spPr>
          <a:xfrm>
            <a:off x="5244626" y="5250444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3845387" y="914614"/>
            <a:ext cx="692942" cy="692942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2122512" y="2981773"/>
            <a:ext cx="719862" cy="2252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3837734" y="1717023"/>
            <a:ext cx="692484" cy="225218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2796601" y="5014189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F631AB77-3F03-A5C3-952E-0207E591BA94}"/>
              </a:ext>
            </a:extLst>
          </p:cNvPr>
          <p:cNvSpPr/>
          <p:nvPr/>
        </p:nvSpPr>
        <p:spPr>
          <a:xfrm rot="14044826">
            <a:off x="4935349" y="5001412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5582690" y="2977841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48CCBD1-965F-6F9B-EA10-3B064F299ED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C61D643-E8B1-9889-497D-DCBA4C4F6009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3492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590CC-771E-9772-505D-D18A6DE44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95799FBD-8828-6077-1BED-B60CA98F390D}"/>
              </a:ext>
            </a:extLst>
          </p:cNvPr>
          <p:cNvCxnSpPr>
            <a:cxnSpLocks/>
          </p:cNvCxnSpPr>
          <p:nvPr/>
        </p:nvCxnSpPr>
        <p:spPr>
          <a:xfrm>
            <a:off x="4190995" y="3629458"/>
            <a:ext cx="1406470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4191007" y="1261661"/>
            <a:ext cx="0" cy="2367797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1915304" y="2917356"/>
            <a:ext cx="2275696" cy="71210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4191000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4544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1568828" y="2555007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20240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21529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3845392" y="914038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2122517" y="2981197"/>
            <a:ext cx="719862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3837739" y="1716447"/>
            <a:ext cx="692484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2796606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5582695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2334411B-4F2D-A7DE-16A5-B49C11F8C4BF}"/>
              </a:ext>
            </a:extLst>
          </p:cNvPr>
          <p:cNvSpPr/>
          <p:nvPr/>
        </p:nvSpPr>
        <p:spPr>
          <a:xfrm>
            <a:off x="5244631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F89332B2-F0CB-17BF-D9D2-8D6D06966CF4}"/>
              </a:ext>
            </a:extLst>
          </p:cNvPr>
          <p:cNvSpPr/>
          <p:nvPr/>
        </p:nvSpPr>
        <p:spPr>
          <a:xfrm rot="14044826">
            <a:off x="4935354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B3B6337-7ACD-A29F-7EC1-3614AE6BC2B4}"/>
              </a:ext>
            </a:extLst>
          </p:cNvPr>
          <p:cNvCxnSpPr>
            <a:cxnSpLocks/>
          </p:cNvCxnSpPr>
          <p:nvPr/>
        </p:nvCxnSpPr>
        <p:spPr>
          <a:xfrm>
            <a:off x="2493051" y="2494612"/>
            <a:ext cx="1671478" cy="1121169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81F6FEA-374D-EBC7-5DD2-23E4AB340813}"/>
              </a:ext>
            </a:extLst>
          </p:cNvPr>
          <p:cNvCxnSpPr>
            <a:cxnSpLocks/>
          </p:cNvCxnSpPr>
          <p:nvPr/>
        </p:nvCxnSpPr>
        <p:spPr>
          <a:xfrm>
            <a:off x="3660153" y="1652157"/>
            <a:ext cx="530847" cy="197730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楕円 37">
            <a:extLst>
              <a:ext uri="{FF2B5EF4-FFF2-40B4-BE49-F238E27FC236}">
                <a16:creationId xmlns:a16="http://schemas.microsoft.com/office/drawing/2014/main" id="{B9011842-9C13-78A9-D7AE-6C01FCB30A15}"/>
              </a:ext>
            </a:extLst>
          </p:cNvPr>
          <p:cNvSpPr/>
          <p:nvPr/>
        </p:nvSpPr>
        <p:spPr>
          <a:xfrm>
            <a:off x="2146580" y="2132166"/>
            <a:ext cx="692942" cy="692942"/>
          </a:xfrm>
          <a:prstGeom prst="ellipse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C244652D-5BA2-4209-BD16-0E19C7CF1704}"/>
              </a:ext>
            </a:extLst>
          </p:cNvPr>
          <p:cNvSpPr/>
          <p:nvPr/>
        </p:nvSpPr>
        <p:spPr>
          <a:xfrm>
            <a:off x="3293429" y="1311782"/>
            <a:ext cx="692942" cy="692942"/>
          </a:xfrm>
          <a:prstGeom prst="ellips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40" name="角丸四角形 95">
            <a:extLst>
              <a:ext uri="{FF2B5EF4-FFF2-40B4-BE49-F238E27FC236}">
                <a16:creationId xmlns:a16="http://schemas.microsoft.com/office/drawing/2014/main" id="{1573F2AF-7913-F631-5ED8-6B2ADF778177}"/>
              </a:ext>
            </a:extLst>
          </p:cNvPr>
          <p:cNvSpPr/>
          <p:nvPr/>
        </p:nvSpPr>
        <p:spPr>
          <a:xfrm rot="2011128">
            <a:off x="2605067" y="2693869"/>
            <a:ext cx="719862" cy="225218"/>
          </a:xfrm>
          <a:prstGeom prst="roundRect">
            <a:avLst/>
          </a:prstGeom>
          <a:solidFill>
            <a:schemeClr val="accent6">
              <a:lumMod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1" name="角丸四角形 95">
            <a:extLst>
              <a:ext uri="{FF2B5EF4-FFF2-40B4-BE49-F238E27FC236}">
                <a16:creationId xmlns:a16="http://schemas.microsoft.com/office/drawing/2014/main" id="{E8095B15-A68B-E651-3191-6302B6DF639D}"/>
              </a:ext>
            </a:extLst>
          </p:cNvPr>
          <p:cNvSpPr/>
          <p:nvPr/>
        </p:nvSpPr>
        <p:spPr>
          <a:xfrm rot="4530281">
            <a:off x="3471705" y="2108592"/>
            <a:ext cx="692484" cy="225218"/>
          </a:xfrm>
          <a:prstGeom prst="roundRect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9113E33-BB33-F374-5346-EC38F2F817C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3234195-C9D3-E0D1-0362-4CCE79B2E5CC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1123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BE551-1CC4-0C0F-752A-A9DEB4EB3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90855217-2E81-018F-B1E9-E7456D6A19E3}"/>
              </a:ext>
            </a:extLst>
          </p:cNvPr>
          <p:cNvCxnSpPr>
            <a:cxnSpLocks/>
          </p:cNvCxnSpPr>
          <p:nvPr/>
        </p:nvCxnSpPr>
        <p:spPr>
          <a:xfrm>
            <a:off x="4188519" y="1261661"/>
            <a:ext cx="0" cy="2367797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E9C7C933-62F5-3D66-0BD4-1D9502970983}"/>
              </a:ext>
            </a:extLst>
          </p:cNvPr>
          <p:cNvCxnSpPr>
            <a:cxnSpLocks/>
          </p:cNvCxnSpPr>
          <p:nvPr/>
        </p:nvCxnSpPr>
        <p:spPr>
          <a:xfrm>
            <a:off x="1912816" y="2917356"/>
            <a:ext cx="2275696" cy="71210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B3B6337-7ACD-A29F-7EC1-3614AE6BC2B4}"/>
              </a:ext>
            </a:extLst>
          </p:cNvPr>
          <p:cNvCxnSpPr>
            <a:cxnSpLocks/>
          </p:cNvCxnSpPr>
          <p:nvPr/>
        </p:nvCxnSpPr>
        <p:spPr>
          <a:xfrm>
            <a:off x="2490563" y="2494612"/>
            <a:ext cx="1671478" cy="1121169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81F6FEA-374D-EBC7-5DD2-23E4AB340813}"/>
              </a:ext>
            </a:extLst>
          </p:cNvPr>
          <p:cNvCxnSpPr>
            <a:cxnSpLocks/>
          </p:cNvCxnSpPr>
          <p:nvPr/>
        </p:nvCxnSpPr>
        <p:spPr>
          <a:xfrm>
            <a:off x="3657665" y="1652157"/>
            <a:ext cx="530847" cy="197730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4188512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楕円 49">
            <a:extLst>
              <a:ext uri="{FF2B5EF4-FFF2-40B4-BE49-F238E27FC236}">
                <a16:creationId xmlns:a16="http://schemas.microsoft.com/office/drawing/2014/main" id="{F149B010-2C61-D228-1DA2-7CB5DD1F2A38}"/>
              </a:ext>
            </a:extLst>
          </p:cNvPr>
          <p:cNvSpPr/>
          <p:nvPr/>
        </p:nvSpPr>
        <p:spPr>
          <a:xfrm>
            <a:off x="1566340" y="2555007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17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AE551FB-F8B6-4EBA-860D-0C72E4BA131E}"/>
              </a:ext>
            </a:extLst>
          </p:cNvPr>
          <p:cNvSpPr/>
          <p:nvPr/>
        </p:nvSpPr>
        <p:spPr>
          <a:xfrm>
            <a:off x="3842904" y="914038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17" name="角丸四角形 95">
            <a:extLst>
              <a:ext uri="{FF2B5EF4-FFF2-40B4-BE49-F238E27FC236}">
                <a16:creationId xmlns:a16="http://schemas.microsoft.com/office/drawing/2014/main" id="{0183798F-3581-041A-88CB-6F0472458110}"/>
              </a:ext>
            </a:extLst>
          </p:cNvPr>
          <p:cNvSpPr/>
          <p:nvPr/>
        </p:nvSpPr>
        <p:spPr>
          <a:xfrm rot="1037866">
            <a:off x="2120029" y="2981197"/>
            <a:ext cx="719862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19" name="角丸四角形 95">
            <a:extLst>
              <a:ext uri="{FF2B5EF4-FFF2-40B4-BE49-F238E27FC236}">
                <a16:creationId xmlns:a16="http://schemas.microsoft.com/office/drawing/2014/main" id="{DEBC8D78-3E73-77B6-4126-F5B866A01F26}"/>
              </a:ext>
            </a:extLst>
          </p:cNvPr>
          <p:cNvSpPr/>
          <p:nvPr/>
        </p:nvSpPr>
        <p:spPr>
          <a:xfrm rot="5374553">
            <a:off x="3835251" y="1716447"/>
            <a:ext cx="692484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2794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5580207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7757E4F-05C5-BEAC-44D7-B0E4D900EB52}"/>
              </a:ext>
            </a:extLst>
          </p:cNvPr>
          <p:cNvCxnSpPr>
            <a:cxnSpLocks/>
          </p:cNvCxnSpPr>
          <p:nvPr/>
        </p:nvCxnSpPr>
        <p:spPr>
          <a:xfrm>
            <a:off x="3242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2334411B-4F2D-A7DE-16A5-B49C11F8C4BF}"/>
              </a:ext>
            </a:extLst>
          </p:cNvPr>
          <p:cNvSpPr/>
          <p:nvPr/>
        </p:nvSpPr>
        <p:spPr>
          <a:xfrm>
            <a:off x="5242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F89332B2-F0CB-17BF-D9D2-8D6D06966CF4}"/>
              </a:ext>
            </a:extLst>
          </p:cNvPr>
          <p:cNvSpPr/>
          <p:nvPr/>
        </p:nvSpPr>
        <p:spPr>
          <a:xfrm rot="14044826">
            <a:off x="4932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B9011842-9C13-78A9-D7AE-6C01FCB30A15}"/>
              </a:ext>
            </a:extLst>
          </p:cNvPr>
          <p:cNvSpPr/>
          <p:nvPr/>
        </p:nvSpPr>
        <p:spPr>
          <a:xfrm>
            <a:off x="2144092" y="2132166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C244652D-5BA2-4209-BD16-0E19C7CF1704}"/>
              </a:ext>
            </a:extLst>
          </p:cNvPr>
          <p:cNvSpPr/>
          <p:nvPr/>
        </p:nvSpPr>
        <p:spPr>
          <a:xfrm>
            <a:off x="3290941" y="1311782"/>
            <a:ext cx="692942" cy="692942"/>
          </a:xfrm>
          <a:prstGeom prst="ellipse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40" name="角丸四角形 95">
            <a:extLst>
              <a:ext uri="{FF2B5EF4-FFF2-40B4-BE49-F238E27FC236}">
                <a16:creationId xmlns:a16="http://schemas.microsoft.com/office/drawing/2014/main" id="{1573F2AF-7913-F631-5ED8-6B2ADF778177}"/>
              </a:ext>
            </a:extLst>
          </p:cNvPr>
          <p:cNvSpPr/>
          <p:nvPr/>
        </p:nvSpPr>
        <p:spPr>
          <a:xfrm rot="2011128">
            <a:off x="2602579" y="2693869"/>
            <a:ext cx="719862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1" name="角丸四角形 95">
            <a:extLst>
              <a:ext uri="{FF2B5EF4-FFF2-40B4-BE49-F238E27FC236}">
                <a16:creationId xmlns:a16="http://schemas.microsoft.com/office/drawing/2014/main" id="{E8095B15-A68B-E651-3191-6302B6DF639D}"/>
              </a:ext>
            </a:extLst>
          </p:cNvPr>
          <p:cNvSpPr/>
          <p:nvPr/>
        </p:nvSpPr>
        <p:spPr>
          <a:xfrm rot="4530281">
            <a:off x="3469217" y="2108592"/>
            <a:ext cx="692484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9EB2FF40-A120-DBCA-DD0F-4C38420E23DC}"/>
              </a:ext>
            </a:extLst>
          </p:cNvPr>
          <p:cNvSpPr/>
          <p:nvPr/>
        </p:nvSpPr>
        <p:spPr>
          <a:xfrm>
            <a:off x="2714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44" name="角丸四角形 96">
            <a:extLst>
              <a:ext uri="{FF2B5EF4-FFF2-40B4-BE49-F238E27FC236}">
                <a16:creationId xmlns:a16="http://schemas.microsoft.com/office/drawing/2014/main" id="{A5ACBA47-9144-E242-7D1C-69075CB0CAE9}"/>
              </a:ext>
            </a:extLst>
          </p:cNvPr>
          <p:cNvSpPr/>
          <p:nvPr/>
        </p:nvSpPr>
        <p:spPr>
          <a:xfrm rot="3240000">
            <a:off x="3073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65EFA92-397B-F6E3-D080-8228132BE0E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2A29094-1287-262C-E65F-D9AF88E91E6D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530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8D208-F5CC-931F-0794-5665155F0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BB3B6337-7ACD-A29F-7EC1-3614AE6BC2B4}"/>
              </a:ext>
            </a:extLst>
          </p:cNvPr>
          <p:cNvCxnSpPr>
            <a:cxnSpLocks/>
          </p:cNvCxnSpPr>
          <p:nvPr/>
        </p:nvCxnSpPr>
        <p:spPr>
          <a:xfrm>
            <a:off x="2490563" y="2494612"/>
            <a:ext cx="1671478" cy="1121169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781F6FEA-374D-EBC7-5DD2-23E4AB340813}"/>
              </a:ext>
            </a:extLst>
          </p:cNvPr>
          <p:cNvCxnSpPr>
            <a:cxnSpLocks/>
          </p:cNvCxnSpPr>
          <p:nvPr/>
        </p:nvCxnSpPr>
        <p:spPr>
          <a:xfrm>
            <a:off x="3657665" y="1652157"/>
            <a:ext cx="530847" cy="197730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4188512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17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16FF5DED-8F45-9295-F23E-0D94352E2AB3}"/>
              </a:ext>
            </a:extLst>
          </p:cNvPr>
          <p:cNvSpPr/>
          <p:nvPr/>
        </p:nvSpPr>
        <p:spPr>
          <a:xfrm rot="18343271">
            <a:off x="2794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6" name="角丸四角形 96">
            <a:extLst>
              <a:ext uri="{FF2B5EF4-FFF2-40B4-BE49-F238E27FC236}">
                <a16:creationId xmlns:a16="http://schemas.microsoft.com/office/drawing/2014/main" id="{DF6BEF97-240E-19AC-ED9C-7D4A93C27A5D}"/>
              </a:ext>
            </a:extLst>
          </p:cNvPr>
          <p:cNvSpPr/>
          <p:nvPr/>
        </p:nvSpPr>
        <p:spPr>
          <a:xfrm rot="9747057">
            <a:off x="5580207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7757E4F-05C5-BEAC-44D7-B0E4D900EB52}"/>
              </a:ext>
            </a:extLst>
          </p:cNvPr>
          <p:cNvCxnSpPr>
            <a:cxnSpLocks/>
          </p:cNvCxnSpPr>
          <p:nvPr/>
        </p:nvCxnSpPr>
        <p:spPr>
          <a:xfrm>
            <a:off x="3242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2334411B-4F2D-A7DE-16A5-B49C11F8C4BF}"/>
              </a:ext>
            </a:extLst>
          </p:cNvPr>
          <p:cNvSpPr/>
          <p:nvPr/>
        </p:nvSpPr>
        <p:spPr>
          <a:xfrm>
            <a:off x="5242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F89332B2-F0CB-17BF-D9D2-8D6D06966CF4}"/>
              </a:ext>
            </a:extLst>
          </p:cNvPr>
          <p:cNvSpPr/>
          <p:nvPr/>
        </p:nvSpPr>
        <p:spPr>
          <a:xfrm rot="14044826">
            <a:off x="4932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B9011842-9C13-78A9-D7AE-6C01FCB30A15}"/>
              </a:ext>
            </a:extLst>
          </p:cNvPr>
          <p:cNvSpPr/>
          <p:nvPr/>
        </p:nvSpPr>
        <p:spPr>
          <a:xfrm>
            <a:off x="2144092" y="2132166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</a:t>
            </a:r>
            <a:endParaRPr kumimoji="1" lang="ja-JP" altLang="en-US" sz="800" dirty="0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C244652D-5BA2-4209-BD16-0E19C7CF1704}"/>
              </a:ext>
            </a:extLst>
          </p:cNvPr>
          <p:cNvSpPr/>
          <p:nvPr/>
        </p:nvSpPr>
        <p:spPr>
          <a:xfrm>
            <a:off x="3290941" y="1311782"/>
            <a:ext cx="692942" cy="692942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B</a:t>
            </a:r>
            <a:endParaRPr kumimoji="1" lang="ja-JP" altLang="en-US" sz="800" dirty="0"/>
          </a:p>
        </p:txBody>
      </p:sp>
      <p:sp>
        <p:nvSpPr>
          <p:cNvPr id="40" name="角丸四角形 95">
            <a:extLst>
              <a:ext uri="{FF2B5EF4-FFF2-40B4-BE49-F238E27FC236}">
                <a16:creationId xmlns:a16="http://schemas.microsoft.com/office/drawing/2014/main" id="{1573F2AF-7913-F631-5ED8-6B2ADF778177}"/>
              </a:ext>
            </a:extLst>
          </p:cNvPr>
          <p:cNvSpPr/>
          <p:nvPr/>
        </p:nvSpPr>
        <p:spPr>
          <a:xfrm rot="2011128">
            <a:off x="2602579" y="2693869"/>
            <a:ext cx="719862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1" name="角丸四角形 95">
            <a:extLst>
              <a:ext uri="{FF2B5EF4-FFF2-40B4-BE49-F238E27FC236}">
                <a16:creationId xmlns:a16="http://schemas.microsoft.com/office/drawing/2014/main" id="{E8095B15-A68B-E651-3191-6302B6DF639D}"/>
              </a:ext>
            </a:extLst>
          </p:cNvPr>
          <p:cNvSpPr/>
          <p:nvPr/>
        </p:nvSpPr>
        <p:spPr>
          <a:xfrm rot="4530281">
            <a:off x="3469217" y="2108592"/>
            <a:ext cx="692484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lang="ja-JP" altLang="en-US" sz="800"/>
          </a:p>
        </p:txBody>
      </p:sp>
      <p:sp>
        <p:nvSpPr>
          <p:cNvPr id="42" name="楕円 41">
            <a:extLst>
              <a:ext uri="{FF2B5EF4-FFF2-40B4-BE49-F238E27FC236}">
                <a16:creationId xmlns:a16="http://schemas.microsoft.com/office/drawing/2014/main" id="{9EB2FF40-A120-DBCA-DD0F-4C38420E23DC}"/>
              </a:ext>
            </a:extLst>
          </p:cNvPr>
          <p:cNvSpPr/>
          <p:nvPr/>
        </p:nvSpPr>
        <p:spPr>
          <a:xfrm>
            <a:off x="2714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44" name="角丸四角形 96">
            <a:extLst>
              <a:ext uri="{FF2B5EF4-FFF2-40B4-BE49-F238E27FC236}">
                <a16:creationId xmlns:a16="http://schemas.microsoft.com/office/drawing/2014/main" id="{A5ACBA47-9144-E242-7D1C-69075CB0CAE9}"/>
              </a:ext>
            </a:extLst>
          </p:cNvPr>
          <p:cNvSpPr/>
          <p:nvPr/>
        </p:nvSpPr>
        <p:spPr>
          <a:xfrm rot="3240000">
            <a:off x="3073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7250C7F-DAB9-3534-24BC-48F2E29C8AA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463EDA9-5DD7-AF9D-8C73-CB67564F6600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1498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0D8ED-101A-A9AF-5BB5-F6A16883F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>
            <a:extLst>
              <a:ext uri="{FF2B5EF4-FFF2-40B4-BE49-F238E27FC236}">
                <a16:creationId xmlns:a16="http://schemas.microsoft.com/office/drawing/2014/main" id="{25623D96-318F-EF53-DE4C-6B15D205C3D3}"/>
              </a:ext>
            </a:extLst>
          </p:cNvPr>
          <p:cNvSpPr/>
          <p:nvPr/>
        </p:nvSpPr>
        <p:spPr>
          <a:xfrm>
            <a:off x="5851846" y="2288892"/>
            <a:ext cx="1224744" cy="1224744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4188512" y="2917356"/>
            <a:ext cx="2275706" cy="71210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17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3242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2714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5242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2794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4932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33D6EFD1-A983-051E-2399-D7024D0376B1}"/>
              </a:ext>
            </a:extLst>
          </p:cNvPr>
          <p:cNvSpPr/>
          <p:nvPr/>
        </p:nvSpPr>
        <p:spPr>
          <a:xfrm rot="9747057">
            <a:off x="5580207" y="2977265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3073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3CCAF7B-A91E-E49C-C81D-820F33359AC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4F1E50C-F4B4-3EDC-FE80-BD5354549445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147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75CF244-C15C-B099-7E60-39FE6B3AD930}"/>
              </a:ext>
            </a:extLst>
          </p:cNvPr>
          <p:cNvGrpSpPr/>
          <p:nvPr/>
        </p:nvGrpSpPr>
        <p:grpSpPr>
          <a:xfrm>
            <a:off x="8873838" y="534491"/>
            <a:ext cx="3020118" cy="3354445"/>
            <a:chOff x="8873838" y="534491"/>
            <a:chExt cx="3020118" cy="33544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フローチャート: 磁気ディスク 2">
              <a:extLst>
                <a:ext uri="{FF2B5EF4-FFF2-40B4-BE49-F238E27FC236}">
                  <a16:creationId xmlns:a16="http://schemas.microsoft.com/office/drawing/2014/main" id="{3A8F6FD7-4EAA-B3CA-0C8A-49943837909C}"/>
                </a:ext>
              </a:extLst>
            </p:cNvPr>
            <p:cNvSpPr/>
            <p:nvPr/>
          </p:nvSpPr>
          <p:spPr>
            <a:xfrm>
              <a:off x="8873838" y="534491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4" name="フローチャート: 磁気ディスク 3">
              <a:extLst>
                <a:ext uri="{FF2B5EF4-FFF2-40B4-BE49-F238E27FC236}">
                  <a16:creationId xmlns:a16="http://schemas.microsoft.com/office/drawing/2014/main" id="{1C26FC9E-677F-9CFA-6975-4B983162C067}"/>
                </a:ext>
              </a:extLst>
            </p:cNvPr>
            <p:cNvSpPr/>
            <p:nvPr/>
          </p:nvSpPr>
          <p:spPr>
            <a:xfrm>
              <a:off x="8873838" y="2021896"/>
              <a:ext cx="1599090" cy="649480"/>
            </a:xfrm>
            <a:prstGeom prst="flowChartMagneticDisk">
              <a:avLst/>
            </a:prstGeom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5" name="正方形/長方形 4">
              <a:extLst>
                <a:ext uri="{FF2B5EF4-FFF2-40B4-BE49-F238E27FC236}">
                  <a16:creationId xmlns:a16="http://schemas.microsoft.com/office/drawing/2014/main" id="{D2917547-A90C-5106-D088-12C8243CD540}"/>
                </a:ext>
              </a:extLst>
            </p:cNvPr>
            <p:cNvSpPr/>
            <p:nvPr/>
          </p:nvSpPr>
          <p:spPr>
            <a:xfrm>
              <a:off x="8873838" y="640124"/>
              <a:ext cx="1599090" cy="1937811"/>
            </a:xfrm>
            <a:prstGeom prst="rect">
              <a:avLst/>
            </a:prstGeom>
            <a:solidFill>
              <a:schemeClr val="accent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22931E53-5D4F-1FBB-2E72-6FAA01EAF109}"/>
                </a:ext>
              </a:extLst>
            </p:cNvPr>
            <p:cNvCxnSpPr/>
            <p:nvPr/>
          </p:nvCxnSpPr>
          <p:spPr>
            <a:xfrm>
              <a:off x="887383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465E76A5-FC9C-2673-0429-A8935C66EF02}"/>
                </a:ext>
              </a:extLst>
            </p:cNvPr>
            <p:cNvCxnSpPr/>
            <p:nvPr/>
          </p:nvCxnSpPr>
          <p:spPr>
            <a:xfrm>
              <a:off x="10472928" y="640124"/>
              <a:ext cx="0" cy="1937811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F06E75-0E60-EBBE-95CF-D22EF34A1C02}"/>
                </a:ext>
              </a:extLst>
            </p:cNvPr>
            <p:cNvSpPr/>
            <p:nvPr/>
          </p:nvSpPr>
          <p:spPr>
            <a:xfrm>
              <a:off x="10801125" y="640124"/>
              <a:ext cx="1092831" cy="3248812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5A2AADB-AFB4-B06E-63DC-6DE360F3C57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2D75FF4-867F-6C05-12A1-D64B23228877}"/>
              </a:ext>
            </a:extLst>
          </p:cNvPr>
          <p:cNvCxnSpPr>
            <a:cxnSpLocks/>
          </p:cNvCxnSpPr>
          <p:nvPr/>
        </p:nvCxnSpPr>
        <p:spPr>
          <a:xfrm flipH="1">
            <a:off x="6798365" y="1616805"/>
            <a:ext cx="2027583" cy="0"/>
          </a:xfrm>
          <a:prstGeom prst="straightConnector1">
            <a:avLst/>
          </a:prstGeom>
          <a:ln w="76200" cap="rnd">
            <a:solidFill>
              <a:srgbClr val="5B9BD5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27773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54111D-A834-28ED-3315-3855605DC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14C4D4A-C9CE-1F77-F9F0-358CCE345A73}"/>
              </a:ext>
            </a:extLst>
          </p:cNvPr>
          <p:cNvCxnSpPr>
            <a:cxnSpLocks/>
          </p:cNvCxnSpPr>
          <p:nvPr/>
        </p:nvCxnSpPr>
        <p:spPr>
          <a:xfrm flipV="1">
            <a:off x="3677460" y="2910001"/>
            <a:ext cx="2783040" cy="52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4188512" y="2917356"/>
            <a:ext cx="2275706" cy="712102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17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3242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2714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5242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2794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4932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33D6EFD1-A983-051E-2399-D7024D0376B1}"/>
              </a:ext>
            </a:extLst>
          </p:cNvPr>
          <p:cNvSpPr/>
          <p:nvPr/>
        </p:nvSpPr>
        <p:spPr>
          <a:xfrm rot="9747057">
            <a:off x="5580207" y="2977265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3073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8EDE301A-5242-52A2-47CC-6EEDFAD73C2B}"/>
              </a:ext>
            </a:extLst>
          </p:cNvPr>
          <p:cNvSpPr/>
          <p:nvPr/>
        </p:nvSpPr>
        <p:spPr>
          <a:xfrm rot="10800000">
            <a:off x="5565644" y="281934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2374322-D1FC-06C3-C8CC-0993B1DA175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EC6F216-18EC-33F6-DBD9-6D0CAE84708E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4530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FE4DCC-8E30-80BE-9AF0-2CE3A1609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49FDD47-1C6C-5850-FEC2-357C2B8DB7B5}"/>
              </a:ext>
            </a:extLst>
          </p:cNvPr>
          <p:cNvCxnSpPr>
            <a:cxnSpLocks/>
          </p:cNvCxnSpPr>
          <p:nvPr/>
        </p:nvCxnSpPr>
        <p:spPr>
          <a:xfrm>
            <a:off x="3051615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14C4D4A-C9CE-1F77-F9F0-358CCE345A73}"/>
              </a:ext>
            </a:extLst>
          </p:cNvPr>
          <p:cNvCxnSpPr>
            <a:cxnSpLocks/>
          </p:cNvCxnSpPr>
          <p:nvPr/>
        </p:nvCxnSpPr>
        <p:spPr>
          <a:xfrm flipV="1">
            <a:off x="3677460" y="2910001"/>
            <a:ext cx="2783040" cy="5211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 flipV="1">
            <a:off x="4188512" y="2917356"/>
            <a:ext cx="2275706" cy="712102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17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3242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2714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5242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2794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4932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33D6EFD1-A983-051E-2399-D7024D0376B1}"/>
              </a:ext>
            </a:extLst>
          </p:cNvPr>
          <p:cNvSpPr/>
          <p:nvPr/>
        </p:nvSpPr>
        <p:spPr>
          <a:xfrm rot="9747057">
            <a:off x="5580207" y="2977265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8EDE301A-5242-52A2-47CC-6EEDFAD73C2B}"/>
              </a:ext>
            </a:extLst>
          </p:cNvPr>
          <p:cNvSpPr/>
          <p:nvPr/>
        </p:nvSpPr>
        <p:spPr>
          <a:xfrm rot="10800000">
            <a:off x="5565644" y="2819348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F9B5ABA3-4D2E-9793-78D1-E4DCA69C1CCC}"/>
              </a:ext>
            </a:extLst>
          </p:cNvPr>
          <p:cNvSpPr/>
          <p:nvPr/>
        </p:nvSpPr>
        <p:spPr>
          <a:xfrm rot="11593889">
            <a:off x="5565644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C643191E-7481-EAC4-0C28-FD3139162253}"/>
              </a:ext>
            </a:extLst>
          </p:cNvPr>
          <p:cNvSpPr/>
          <p:nvPr/>
        </p:nvSpPr>
        <p:spPr>
          <a:xfrm rot="810107">
            <a:off x="3300478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3073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9D77658-27C4-1F43-E211-C30F3817DEC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DA9E396-1196-2970-6ADE-359E6EAC16AE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01932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3540D-3E57-3213-741B-E7D7EA5EC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C49FDD47-1C6C-5850-FEC2-357C2B8DB7B5}"/>
              </a:ext>
            </a:extLst>
          </p:cNvPr>
          <p:cNvCxnSpPr>
            <a:cxnSpLocks/>
          </p:cNvCxnSpPr>
          <p:nvPr/>
        </p:nvCxnSpPr>
        <p:spPr>
          <a:xfrm>
            <a:off x="3051615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614C4D4A-C9CE-1F77-F9F0-358CCE345A73}"/>
              </a:ext>
            </a:extLst>
          </p:cNvPr>
          <p:cNvCxnSpPr>
            <a:cxnSpLocks/>
          </p:cNvCxnSpPr>
          <p:nvPr/>
        </p:nvCxnSpPr>
        <p:spPr>
          <a:xfrm flipV="1">
            <a:off x="3677460" y="2910001"/>
            <a:ext cx="2783040" cy="5211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17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3242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2714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5242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2794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4932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8EDE301A-5242-52A2-47CC-6EEDFAD73C2B}"/>
              </a:ext>
            </a:extLst>
          </p:cNvPr>
          <p:cNvSpPr/>
          <p:nvPr/>
        </p:nvSpPr>
        <p:spPr>
          <a:xfrm rot="10800000">
            <a:off x="5565644" y="2819348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F9B5ABA3-4D2E-9793-78D1-E4DCA69C1CCC}"/>
              </a:ext>
            </a:extLst>
          </p:cNvPr>
          <p:cNvSpPr/>
          <p:nvPr/>
        </p:nvSpPr>
        <p:spPr>
          <a:xfrm rot="11593889">
            <a:off x="5565644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角丸四角形 96">
            <a:extLst>
              <a:ext uri="{FF2B5EF4-FFF2-40B4-BE49-F238E27FC236}">
                <a16:creationId xmlns:a16="http://schemas.microsoft.com/office/drawing/2014/main" id="{79E1E419-DA1A-9263-448F-C4BE0A6501CB}"/>
              </a:ext>
            </a:extLst>
          </p:cNvPr>
          <p:cNvSpPr/>
          <p:nvPr/>
        </p:nvSpPr>
        <p:spPr>
          <a:xfrm rot="810107">
            <a:off x="3300478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3073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A1EC753-8B18-150C-9861-D4147836346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A5A0F19-C732-B289-A548-44F909CE9827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8170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C15CC-24BF-33CF-601F-AA3E6D928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楕円 2">
            <a:extLst>
              <a:ext uri="{FF2B5EF4-FFF2-40B4-BE49-F238E27FC236}">
                <a16:creationId xmlns:a16="http://schemas.microsoft.com/office/drawing/2014/main" id="{5C2D8017-1A3C-0B18-7F78-CC470028B166}"/>
              </a:ext>
            </a:extLst>
          </p:cNvPr>
          <p:cNvSpPr/>
          <p:nvPr/>
        </p:nvSpPr>
        <p:spPr>
          <a:xfrm>
            <a:off x="2151586" y="5009896"/>
            <a:ext cx="1224744" cy="1224744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0D54DF91-A6C1-F43C-43CA-0FC5AE600266}"/>
              </a:ext>
            </a:extLst>
          </p:cNvPr>
          <p:cNvSpPr/>
          <p:nvPr/>
        </p:nvSpPr>
        <p:spPr>
          <a:xfrm>
            <a:off x="4982605" y="5009896"/>
            <a:ext cx="1224744" cy="1224744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3051615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6" y="3629458"/>
            <a:ext cx="1406456" cy="196687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1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3242175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2714350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5242143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2794118" y="501361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4932866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6117752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5565644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3300478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3073806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AEC758-6216-716C-4B2B-385533E2DE4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B9CB0EB-CB77-18E8-DFCA-7D4919FDC311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step3</a:t>
            </a:r>
            <a:endParaRPr kumimoji="1" lang="en-US" altLang="ja-JP" sz="3600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10008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812B0C-E921-22DD-7CF9-26BC5BDFE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1558510-D0F1-A14E-F5F0-8FED90B5C822}"/>
              </a:ext>
            </a:extLst>
          </p:cNvPr>
          <p:cNvCxnSpPr>
            <a:cxnSpLocks/>
          </p:cNvCxnSpPr>
          <p:nvPr/>
        </p:nvCxnSpPr>
        <p:spPr>
          <a:xfrm flipH="1">
            <a:off x="2780656" y="2956593"/>
            <a:ext cx="896805" cy="263479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3051616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7" y="3629458"/>
            <a:ext cx="1406456" cy="196687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2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3242176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2714351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5242144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2794119" y="5013613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4932867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6117753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5565645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3300479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3073807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8" name="角丸四角形 96">
            <a:extLst>
              <a:ext uri="{FF2B5EF4-FFF2-40B4-BE49-F238E27FC236}">
                <a16:creationId xmlns:a16="http://schemas.microsoft.com/office/drawing/2014/main" id="{69A89E4F-B167-0EA6-087E-0A69C8854B16}"/>
              </a:ext>
            </a:extLst>
          </p:cNvPr>
          <p:cNvSpPr/>
          <p:nvPr/>
        </p:nvSpPr>
        <p:spPr>
          <a:xfrm rot="17282386">
            <a:off x="2662534" y="490598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3E29E15D-F7DA-122B-E3C0-7780B1CB2000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10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0D08AF0-C4F0-B89F-6D9A-50209D599690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step3</a:t>
            </a:r>
            <a:endParaRPr kumimoji="1" lang="en-US" altLang="ja-JP" sz="3600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554049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1A6591-B170-61DF-266E-DA1230F80F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118E696-88DC-8208-EA4A-32A8E1E1C73B}"/>
              </a:ext>
            </a:extLst>
          </p:cNvPr>
          <p:cNvCxnSpPr>
            <a:cxnSpLocks/>
          </p:cNvCxnSpPr>
          <p:nvPr/>
        </p:nvCxnSpPr>
        <p:spPr>
          <a:xfrm flipH="1">
            <a:off x="2782057" y="2084832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1558510-D0F1-A14E-F5F0-8FED90B5C822}"/>
              </a:ext>
            </a:extLst>
          </p:cNvPr>
          <p:cNvCxnSpPr>
            <a:cxnSpLocks/>
          </p:cNvCxnSpPr>
          <p:nvPr/>
        </p:nvCxnSpPr>
        <p:spPr>
          <a:xfrm flipH="1">
            <a:off x="2780656" y="2956593"/>
            <a:ext cx="896805" cy="2634793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3051616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7" y="3629458"/>
            <a:ext cx="1406456" cy="1966870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2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3242176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2714351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5242144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19" name="角丸四角形 96">
            <a:extLst>
              <a:ext uri="{FF2B5EF4-FFF2-40B4-BE49-F238E27FC236}">
                <a16:creationId xmlns:a16="http://schemas.microsoft.com/office/drawing/2014/main" id="{EFDD80C1-9199-933C-1789-8983DB96DDF3}"/>
              </a:ext>
            </a:extLst>
          </p:cNvPr>
          <p:cNvSpPr/>
          <p:nvPr/>
        </p:nvSpPr>
        <p:spPr>
          <a:xfrm rot="18343271">
            <a:off x="2794119" y="5013613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4932867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6117753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5565645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3300479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3073807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750A78F2-6093-D976-2C84-B0FEEADBAA62}"/>
              </a:ext>
            </a:extLst>
          </p:cNvPr>
          <p:cNvSpPr/>
          <p:nvPr/>
        </p:nvSpPr>
        <p:spPr>
          <a:xfrm rot="5656535">
            <a:off x="2687649" y="2517665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8" name="角丸四角形 96">
            <a:extLst>
              <a:ext uri="{FF2B5EF4-FFF2-40B4-BE49-F238E27FC236}">
                <a16:creationId xmlns:a16="http://schemas.microsoft.com/office/drawing/2014/main" id="{69A89E4F-B167-0EA6-087E-0A69C8854B16}"/>
              </a:ext>
            </a:extLst>
          </p:cNvPr>
          <p:cNvSpPr/>
          <p:nvPr/>
        </p:nvSpPr>
        <p:spPr>
          <a:xfrm rot="17282386">
            <a:off x="2662534" y="4905983"/>
            <a:ext cx="645618" cy="22521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4CE1867A-ED27-6E7A-C8F3-C1DEDCE3F8BD}"/>
              </a:ext>
            </a:extLst>
          </p:cNvPr>
          <p:cNvSpPr/>
          <p:nvPr/>
        </p:nvSpPr>
        <p:spPr>
          <a:xfrm rot="16476190">
            <a:off x="2508385" y="4888154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C5124B6-5085-C31A-898D-B89C2BD404A5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11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1A5553C-F702-2624-26BE-30D9B4CDB220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step3</a:t>
            </a:r>
            <a:endParaRPr kumimoji="1" lang="en-US" altLang="ja-JP" sz="3600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71616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ACBFEB-B13B-E8AF-BAEB-8E954A621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4118E696-88DC-8208-EA4A-32A8E1E1C73B}"/>
              </a:ext>
            </a:extLst>
          </p:cNvPr>
          <p:cNvCxnSpPr>
            <a:cxnSpLocks/>
          </p:cNvCxnSpPr>
          <p:nvPr/>
        </p:nvCxnSpPr>
        <p:spPr>
          <a:xfrm flipH="1">
            <a:off x="2782055" y="2084832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E1558510-D0F1-A14E-F5F0-8FED90B5C822}"/>
              </a:ext>
            </a:extLst>
          </p:cNvPr>
          <p:cNvCxnSpPr>
            <a:cxnSpLocks/>
          </p:cNvCxnSpPr>
          <p:nvPr/>
        </p:nvCxnSpPr>
        <p:spPr>
          <a:xfrm flipH="1">
            <a:off x="2780654" y="2956593"/>
            <a:ext cx="896805" cy="2634793"/>
          </a:xfrm>
          <a:prstGeom prst="line">
            <a:avLst/>
          </a:prstGeom>
          <a:ln w="38100">
            <a:solidFill>
              <a:schemeClr val="bg1">
                <a:lumMod val="9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3F6C5E0-A72D-47D5-FBA1-C883D2CBBD8C}"/>
              </a:ext>
            </a:extLst>
          </p:cNvPr>
          <p:cNvCxnSpPr>
            <a:cxnSpLocks/>
          </p:cNvCxnSpPr>
          <p:nvPr/>
        </p:nvCxnSpPr>
        <p:spPr>
          <a:xfrm>
            <a:off x="3051614" y="2084832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0" y="5249868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3242174" y="2306065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2714349" y="1714554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5242142" y="5249868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8FD9CD4D-E07B-40D0-2CD7-0EC1BE5D36A6}"/>
              </a:ext>
            </a:extLst>
          </p:cNvPr>
          <p:cNvSpPr/>
          <p:nvPr/>
        </p:nvSpPr>
        <p:spPr>
          <a:xfrm rot="14044826">
            <a:off x="4932865" y="5000836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42718830-37C0-18A9-AF75-9C823B5E7154}"/>
              </a:ext>
            </a:extLst>
          </p:cNvPr>
          <p:cNvSpPr/>
          <p:nvPr/>
        </p:nvSpPr>
        <p:spPr>
          <a:xfrm>
            <a:off x="6117751" y="2555007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15" name="角丸四角形 96">
            <a:extLst>
              <a:ext uri="{FF2B5EF4-FFF2-40B4-BE49-F238E27FC236}">
                <a16:creationId xmlns:a16="http://schemas.microsoft.com/office/drawing/2014/main" id="{932DD07B-B2D3-2EB7-1D12-B1521B06BFDF}"/>
              </a:ext>
            </a:extLst>
          </p:cNvPr>
          <p:cNvSpPr/>
          <p:nvPr/>
        </p:nvSpPr>
        <p:spPr>
          <a:xfrm rot="11593889">
            <a:off x="5565643" y="2660478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7" name="角丸四角形 96">
            <a:extLst>
              <a:ext uri="{FF2B5EF4-FFF2-40B4-BE49-F238E27FC236}">
                <a16:creationId xmlns:a16="http://schemas.microsoft.com/office/drawing/2014/main" id="{CD4318A6-49E1-61B5-3680-9F6879C4CDE3}"/>
              </a:ext>
            </a:extLst>
          </p:cNvPr>
          <p:cNvSpPr/>
          <p:nvPr/>
        </p:nvSpPr>
        <p:spPr>
          <a:xfrm rot="810107">
            <a:off x="3300477" y="209503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2F6CAE4A-C910-0376-AA52-9FFDD6E21022}"/>
              </a:ext>
            </a:extLst>
          </p:cNvPr>
          <p:cNvSpPr/>
          <p:nvPr/>
        </p:nvSpPr>
        <p:spPr>
          <a:xfrm rot="3240000">
            <a:off x="3073805" y="2411063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750A78F2-6093-D976-2C84-B0FEEADBAA62}"/>
              </a:ext>
            </a:extLst>
          </p:cNvPr>
          <p:cNvSpPr/>
          <p:nvPr/>
        </p:nvSpPr>
        <p:spPr>
          <a:xfrm rot="5656535">
            <a:off x="2687647" y="2517665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8" name="角丸四角形 96">
            <a:extLst>
              <a:ext uri="{FF2B5EF4-FFF2-40B4-BE49-F238E27FC236}">
                <a16:creationId xmlns:a16="http://schemas.microsoft.com/office/drawing/2014/main" id="{69A89E4F-B167-0EA6-087E-0A69C8854B16}"/>
              </a:ext>
            </a:extLst>
          </p:cNvPr>
          <p:cNvSpPr/>
          <p:nvPr/>
        </p:nvSpPr>
        <p:spPr>
          <a:xfrm rot="17282386">
            <a:off x="2662532" y="4905983"/>
            <a:ext cx="645618" cy="225218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4CE1867A-ED27-6E7A-C8F3-C1DEDCE3F8BD}"/>
              </a:ext>
            </a:extLst>
          </p:cNvPr>
          <p:cNvSpPr/>
          <p:nvPr/>
        </p:nvSpPr>
        <p:spPr>
          <a:xfrm rot="16476190">
            <a:off x="2508383" y="4888154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579185B6-938D-A388-E84E-9EDE38C9F86A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12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7E5D5D1-709C-CAEE-D8E1-796CDD9FC587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step3</a:t>
            </a:r>
            <a:endParaRPr kumimoji="1" lang="en-US" altLang="ja-JP" sz="3600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After</a:t>
            </a:r>
            <a:endParaRPr kumimoji="1" lang="ja-JP" altLang="en-US" sz="3600" b="1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2554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DAB101-DE54-5221-24D7-847B66A1B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F5AE1A9-D122-EB86-7B7E-2C00FBDE3081}"/>
              </a:ext>
            </a:extLst>
          </p:cNvPr>
          <p:cNvCxnSpPr>
            <a:cxnSpLocks/>
          </p:cNvCxnSpPr>
          <p:nvPr/>
        </p:nvCxnSpPr>
        <p:spPr>
          <a:xfrm>
            <a:off x="3051615" y="2084831"/>
            <a:ext cx="3412603" cy="8325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18F8B83-4871-F7AF-4E5A-0E8E0691909F}"/>
              </a:ext>
            </a:extLst>
          </p:cNvPr>
          <p:cNvCxnSpPr>
            <a:cxnSpLocks/>
          </p:cNvCxnSpPr>
          <p:nvPr/>
        </p:nvCxnSpPr>
        <p:spPr>
          <a:xfrm flipH="1">
            <a:off x="2782056" y="2084831"/>
            <a:ext cx="269559" cy="351149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ECDC6F52-990D-989B-DDA4-D253B22C385F}"/>
              </a:ext>
            </a:extLst>
          </p:cNvPr>
          <p:cNvSpPr/>
          <p:nvPr/>
        </p:nvSpPr>
        <p:spPr>
          <a:xfrm>
            <a:off x="6117752" y="2555006"/>
            <a:ext cx="692942" cy="692942"/>
          </a:xfrm>
          <a:prstGeom prst="ellipse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</a:t>
            </a:r>
            <a:endParaRPr kumimoji="1" lang="ja-JP" altLang="en-US" sz="800" dirty="0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BE3F2B88-E5E4-75DB-365A-129CE5125ABE}"/>
              </a:ext>
            </a:extLst>
          </p:cNvPr>
          <p:cNvSpPr/>
          <p:nvPr/>
        </p:nvSpPr>
        <p:spPr>
          <a:xfrm>
            <a:off x="2419041" y="5249867"/>
            <a:ext cx="692942" cy="692942"/>
          </a:xfrm>
          <a:prstGeom prst="ellipse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"/>
              <a:t>E</a:t>
            </a:r>
            <a:endParaRPr kumimoji="1" lang="ja-JP" altLang="en-US" sz="800" dirty="0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53DF1710-EE39-3AB4-CDA4-A609567D1FD3}"/>
              </a:ext>
            </a:extLst>
          </p:cNvPr>
          <p:cNvCxnSpPr>
            <a:cxnSpLocks/>
          </p:cNvCxnSpPr>
          <p:nvPr/>
        </p:nvCxnSpPr>
        <p:spPr>
          <a:xfrm>
            <a:off x="3242175" y="2306064"/>
            <a:ext cx="2352802" cy="3290263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楕円 7">
            <a:extLst>
              <a:ext uri="{FF2B5EF4-FFF2-40B4-BE49-F238E27FC236}">
                <a16:creationId xmlns:a16="http://schemas.microsoft.com/office/drawing/2014/main" id="{52370554-8225-5942-70D9-4EB59ECF1FD8}"/>
              </a:ext>
            </a:extLst>
          </p:cNvPr>
          <p:cNvSpPr/>
          <p:nvPr/>
        </p:nvSpPr>
        <p:spPr>
          <a:xfrm>
            <a:off x="2714350" y="1714553"/>
            <a:ext cx="692942" cy="692942"/>
          </a:xfrm>
          <a:prstGeom prst="ellipse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944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AB</a:t>
            </a:r>
            <a:endParaRPr kumimoji="1" lang="ja-JP" altLang="en-US" sz="800" dirty="0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E4C64D45-8564-BC63-0904-F5F674349B20}"/>
              </a:ext>
            </a:extLst>
          </p:cNvPr>
          <p:cNvSpPr/>
          <p:nvPr/>
        </p:nvSpPr>
        <p:spPr>
          <a:xfrm>
            <a:off x="5242143" y="5249867"/>
            <a:ext cx="692942" cy="692942"/>
          </a:xfrm>
          <a:prstGeom prst="ellipse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D</a:t>
            </a:r>
            <a:endParaRPr kumimoji="1" lang="ja-JP" altLang="en-US" sz="800" dirty="0"/>
          </a:p>
        </p:txBody>
      </p:sp>
      <p:sp>
        <p:nvSpPr>
          <p:cNvPr id="20" name="角丸四角形 96">
            <a:extLst>
              <a:ext uri="{FF2B5EF4-FFF2-40B4-BE49-F238E27FC236}">
                <a16:creationId xmlns:a16="http://schemas.microsoft.com/office/drawing/2014/main" id="{DCF2D546-2841-18D0-C289-FEFF1096A731}"/>
              </a:ext>
            </a:extLst>
          </p:cNvPr>
          <p:cNvSpPr/>
          <p:nvPr/>
        </p:nvSpPr>
        <p:spPr>
          <a:xfrm rot="16476190">
            <a:off x="2508384" y="4888153"/>
            <a:ext cx="645618" cy="225218"/>
          </a:xfrm>
          <a:prstGeom prst="roundRect">
            <a:avLst/>
          </a:prstGeom>
          <a:solidFill>
            <a:srgbClr val="0070C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1" name="角丸四角形 96">
            <a:extLst>
              <a:ext uri="{FF2B5EF4-FFF2-40B4-BE49-F238E27FC236}">
                <a16:creationId xmlns:a16="http://schemas.microsoft.com/office/drawing/2014/main" id="{6AE8BB22-8605-7A6F-77C4-D0EE0BBD999B}"/>
              </a:ext>
            </a:extLst>
          </p:cNvPr>
          <p:cNvSpPr/>
          <p:nvPr/>
        </p:nvSpPr>
        <p:spPr>
          <a:xfrm rot="14044826">
            <a:off x="4932866" y="5000835"/>
            <a:ext cx="645618" cy="225218"/>
          </a:xfrm>
          <a:prstGeom prst="roundRect">
            <a:avLst/>
          </a:prstGeom>
          <a:solidFill>
            <a:srgbClr val="FFC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2" name="角丸四角形 96">
            <a:extLst>
              <a:ext uri="{FF2B5EF4-FFF2-40B4-BE49-F238E27FC236}">
                <a16:creationId xmlns:a16="http://schemas.microsoft.com/office/drawing/2014/main" id="{52AF92B9-BA67-4201-1D9D-BBC2F01DC26E}"/>
              </a:ext>
            </a:extLst>
          </p:cNvPr>
          <p:cNvSpPr/>
          <p:nvPr/>
        </p:nvSpPr>
        <p:spPr>
          <a:xfrm rot="11593889">
            <a:off x="5565644" y="2660477"/>
            <a:ext cx="645618" cy="225218"/>
          </a:xfrm>
          <a:prstGeom prst="roundRect">
            <a:avLst/>
          </a:prstGeom>
          <a:solidFill>
            <a:srgbClr val="FF000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3" name="角丸四角形 96">
            <a:extLst>
              <a:ext uri="{FF2B5EF4-FFF2-40B4-BE49-F238E27FC236}">
                <a16:creationId xmlns:a16="http://schemas.microsoft.com/office/drawing/2014/main" id="{0D3A6D79-41FA-4C16-BF9A-65B5A6A59EB3}"/>
              </a:ext>
            </a:extLst>
          </p:cNvPr>
          <p:cNvSpPr/>
          <p:nvPr/>
        </p:nvSpPr>
        <p:spPr>
          <a:xfrm rot="5656535">
            <a:off x="2687648" y="2517664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4" name="角丸四角形 96">
            <a:extLst>
              <a:ext uri="{FF2B5EF4-FFF2-40B4-BE49-F238E27FC236}">
                <a16:creationId xmlns:a16="http://schemas.microsoft.com/office/drawing/2014/main" id="{041A39E1-F83C-8938-BB62-789A16A38986}"/>
              </a:ext>
            </a:extLst>
          </p:cNvPr>
          <p:cNvSpPr/>
          <p:nvPr/>
        </p:nvSpPr>
        <p:spPr>
          <a:xfrm rot="810107">
            <a:off x="3300478" y="2095031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25" name="角丸四角形 96">
            <a:extLst>
              <a:ext uri="{FF2B5EF4-FFF2-40B4-BE49-F238E27FC236}">
                <a16:creationId xmlns:a16="http://schemas.microsoft.com/office/drawing/2014/main" id="{27261C60-A907-78CC-8FA8-1C193ECB0AFD}"/>
              </a:ext>
            </a:extLst>
          </p:cNvPr>
          <p:cNvSpPr/>
          <p:nvPr/>
        </p:nvSpPr>
        <p:spPr>
          <a:xfrm rot="3240000">
            <a:off x="3073806" y="2411062"/>
            <a:ext cx="645618" cy="225218"/>
          </a:xfrm>
          <a:prstGeom prst="roundRect">
            <a:avLst/>
          </a:prstGeom>
          <a:gradFill>
            <a:gsLst>
              <a:gs pos="0">
                <a:srgbClr val="548235"/>
              </a:gs>
              <a:gs pos="50000">
                <a:srgbClr val="548235"/>
              </a:gs>
              <a:gs pos="50000">
                <a:srgbClr val="7030A0"/>
              </a:gs>
              <a:gs pos="100000">
                <a:srgbClr val="7030A0"/>
              </a:gs>
            </a:gsLst>
            <a:lin ang="16200000" scaled="0"/>
          </a:gra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"/>
              <a:t>consent</a:t>
            </a:r>
            <a:endParaRPr kumimoji="1" lang="ja-JP" altLang="en-US" sz="80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4CFFFC1-ABB2-BBAF-4A5F-9568C64055D4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13</a:t>
            </a:r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5AC4296-8FEA-ACB7-8E73-656AC136C21C}"/>
              </a:ext>
            </a:extLst>
          </p:cNvPr>
          <p:cNvSpPr txBox="1"/>
          <p:nvPr/>
        </p:nvSpPr>
        <p:spPr>
          <a:xfrm>
            <a:off x="8834739" y="1564436"/>
            <a:ext cx="1788438" cy="4131196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Before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step1</a:t>
            </a:r>
          </a:p>
          <a:p>
            <a:pPr algn="ctr">
              <a:lnSpc>
                <a:spcPct val="150000"/>
              </a:lnSpc>
            </a:pPr>
            <a:r>
              <a:rPr kumimoji="1" lang="en-US" altLang="ja-JP" sz="3600" b="1">
                <a:solidFill>
                  <a:schemeClr val="bg1">
                    <a:lumMod val="95000"/>
                  </a:schemeClr>
                </a:solidFill>
              </a:rPr>
              <a:t>step2</a:t>
            </a: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chemeClr val="bg1">
                    <a:lumMod val="95000"/>
                  </a:schemeClr>
                </a:solidFill>
              </a:rPr>
              <a:t>step3</a:t>
            </a:r>
            <a:endParaRPr kumimoji="1" lang="en-US" altLang="ja-JP" sz="3600" b="1">
              <a:solidFill>
                <a:schemeClr val="bg1">
                  <a:lumMod val="9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ja-JP" sz="3600" b="1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</a:t>
            </a:r>
            <a:endParaRPr kumimoji="1" lang="ja-JP" altLang="en-US" sz="3600" b="1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4691693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7A773-715C-2BD7-ED7F-AB3CC16C81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E954E2C-D7A8-6ABF-B7D2-E918902A9026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BE36EBB-5538-DF08-B72A-D828E5C44FFF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6B3DDEA-3F35-906A-C378-6B67308E2EF3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7ADA5F1C-566E-CF2E-212F-97CAB5F5693B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10F9B10-8097-652B-94AB-AD9BF38FF283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59D2CA29-77CD-9343-00B4-E00726C1E71C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AAD577AD-1120-28E0-6937-AAF57A7B4210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3190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F01DAAA-2BA1-9142-49F6-B9BEEDA7E65E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3E803F4-0E5C-E865-5C6D-629277F97C79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F0F1FC4-6A39-3925-8194-D0FD07C66B94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FCBC5AE-872D-94F5-E271-A191C81834E3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9510F9E-5B21-8803-323A-B8DD4CB80268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165BBD8-434D-2FFF-3C00-5669B538E9FD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6425ED92-A87A-C4A6-0A65-6ADB89A46934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E4876E1-8780-2B7D-866E-25AB5107F11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6E6F211F-A409-F040-75F6-F08911D75F6E}"/>
              </a:ext>
            </a:extLst>
          </p:cNvPr>
          <p:cNvCxnSpPr/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CFA7026-B3D6-246E-4DD6-6482F594353C}"/>
              </a:ext>
            </a:extLst>
          </p:cNvPr>
          <p:cNvGrpSpPr/>
          <p:nvPr/>
        </p:nvGrpSpPr>
        <p:grpSpPr>
          <a:xfrm rot="10800000">
            <a:off x="1911454" y="819143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CA4D740C-E246-0A7A-488D-2A3EA05260FF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19DCE050-9E12-D51D-AC84-EFF298CC462D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25F0FECA-8CF3-F4DA-4A11-190310EC8D68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42BB7D6-5ED5-701B-30CA-6A1E40CB4EE0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811557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75CF244-C15C-B099-7E60-39FE6B3AD930}"/>
              </a:ext>
            </a:extLst>
          </p:cNvPr>
          <p:cNvGrpSpPr/>
          <p:nvPr/>
        </p:nvGrpSpPr>
        <p:grpSpPr>
          <a:xfrm>
            <a:off x="8873838" y="640124"/>
            <a:ext cx="3020118" cy="3354445"/>
            <a:chOff x="8873838" y="640124"/>
            <a:chExt cx="3020118" cy="33544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" name="フローチャート: 磁気ディスク 7">
              <a:extLst>
                <a:ext uri="{FF2B5EF4-FFF2-40B4-BE49-F238E27FC236}">
                  <a16:creationId xmlns:a16="http://schemas.microsoft.com/office/drawing/2014/main" id="{870D09E0-74AA-9F8E-CED1-36D784D81F15}"/>
                </a:ext>
              </a:extLst>
            </p:cNvPr>
            <p:cNvSpPr/>
            <p:nvPr/>
          </p:nvSpPr>
          <p:spPr>
            <a:xfrm>
              <a:off x="8873838" y="2837150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9" name="フローチャート: 磁気ディスク 8">
              <a:extLst>
                <a:ext uri="{FF2B5EF4-FFF2-40B4-BE49-F238E27FC236}">
                  <a16:creationId xmlns:a16="http://schemas.microsoft.com/office/drawing/2014/main" id="{D1C92D11-CECF-A8E7-D97F-A0E2E7FBC5CF}"/>
                </a:ext>
              </a:extLst>
            </p:cNvPr>
            <p:cNvSpPr/>
            <p:nvPr/>
          </p:nvSpPr>
          <p:spPr>
            <a:xfrm>
              <a:off x="8873838" y="3345089"/>
              <a:ext cx="1599090" cy="649480"/>
            </a:xfrm>
            <a:prstGeom prst="flowChartMagneticDisk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0" name="正方形/長方形 9">
              <a:extLst>
                <a:ext uri="{FF2B5EF4-FFF2-40B4-BE49-F238E27FC236}">
                  <a16:creationId xmlns:a16="http://schemas.microsoft.com/office/drawing/2014/main" id="{8331275F-D698-4CB3-23E3-73F299E24F4F}"/>
                </a:ext>
              </a:extLst>
            </p:cNvPr>
            <p:cNvSpPr/>
            <p:nvPr/>
          </p:nvSpPr>
          <p:spPr>
            <a:xfrm>
              <a:off x="8873838" y="2942783"/>
              <a:ext cx="1599090" cy="946153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30000">
                  <a:schemeClr val="accent1"/>
                </a:gs>
                <a:gs pos="50000">
                  <a:schemeClr val="tx1">
                    <a:lumMod val="65000"/>
                    <a:lumOff val="3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10800000" scaled="1"/>
              <a:tileRect/>
            </a:gra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unsafe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19953362-04F6-8412-A90F-70AE6AFE4C99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6138FDD7-3627-D1E1-4299-651A3858BF9D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2942783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54F06E75-0E60-EBBE-95CF-D22EF34A1C02}"/>
                </a:ext>
              </a:extLst>
            </p:cNvPr>
            <p:cNvSpPr/>
            <p:nvPr/>
          </p:nvSpPr>
          <p:spPr>
            <a:xfrm>
              <a:off x="10801125" y="640124"/>
              <a:ext cx="1092831" cy="3248812"/>
            </a:xfrm>
            <a:prstGeom prst="rect">
              <a:avLst/>
            </a:prstGeom>
            <a:solidFill>
              <a:schemeClr val="accent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1st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FAA7B48-F9C9-1E71-83CD-BF12E6D2DF2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14FAD5D-3103-10EC-ACE0-D44AB9324926}"/>
              </a:ext>
            </a:extLst>
          </p:cNvPr>
          <p:cNvCxnSpPr>
            <a:cxnSpLocks/>
          </p:cNvCxnSpPr>
          <p:nvPr/>
        </p:nvCxnSpPr>
        <p:spPr>
          <a:xfrm flipH="1">
            <a:off x="6082748" y="3429000"/>
            <a:ext cx="2743200" cy="0"/>
          </a:xfrm>
          <a:prstGeom prst="straightConnector1">
            <a:avLst/>
          </a:prstGeom>
          <a:ln w="76200" cap="rnd">
            <a:solidFill>
              <a:srgbClr val="595959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01399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B0A43-4EA0-EB25-C07E-0A63198AA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605DAF1C-C955-69DA-6598-FB5D76B37465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D7A0483C-D831-DB80-F337-0FFF8B5AA03D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99593460-AA95-B006-9CE1-192ACAFC3CB2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4064D1B-DF89-E00B-11FA-31430D18B41D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91C5BC83-DB45-BC9C-8993-1803AC387BA2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30632A26-5A70-051F-5872-DC9EDFF23363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331722AB-E428-CA65-BF22-F683E7040CAC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bentConnector3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249977B6-6543-7218-BAF1-F8541FAC5C7E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4EF8895-217E-7CBB-ADA0-3EA02A234EF7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7418914" y="4740244"/>
            <a:ext cx="14478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0C76C4C0-A3B2-D027-B0B8-A97315F7EC8A}"/>
              </a:ext>
            </a:extLst>
          </p:cNvPr>
          <p:cNvCxnSpPr>
            <a:stCxn id="2" idx="3"/>
          </p:cNvCxnSpPr>
          <p:nvPr/>
        </p:nvCxnSpPr>
        <p:spPr>
          <a:xfrm>
            <a:off x="5971114" y="2117756"/>
            <a:ext cx="1447800" cy="0"/>
          </a:xfrm>
          <a:prstGeom prst="line">
            <a:avLst/>
          </a:prstGeom>
          <a:ln w="38100">
            <a:solidFill>
              <a:srgbClr val="0070C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D0448A77-6350-22D4-E6D5-B2D4DA5C9FB3}"/>
              </a:ext>
            </a:extLst>
          </p:cNvPr>
          <p:cNvGrpSpPr/>
          <p:nvPr/>
        </p:nvGrpSpPr>
        <p:grpSpPr>
          <a:xfrm rot="10800000">
            <a:off x="2350366" y="819143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A910EFB0-B088-ED8B-B7F6-5C6AAFCB4D54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37FF2C52-125F-050C-0142-265D8A71DA3B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84B958E8-EF22-A2D2-3B3D-29E91ACD90A0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1F66B56F-6DF1-FEA7-391E-CC295765111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17243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F6A27-67DC-16F8-2789-9952CE11B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588E040F-15F7-2DB8-94D6-035195804502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7AB85A7-CCA9-2716-ABAF-76D9C46EF05D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0E13068-EBB3-ECD6-68A3-D35A4B7AB459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44331F2-01F4-D950-C205-E543D41EF806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40FE8C17-F688-CCCA-150B-9CEBAD031EFF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9C745027-1C17-A0C9-3918-5596587F959B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9794489D-0167-2A3C-98F0-737B5E40D0FB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94954602-1BA0-ADA1-FE43-9CB3078548D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コネクタ: 曲線 9">
            <a:extLst>
              <a:ext uri="{FF2B5EF4-FFF2-40B4-BE49-F238E27FC236}">
                <a16:creationId xmlns:a16="http://schemas.microsoft.com/office/drawing/2014/main" id="{5150480B-15BF-8B13-AE25-22244F28467D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15DA8DF2-A1A2-2085-0D11-9FF31191262C}"/>
              </a:ext>
            </a:extLst>
          </p:cNvPr>
          <p:cNvGrpSpPr/>
          <p:nvPr/>
        </p:nvGrpSpPr>
        <p:grpSpPr>
          <a:xfrm rot="10800000">
            <a:off x="2795426" y="819143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2" name="二等辺三角形 11">
              <a:extLst>
                <a:ext uri="{FF2B5EF4-FFF2-40B4-BE49-F238E27FC236}">
                  <a16:creationId xmlns:a16="http://schemas.microsoft.com/office/drawing/2014/main" id="{FA08204E-94A8-DF96-78F9-1DF7454A781C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二等辺三角形 12">
              <a:extLst>
                <a:ext uri="{FF2B5EF4-FFF2-40B4-BE49-F238E27FC236}">
                  <a16:creationId xmlns:a16="http://schemas.microsoft.com/office/drawing/2014/main" id="{A44EA74D-8A85-96AE-F2CF-BA22788DB82B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8A42E5BD-7545-7ED5-5593-FFE54F563654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F4F6718-85D9-366C-8634-FCB61351D5D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2557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9C30D-BAD9-3EDE-2CD0-0E0AD24237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D2924CB5-8E96-BDDE-D1D2-E1FDDF20D119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A77CE069-645F-A18C-1340-5AF558389239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D74E25E-7435-5D26-E007-3E4976CBBF21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BFA5D33-CAE9-F5D3-8CB9-2FB06E74EEE6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1B88F03-7B7E-35E9-F8A9-EEE7433299E8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C9F9A470-43DD-F15A-8A15-DBE5BF883369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E71CE77-E3B5-FADF-5CAF-1FE46F7FE94C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802AB3B5-45DF-F266-558E-0E8E18DA3F9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A8D97A84-73A8-001F-C3FE-43EC8932C0A6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A3E21D6-DE7B-AD0E-3FB9-3CC268FD1A1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120467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E4584-F8F8-E612-4402-102E5F26F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楕円 10">
            <a:extLst>
              <a:ext uri="{FF2B5EF4-FFF2-40B4-BE49-F238E27FC236}">
                <a16:creationId xmlns:a16="http://schemas.microsoft.com/office/drawing/2014/main" id="{C6E45A18-BE6E-0CE8-8E44-9C4ECF0B8206}"/>
              </a:ext>
            </a:extLst>
          </p:cNvPr>
          <p:cNvSpPr/>
          <p:nvPr/>
        </p:nvSpPr>
        <p:spPr>
          <a:xfrm>
            <a:off x="6446450" y="2480775"/>
            <a:ext cx="1899268" cy="1899268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775CE3E-D7CB-F263-C40F-5AA1745439FC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0D150C3-015E-9122-D84E-F02F7DB495F2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4C8F9A2-6236-0A2C-C7A4-EFCCC42546BE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5E2C5167-A0B8-737D-9577-F947144B5D86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D3D12B7-71AE-25ED-AA9A-C54BD2EBCF28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1665758-B4F3-F1F0-72E1-9283DAC1A8F2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917E5B2-DAAA-163E-31FB-D07769C4EA51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1FD3C7AC-D6B8-EAE7-3051-9FA97E5AE089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9C65320D-9049-808C-E073-36A7191DDAF4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A7A4048-1762-A09A-72A9-9F4882BE7C51}"/>
              </a:ext>
            </a:extLst>
          </p:cNvPr>
          <p:cNvSpPr/>
          <p:nvPr/>
        </p:nvSpPr>
        <p:spPr>
          <a:xfrm>
            <a:off x="7262714" y="3364298"/>
            <a:ext cx="314784" cy="1629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184C78F5-3B11-B4E2-63E7-61732886A94C}"/>
              </a:ext>
            </a:extLst>
          </p:cNvPr>
          <p:cNvSpPr/>
          <p:nvPr/>
        </p:nvSpPr>
        <p:spPr>
          <a:xfrm rot="4664729">
            <a:off x="7011035" y="3351629"/>
            <a:ext cx="831656" cy="16801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48E81D6-06F6-D8FC-1518-04816CB0643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46462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38192-2C35-D79D-1372-7AD613AFF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楕円 12">
            <a:extLst>
              <a:ext uri="{FF2B5EF4-FFF2-40B4-BE49-F238E27FC236}">
                <a16:creationId xmlns:a16="http://schemas.microsoft.com/office/drawing/2014/main" id="{C40716F9-2F0F-275E-5926-AB9BA7C80E88}"/>
              </a:ext>
            </a:extLst>
          </p:cNvPr>
          <p:cNvSpPr/>
          <p:nvPr/>
        </p:nvSpPr>
        <p:spPr>
          <a:xfrm>
            <a:off x="6446450" y="2480775"/>
            <a:ext cx="1899268" cy="1899268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5A6DEBB-4C5E-52F0-8158-830BDEE30F3A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0D4BD46-49A1-909A-4056-5B518C1E003A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071F66D9-6EAF-9252-0ED0-85F0258C87BE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459E926-6249-5D29-3599-12049DBA8D7E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7A1B0253-1970-E1A6-A455-A409D540800B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D8B6467-F22F-21BF-185E-F75E293709EF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3B8C8AF1-898C-0047-9C6C-FEAAE5AA8E92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AA5DCFCE-99C3-4384-E4B3-6F506A59D2D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31E29198-D17F-6508-1427-EC537E1DF78D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0E9D741-6A40-76FF-58F5-771D5E1A010E}"/>
              </a:ext>
            </a:extLst>
          </p:cNvPr>
          <p:cNvSpPr/>
          <p:nvPr/>
        </p:nvSpPr>
        <p:spPr>
          <a:xfrm>
            <a:off x="7262714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37BD3B7-33EE-5D3B-0827-20A42BF2742F}"/>
              </a:ext>
            </a:extLst>
          </p:cNvPr>
          <p:cNvSpPr/>
          <p:nvPr/>
        </p:nvSpPr>
        <p:spPr>
          <a:xfrm rot="4664729">
            <a:off x="7011035" y="3351629"/>
            <a:ext cx="831656" cy="168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3FC3A57-31E8-1FBE-ED97-C46BB5E6ABF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827588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楕円 1">
            <a:extLst>
              <a:ext uri="{FF2B5EF4-FFF2-40B4-BE49-F238E27FC236}">
                <a16:creationId xmlns:a16="http://schemas.microsoft.com/office/drawing/2014/main" id="{6B298F21-424D-1F7D-9C08-235430156701}"/>
              </a:ext>
            </a:extLst>
          </p:cNvPr>
          <p:cNvSpPr/>
          <p:nvPr/>
        </p:nvSpPr>
        <p:spPr>
          <a:xfrm>
            <a:off x="6446450" y="2480775"/>
            <a:ext cx="1899268" cy="1899268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C6DB722A-749E-3251-C3BC-535F2A98458D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42D6120A-3F81-D31D-0BA1-E41A4942132A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9373D410-BCFC-7ACC-FBDD-BF883D3E1347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CCCA55A-4B29-F373-CC3D-761BAF5D51D9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AF849C33-C783-545E-2D7A-FBD6A0E85B3B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93C7845-CD1A-95CD-E8DB-4635D321A268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5B555A6-A447-206C-F9ED-929715240B01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コネクタ: 曲線 9">
            <a:extLst>
              <a:ext uri="{FF2B5EF4-FFF2-40B4-BE49-F238E27FC236}">
                <a16:creationId xmlns:a16="http://schemas.microsoft.com/office/drawing/2014/main" id="{2342A828-F4A8-9F89-0CC2-E92F2E543B00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2688FF88-89A0-4BA2-8955-8D652801904C}"/>
              </a:ext>
            </a:extLst>
          </p:cNvPr>
          <p:cNvCxnSpPr>
            <a:cxnSpLocks/>
            <a:stCxn id="3" idx="3"/>
            <a:endCxn id="8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4E3C810-EC9A-6120-6AB4-8211F65F785E}"/>
              </a:ext>
            </a:extLst>
          </p:cNvPr>
          <p:cNvSpPr/>
          <p:nvPr/>
        </p:nvSpPr>
        <p:spPr>
          <a:xfrm>
            <a:off x="7262714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58C2F94-BEFF-2EF6-50B0-57DB0BC5237F}"/>
              </a:ext>
            </a:extLst>
          </p:cNvPr>
          <p:cNvSpPr/>
          <p:nvPr/>
        </p:nvSpPr>
        <p:spPr>
          <a:xfrm rot="4664729">
            <a:off x="7011035" y="3351629"/>
            <a:ext cx="831656" cy="168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03A6AF73-BBE1-B76A-CDF6-82DCB8C31A5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26972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95CA94C-4A40-40BD-34A3-FCA791D6F1D4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077F415F-4CB9-706E-36DF-3A4DB76B8185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D170B6E-621F-8C1F-1F9E-EC21C878E11C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3C8E0447-2DB8-2979-1910-25B49832BC87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0CC3A2E-9C40-B9AB-5D08-EF1525E7D9D5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63C0772F-BB87-84E2-6278-1C602445EB80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CF01125C-8448-19FA-B305-10BC34960686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9AE29028-0AF4-E108-8099-245CFC12DBC7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B944590-9E19-A99F-C2F9-B6325F5039A4}"/>
              </a:ext>
            </a:extLst>
          </p:cNvPr>
          <p:cNvSpPr/>
          <p:nvPr/>
        </p:nvSpPr>
        <p:spPr>
          <a:xfrm>
            <a:off x="7262714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C7913D2-9951-85DA-16C7-A46EA4DB4FA8}"/>
              </a:ext>
            </a:extLst>
          </p:cNvPr>
          <p:cNvSpPr/>
          <p:nvPr/>
        </p:nvSpPr>
        <p:spPr>
          <a:xfrm rot="4664729">
            <a:off x="7011035" y="3351629"/>
            <a:ext cx="831656" cy="1680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F8B09BBE-E1D7-31C6-E8AD-4CA507636CD2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500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2FF6B206-22BA-1299-C231-CF1AB6938553}"/>
              </a:ext>
            </a:extLst>
          </p:cNvPr>
          <p:cNvGrpSpPr/>
          <p:nvPr/>
        </p:nvGrpSpPr>
        <p:grpSpPr>
          <a:xfrm rot="5400000">
            <a:off x="1616377" y="2874520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4" name="二等辺三角形 13">
              <a:extLst>
                <a:ext uri="{FF2B5EF4-FFF2-40B4-BE49-F238E27FC236}">
                  <a16:creationId xmlns:a16="http://schemas.microsoft.com/office/drawing/2014/main" id="{C13BAC30-2A63-436D-DCF8-C0C403F5A747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" name="二等辺三角形 14">
              <a:extLst>
                <a:ext uri="{FF2B5EF4-FFF2-40B4-BE49-F238E27FC236}">
                  <a16:creationId xmlns:a16="http://schemas.microsoft.com/office/drawing/2014/main" id="{AF5C0864-26DA-07EC-F06B-92A3D5BB199E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二等辺三角形 15">
              <a:extLst>
                <a:ext uri="{FF2B5EF4-FFF2-40B4-BE49-F238E27FC236}">
                  <a16:creationId xmlns:a16="http://schemas.microsoft.com/office/drawing/2014/main" id="{B01ACCBD-5F53-8924-BE49-DA06523AEF08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8F75632E-5139-9C4F-696C-F11BEA4A8FF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1729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5FC33-4125-8270-84B6-C0A77C96C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C726AED3-767F-877D-32C2-DFB5446224D4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AD7F38C6-D993-5DFE-80FC-822558CA1685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7F42986-6A80-1251-197E-FC97BBF51439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9BE542E-7836-D734-6966-3536219A8C87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EAFF287A-DAC5-6A7D-3008-611879A9BF09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3F1891B-FC20-5540-DBC4-87E56D74AE3E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8DE389FF-970B-0705-FFA2-A0BDD7F056FC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0B73186B-1643-353B-CB16-CAFD70AB5717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84C02B79-CE45-EF0E-CC81-B10B54B63B16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4FBC6F4-6659-E117-F3C3-A16676131FF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35834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C7944-DFE4-94DA-6F2D-4F0A4FDB46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楕円 9">
            <a:extLst>
              <a:ext uri="{FF2B5EF4-FFF2-40B4-BE49-F238E27FC236}">
                <a16:creationId xmlns:a16="http://schemas.microsoft.com/office/drawing/2014/main" id="{18DD9F27-D73C-D8C8-46A5-2248C5284BAF}"/>
              </a:ext>
            </a:extLst>
          </p:cNvPr>
          <p:cNvSpPr/>
          <p:nvPr/>
        </p:nvSpPr>
        <p:spPr>
          <a:xfrm>
            <a:off x="6446450" y="2841923"/>
            <a:ext cx="1899268" cy="1899268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2A8F348B-8B18-C692-0944-A13F5CD11B0C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F6BFAA13-A059-2C3D-B09D-FE510856A9EF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1DD49931-7538-16D3-6600-37CEF1663130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54F3C4BF-F378-98A4-024C-EAB3B3C41E96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EA90E0D-F875-A783-0D50-3B45A9DFD728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0F3222C0-6A8E-A3DD-FE30-7F978CF61A1A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EE721A53-245E-272B-8E75-663B41D0A92B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6D794EAA-3A31-696A-3F01-0E1C81FE244B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1E52BD1D-AA9B-EB84-5121-13C9D98D6B1C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40ABD4E-B169-ACC8-240F-0F9FA6DFCA80}"/>
              </a:ext>
            </a:extLst>
          </p:cNvPr>
          <p:cNvSpPr/>
          <p:nvPr/>
        </p:nvSpPr>
        <p:spPr>
          <a:xfrm>
            <a:off x="6883523" y="3364298"/>
            <a:ext cx="314784" cy="1629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96AF55C-F937-6F6D-224B-1255412A835F}"/>
              </a:ext>
            </a:extLst>
          </p:cNvPr>
          <p:cNvSpPr/>
          <p:nvPr/>
        </p:nvSpPr>
        <p:spPr>
          <a:xfrm rot="2780895">
            <a:off x="7284055" y="4053883"/>
            <a:ext cx="289598" cy="20939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1326B742-4E14-2C13-E67A-756806A3280A}"/>
              </a:ext>
            </a:extLst>
          </p:cNvPr>
          <p:cNvSpPr/>
          <p:nvPr/>
        </p:nvSpPr>
        <p:spPr>
          <a:xfrm>
            <a:off x="7639521" y="3364297"/>
            <a:ext cx="314784" cy="1629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16E9779-8E53-8FB1-59EE-970DACE9B6D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6952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4C812-BAF0-66CB-DA50-29CF1FB36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楕円 9">
            <a:extLst>
              <a:ext uri="{FF2B5EF4-FFF2-40B4-BE49-F238E27FC236}">
                <a16:creationId xmlns:a16="http://schemas.microsoft.com/office/drawing/2014/main" id="{3AA7211A-04A6-6D57-6DD1-AEEF0A47A066}"/>
              </a:ext>
            </a:extLst>
          </p:cNvPr>
          <p:cNvSpPr/>
          <p:nvPr/>
        </p:nvSpPr>
        <p:spPr>
          <a:xfrm>
            <a:off x="6446450" y="2841923"/>
            <a:ext cx="1899268" cy="1899268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8EDF93D9-EA89-36D1-C881-0135D07EC401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6C51A997-E914-149F-28F8-C71CA2DCC0AE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997242AD-53E8-0518-51DD-8BDE902D78C1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F843EBE9-CD45-B07C-D63A-B51A22EC2FAF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CA76E6CC-7F6E-7C83-7AD7-8E802E5CD9FC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A9BCC5A-8D67-4EAB-D25F-3C3AFF93D663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4B211B4-076F-986A-C05B-3BDF3D4B40FF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45FB24F0-23A6-C3A9-C0F9-9F654253116E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D904D9A6-2B53-1B87-734C-226D379F58EF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752BDB4-2516-43C6-CB2F-AD48778CA193}"/>
              </a:ext>
            </a:extLst>
          </p:cNvPr>
          <p:cNvSpPr/>
          <p:nvPr/>
        </p:nvSpPr>
        <p:spPr>
          <a:xfrm>
            <a:off x="6883523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4BFC196-AE64-B281-C800-366367A52F61}"/>
              </a:ext>
            </a:extLst>
          </p:cNvPr>
          <p:cNvSpPr/>
          <p:nvPr/>
        </p:nvSpPr>
        <p:spPr>
          <a:xfrm rot="2780895">
            <a:off x="7284055" y="4053883"/>
            <a:ext cx="289598" cy="209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50A069FE-6BF1-C4A7-FFB0-8D9C6FEC103D}"/>
              </a:ext>
            </a:extLst>
          </p:cNvPr>
          <p:cNvSpPr/>
          <p:nvPr/>
        </p:nvSpPr>
        <p:spPr>
          <a:xfrm>
            <a:off x="7639521" y="3364297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DBA7863-26F5-40A7-71F1-3B19B998F4E5}"/>
              </a:ext>
            </a:extLst>
          </p:cNvPr>
          <p:cNvSpPr txBox="1"/>
          <p:nvPr/>
        </p:nvSpPr>
        <p:spPr>
          <a:xfrm>
            <a:off x="109569" y="100484"/>
            <a:ext cx="3273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0402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75CF244-C15C-B099-7E60-39FE6B3AD930}"/>
              </a:ext>
            </a:extLst>
          </p:cNvPr>
          <p:cNvGrpSpPr/>
          <p:nvPr/>
        </p:nvGrpSpPr>
        <p:grpSpPr>
          <a:xfrm>
            <a:off x="8873838" y="5483536"/>
            <a:ext cx="3020118" cy="1157419"/>
            <a:chOff x="8873838" y="5483536"/>
            <a:chExt cx="3020118" cy="115741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" name="フローチャート: 磁気ディスク 12">
              <a:extLst>
                <a:ext uri="{FF2B5EF4-FFF2-40B4-BE49-F238E27FC236}">
                  <a16:creationId xmlns:a16="http://schemas.microsoft.com/office/drawing/2014/main" id="{1CFF5D52-A638-60BB-4E4F-913E1B71C416}"/>
                </a:ext>
              </a:extLst>
            </p:cNvPr>
            <p:cNvSpPr/>
            <p:nvPr/>
          </p:nvSpPr>
          <p:spPr>
            <a:xfrm>
              <a:off x="8873838" y="5483536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4" name="フローチャート: 磁気ディスク 13">
              <a:extLst>
                <a:ext uri="{FF2B5EF4-FFF2-40B4-BE49-F238E27FC236}">
                  <a16:creationId xmlns:a16="http://schemas.microsoft.com/office/drawing/2014/main" id="{E2C603F2-E9EB-8E89-4E69-D85EF870EFF0}"/>
                </a:ext>
              </a:extLst>
            </p:cNvPr>
            <p:cNvSpPr/>
            <p:nvPr/>
          </p:nvSpPr>
          <p:spPr>
            <a:xfrm>
              <a:off x="8873838" y="5991475"/>
              <a:ext cx="1599090" cy="649480"/>
            </a:xfrm>
            <a:prstGeom prst="flowChartMagneticDisk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000"/>
            </a:p>
          </p:txBody>
        </p:sp>
        <p:sp>
          <p:nvSpPr>
            <p:cNvPr id="15" name="正方形/長方形 14">
              <a:extLst>
                <a:ext uri="{FF2B5EF4-FFF2-40B4-BE49-F238E27FC236}">
                  <a16:creationId xmlns:a16="http://schemas.microsoft.com/office/drawing/2014/main" id="{FD324096-09DB-291C-9394-C70BA87D69DC}"/>
                </a:ext>
              </a:extLst>
            </p:cNvPr>
            <p:cNvSpPr/>
            <p:nvPr/>
          </p:nvSpPr>
          <p:spPr>
            <a:xfrm>
              <a:off x="8873838" y="5589169"/>
              <a:ext cx="1599090" cy="946153"/>
            </a:xfrm>
            <a:prstGeom prst="rect">
              <a:avLst/>
            </a:prstGeom>
            <a:solidFill>
              <a:srgbClr val="FF0000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.example</a:t>
              </a:r>
              <a:endParaRPr kumimoji="1" lang="ja-JP" altLang="en-US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935080AC-2107-50E4-3AFC-F7474221AF62}"/>
                </a:ext>
              </a:extLst>
            </p:cNvPr>
            <p:cNvCxnSpPr>
              <a:cxnSpLocks/>
            </p:cNvCxnSpPr>
            <p:nvPr/>
          </p:nvCxnSpPr>
          <p:spPr>
            <a:xfrm>
              <a:off x="887383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A77DE23-3C8A-6006-784B-DB9C845F7F6F}"/>
                </a:ext>
              </a:extLst>
            </p:cNvPr>
            <p:cNvCxnSpPr>
              <a:cxnSpLocks/>
            </p:cNvCxnSpPr>
            <p:nvPr/>
          </p:nvCxnSpPr>
          <p:spPr>
            <a:xfrm>
              <a:off x="10472928" y="5589169"/>
              <a:ext cx="0" cy="946153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CEAE12B7-E47C-AD3C-F39E-CE1B883744E7}"/>
                </a:ext>
              </a:extLst>
            </p:cNvPr>
            <p:cNvSpPr/>
            <p:nvPr/>
          </p:nvSpPr>
          <p:spPr>
            <a:xfrm>
              <a:off x="10801125" y="5589169"/>
              <a:ext cx="1092831" cy="946153"/>
            </a:xfrm>
            <a:prstGeom prst="rect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3rd</a:t>
              </a:r>
              <a:r>
                <a:rPr lang="en-US" altLang="ja-JP" sz="12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-party</a:t>
              </a:r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endParaRPr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algn="ctr"/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（</a:t>
              </a:r>
              <a:r>
                <a:rPr kumimoji="1" lang="en-US" altLang="ja-JP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evil</a:t>
              </a:r>
              <a:r>
                <a:rPr kumimoji="1" lang="ja-JP" altLang="en-US" sz="1400" b="1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）</a:t>
              </a:r>
            </a:p>
          </p:txBody>
        </p:sp>
      </p:grp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データ 20">
            <a:extLst>
              <a:ext uri="{FF2B5EF4-FFF2-40B4-BE49-F238E27FC236}">
                <a16:creationId xmlns:a16="http://schemas.microsoft.com/office/drawing/2014/main" id="{21563961-9E5E-8078-9110-9B28E468BC05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0AC7E5-1D69-AEA2-AAA4-C529A4EBB837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83E641-8F3E-87DC-1FB1-4ECA4F8554F4}"/>
              </a:ext>
            </a:extLst>
          </p:cNvPr>
          <p:cNvCxnSpPr>
            <a:cxnSpLocks/>
          </p:cNvCxnSpPr>
          <p:nvPr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A4886B5-3565-2179-8E69-15F4876F8CFC}"/>
              </a:ext>
            </a:extLst>
          </p:cNvPr>
          <p:cNvCxnSpPr>
            <a:cxnSpLocks/>
          </p:cNvCxnSpPr>
          <p:nvPr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F0A612B-BD89-77E6-822C-FEB59F158140}"/>
              </a:ext>
            </a:extLst>
          </p:cNvPr>
          <p:cNvCxnSpPr>
            <a:cxnSpLocks/>
          </p:cNvCxnSpPr>
          <p:nvPr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CCC4ED0-1123-7342-FE92-E325999958D2}"/>
              </a:ext>
            </a:extLst>
          </p:cNvPr>
          <p:cNvCxnSpPr>
            <a:cxnSpLocks/>
          </p:cNvCxnSpPr>
          <p:nvPr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1F45AD-ACBB-FAA8-964D-2B8CEFE2CA9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D5F98A6F-397B-BAD1-33FE-BE98AD60927D}"/>
              </a:ext>
            </a:extLst>
          </p:cNvPr>
          <p:cNvCxnSpPr>
            <a:cxnSpLocks/>
          </p:cNvCxnSpPr>
          <p:nvPr/>
        </p:nvCxnSpPr>
        <p:spPr>
          <a:xfrm flipH="1">
            <a:off x="5201478" y="6070159"/>
            <a:ext cx="3624470" cy="0"/>
          </a:xfrm>
          <a:prstGeom prst="straightConnector1">
            <a:avLst/>
          </a:prstGeom>
          <a:ln w="76200" cap="rnd">
            <a:solidFill>
              <a:srgbClr val="FF000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2713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2852B-9351-5592-972D-F314CE1F2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88092C-1CF8-D05C-8AFD-3CAB1B05458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8CBAE4BF-0131-9FA8-CB94-9AC2F5E47261}"/>
              </a:ext>
            </a:extLst>
          </p:cNvPr>
          <p:cNvSpPr/>
          <p:nvPr/>
        </p:nvSpPr>
        <p:spPr>
          <a:xfrm>
            <a:off x="6446450" y="2841923"/>
            <a:ext cx="1899268" cy="1899268"/>
          </a:xfrm>
          <a:prstGeom prst="ellipse">
            <a:avLst/>
          </a:prstGeom>
          <a:gradFill flip="none" rotWithShape="1">
            <a:gsLst>
              <a:gs pos="0">
                <a:srgbClr val="FFFF00"/>
              </a:gs>
              <a:gs pos="100000">
                <a:schemeClr val="bg1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66570CE4-500D-9F23-7D84-E4B2E6906E91}"/>
              </a:ext>
            </a:extLst>
          </p:cNvPr>
          <p:cNvCxnSpPr>
            <a:stCxn id="5" idx="3"/>
            <a:endCxn id="9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FF450A1-EDE2-1879-2EA4-941496DCFCF1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6A19750-397B-D8CD-B050-A372BDEF94BA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E059B7C3-F40B-5D03-85BE-615FDE489480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F3239F17-B37C-970D-3784-87C4D31F6BED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0850C339-EC35-50E0-64FB-9130E387C4C6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089E398C-9EBF-B5D0-279F-F2F6226C0595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41F96BC3-9CAB-8863-B5E6-01C1DD4AF990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59409984-12F4-500F-F54E-1DC36E959B6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2B1ABFCB-6E3E-7B95-27AB-1EBCD987C90E}"/>
              </a:ext>
            </a:extLst>
          </p:cNvPr>
          <p:cNvSpPr/>
          <p:nvPr/>
        </p:nvSpPr>
        <p:spPr>
          <a:xfrm>
            <a:off x="6883523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EFBBA4CF-1C86-6928-E78C-436B8952D244}"/>
              </a:ext>
            </a:extLst>
          </p:cNvPr>
          <p:cNvSpPr/>
          <p:nvPr/>
        </p:nvSpPr>
        <p:spPr>
          <a:xfrm rot="2780895">
            <a:off x="7284055" y="4053883"/>
            <a:ext cx="289598" cy="209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10EE046A-B594-ED8B-43D8-0D1EC2AE752E}"/>
              </a:ext>
            </a:extLst>
          </p:cNvPr>
          <p:cNvSpPr/>
          <p:nvPr/>
        </p:nvSpPr>
        <p:spPr>
          <a:xfrm>
            <a:off x="7639521" y="3364297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75624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32852B-9351-5592-972D-F314CE1F2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A86F282-7D2C-F726-F509-F45E1F4589CB}"/>
              </a:ext>
            </a:extLst>
          </p:cNvPr>
          <p:cNvCxnSpPr>
            <a:stCxn id="20" idx="3"/>
            <a:endCxn id="23" idx="1"/>
          </p:cNvCxnSpPr>
          <p:nvPr/>
        </p:nvCxnSpPr>
        <p:spPr>
          <a:xfrm>
            <a:off x="5971114" y="3429000"/>
            <a:ext cx="2895600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863706B-87FC-0005-357D-50319C906A57}"/>
              </a:ext>
            </a:extLst>
          </p:cNvPr>
          <p:cNvSpPr/>
          <p:nvPr/>
        </p:nvSpPr>
        <p:spPr>
          <a:xfrm>
            <a:off x="6883523" y="3364298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B17FA19E-6F86-26B6-2ED1-6459CA5FFB75}"/>
              </a:ext>
            </a:extLst>
          </p:cNvPr>
          <p:cNvSpPr/>
          <p:nvPr/>
        </p:nvSpPr>
        <p:spPr>
          <a:xfrm>
            <a:off x="4576880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008B96A0-9FA3-479D-EAF1-3B048D7ED3B2}"/>
              </a:ext>
            </a:extLst>
          </p:cNvPr>
          <p:cNvSpPr/>
          <p:nvPr/>
        </p:nvSpPr>
        <p:spPr>
          <a:xfrm>
            <a:off x="4576880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89901FE9-E134-3AD3-D637-B32AC532DA7C}"/>
              </a:ext>
            </a:extLst>
          </p:cNvPr>
          <p:cNvSpPr/>
          <p:nvPr/>
        </p:nvSpPr>
        <p:spPr>
          <a:xfrm>
            <a:off x="4576880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A6F3A80F-A1FD-57C3-7544-308D4487ECD9}"/>
              </a:ext>
            </a:extLst>
          </p:cNvPr>
          <p:cNvSpPr/>
          <p:nvPr/>
        </p:nvSpPr>
        <p:spPr>
          <a:xfrm>
            <a:off x="8866714" y="1705823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0DC2097-4FED-CD81-0D59-7B150ACF17D5}"/>
              </a:ext>
            </a:extLst>
          </p:cNvPr>
          <p:cNvSpPr/>
          <p:nvPr/>
        </p:nvSpPr>
        <p:spPr>
          <a:xfrm>
            <a:off x="8866714" y="3017067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4" name="四角形: 角を丸くする 23">
            <a:extLst>
              <a:ext uri="{FF2B5EF4-FFF2-40B4-BE49-F238E27FC236}">
                <a16:creationId xmlns:a16="http://schemas.microsoft.com/office/drawing/2014/main" id="{1C72C58B-AD55-CE11-FF5A-BABD3E52A910}"/>
              </a:ext>
            </a:extLst>
          </p:cNvPr>
          <p:cNvSpPr/>
          <p:nvPr/>
        </p:nvSpPr>
        <p:spPr>
          <a:xfrm>
            <a:off x="8866714" y="4328311"/>
            <a:ext cx="1394234" cy="823866"/>
          </a:xfrm>
          <a:prstGeom prst="roundRect">
            <a:avLst/>
          </a:prstGeom>
          <a:solidFill>
            <a:srgbClr val="0070C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cxnSp>
        <p:nvCxnSpPr>
          <p:cNvPr id="25" name="コネクタ: 曲線 24">
            <a:extLst>
              <a:ext uri="{FF2B5EF4-FFF2-40B4-BE49-F238E27FC236}">
                <a16:creationId xmlns:a16="http://schemas.microsoft.com/office/drawing/2014/main" id="{A925B63F-F262-4C2F-920A-5E55C3E53E27}"/>
              </a:ext>
            </a:extLst>
          </p:cNvPr>
          <p:cNvCxnSpPr>
            <a:cxnSpLocks/>
            <a:stCxn id="19" idx="3"/>
            <a:endCxn id="24" idx="1"/>
          </p:cNvCxnSpPr>
          <p:nvPr/>
        </p:nvCxnSpPr>
        <p:spPr>
          <a:xfrm>
            <a:off x="5971114" y="2117756"/>
            <a:ext cx="2895600" cy="2622488"/>
          </a:xfrm>
          <a:prstGeom prst="curvedConnector3">
            <a:avLst>
              <a:gd name="adj1" fmla="val 36957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87A3BCD-4F5D-102C-905B-0B3BD8762393}"/>
              </a:ext>
            </a:extLst>
          </p:cNvPr>
          <p:cNvSpPr/>
          <p:nvPr/>
        </p:nvSpPr>
        <p:spPr>
          <a:xfrm rot="2780895">
            <a:off x="7284055" y="4053883"/>
            <a:ext cx="289598" cy="2093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C83E2654-17E2-2D8E-995C-95D7FCC7DB11}"/>
              </a:ext>
            </a:extLst>
          </p:cNvPr>
          <p:cNvSpPr/>
          <p:nvPr/>
        </p:nvSpPr>
        <p:spPr>
          <a:xfrm>
            <a:off x="7639521" y="3364297"/>
            <a:ext cx="314784" cy="1629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8" name="コネクタ: 曲線 27">
            <a:extLst>
              <a:ext uri="{FF2B5EF4-FFF2-40B4-BE49-F238E27FC236}">
                <a16:creationId xmlns:a16="http://schemas.microsoft.com/office/drawing/2014/main" id="{99BAAE32-0D8B-1146-DF0F-A4181D85517D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5971114" y="2117756"/>
            <a:ext cx="2895600" cy="2622488"/>
          </a:xfrm>
          <a:prstGeom prst="curvedConnector3">
            <a:avLst>
              <a:gd name="adj1" fmla="val 62700"/>
            </a:avLst>
          </a:prstGeom>
          <a:ln w="38100">
            <a:solidFill>
              <a:srgbClr val="0070C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グループ化 28">
            <a:extLst>
              <a:ext uri="{FF2B5EF4-FFF2-40B4-BE49-F238E27FC236}">
                <a16:creationId xmlns:a16="http://schemas.microsoft.com/office/drawing/2014/main" id="{C8D01425-7023-CAAA-C54F-493E4D72AE55}"/>
              </a:ext>
            </a:extLst>
          </p:cNvPr>
          <p:cNvGrpSpPr/>
          <p:nvPr/>
        </p:nvGrpSpPr>
        <p:grpSpPr>
          <a:xfrm rot="5400000">
            <a:off x="1616377" y="2874520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0" name="二等辺三角形 29">
              <a:extLst>
                <a:ext uri="{FF2B5EF4-FFF2-40B4-BE49-F238E27FC236}">
                  <a16:creationId xmlns:a16="http://schemas.microsoft.com/office/drawing/2014/main" id="{576F7E33-9601-D041-D3DF-558516236108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二等辺三角形 30">
              <a:extLst>
                <a:ext uri="{FF2B5EF4-FFF2-40B4-BE49-F238E27FC236}">
                  <a16:creationId xmlns:a16="http://schemas.microsoft.com/office/drawing/2014/main" id="{A1D14823-C100-E238-83BD-5D0035BF88A6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二等辺三角形 31">
              <a:extLst>
                <a:ext uri="{FF2B5EF4-FFF2-40B4-BE49-F238E27FC236}">
                  <a16:creationId xmlns:a16="http://schemas.microsoft.com/office/drawing/2014/main" id="{FB96ED75-FD93-576A-9940-CDCE6B4B0087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B88092C-1CF8-D05C-8AFD-3CAB1B05458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9127262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1BE39-7730-758C-D6D8-C97415BAB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A39941E9-BB65-86C4-EA27-9045C9F954A5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94E86EB-BF20-2C9C-984C-4DED13FE477A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7F259A1-2E34-5B41-C774-0180A0E23583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18B246C-4873-F597-658C-C878F182520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71245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AA64F-5FC3-3B20-0298-FED9948FC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85569155-0889-AC99-4509-24A54BAC07B0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DBFABF95-9EE3-DFF8-2FDE-81FAF0BBD4F5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9CF1DA6-A658-89EE-BB3D-1D0276787F33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楕円 1">
            <a:extLst>
              <a:ext uri="{FF2B5EF4-FFF2-40B4-BE49-F238E27FC236}">
                <a16:creationId xmlns:a16="http://schemas.microsoft.com/office/drawing/2014/main" id="{26A1559B-FFC7-BA48-547D-AF05A74F983E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95AF150-D2E8-F79C-73D3-AC69662DAF37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37857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2D176-5378-8CAE-5356-19C1C1E6C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1711DCD6-80A1-533E-0D37-795EBCC42347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11EC0570-4051-EB1E-6409-24021483EBBB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8E72087-1C5D-0931-AAA3-EC4ADA07F0E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02FD6FE3-96D5-22B9-E384-4983652C5453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6164723F-0042-5FC1-F7C8-3E3B6DAD1824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607FA04-D721-A745-8070-3BBB5D9F7AE2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AE471D3C-375B-4404-531F-C2EA09B47E38}"/>
              </a:ext>
            </a:extLst>
          </p:cNvPr>
          <p:cNvSpPr/>
          <p:nvPr/>
        </p:nvSpPr>
        <p:spPr>
          <a:xfrm>
            <a:off x="5807211" y="1202355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EEB1E32-E1C1-E7C7-6382-4CDC8957A073}"/>
              </a:ext>
            </a:extLst>
          </p:cNvPr>
          <p:cNvCxnSpPr>
            <a:cxnSpLocks/>
            <a:stCxn id="5" idx="2"/>
          </p:cNvCxnSpPr>
          <p:nvPr/>
        </p:nvCxnSpPr>
        <p:spPr>
          <a:xfrm flipV="1">
            <a:off x="3848086" y="3428999"/>
            <a:ext cx="2247914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98C9B40-9582-3E1E-0B1C-7C63442631A7}"/>
              </a:ext>
            </a:extLst>
          </p:cNvPr>
          <p:cNvCxnSpPr>
            <a:cxnSpLocks/>
            <a:stCxn id="5" idx="4"/>
          </p:cNvCxnSpPr>
          <p:nvPr/>
        </p:nvCxnSpPr>
        <p:spPr>
          <a:xfrm flipH="1" flipV="1">
            <a:off x="6096000" y="3428999"/>
            <a:ext cx="2247913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3C398961-3F43-8A9C-C291-791B529AE53E}"/>
              </a:ext>
            </a:extLst>
          </p:cNvPr>
          <p:cNvCxnSpPr>
            <a:cxnSpLocks/>
            <a:stCxn id="5" idx="0"/>
          </p:cNvCxnSpPr>
          <p:nvPr/>
        </p:nvCxnSpPr>
        <p:spPr>
          <a:xfrm>
            <a:off x="6096000" y="1491142"/>
            <a:ext cx="0" cy="19378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D9E55EF-B5D3-7580-3F09-B8112DEB83D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215558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54509-F0DC-713C-E4C7-B1C3D62DD6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9B99DE86-F9D3-4B3E-FAB8-637F78A4EEED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0A4B5781-6FC8-1B8C-2480-E1002864223C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DF05932-E70D-9689-420D-BEC30214CC37}"/>
              </a:ext>
            </a:extLst>
          </p:cNvPr>
          <p:cNvCxnSpPr>
            <a:cxnSpLocks/>
          </p:cNvCxnSpPr>
          <p:nvPr/>
        </p:nvCxnSpPr>
        <p:spPr>
          <a:xfrm flipV="1">
            <a:off x="3848086" y="3428999"/>
            <a:ext cx="2247914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9E40FBA1-EECF-7FB9-443F-9C1C02871651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28999"/>
            <a:ext cx="2247913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B2495AF5-400F-C42C-77BC-73E438F6E450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1937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B34C5FCE-8B1C-C554-99F3-4715F193B977}"/>
              </a:ext>
            </a:extLst>
          </p:cNvPr>
          <p:cNvSpPr/>
          <p:nvPr/>
        </p:nvSpPr>
        <p:spPr>
          <a:xfrm>
            <a:off x="5807211" y="1202355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22F8A8D-2B63-A8C1-D4A7-DB1489696256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BCC38CF9-020B-89B1-D2EE-D51D5F1E731A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964DF85-F069-BE0C-8BD9-8C2DA5579CCC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33362C59-7043-8853-9825-D82185E6F8DA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88C20A8-01EE-8A1D-46C8-A7E790FD63C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590718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E7D0C-37C1-754F-4BBC-2A4029F17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楕円 11">
            <a:extLst>
              <a:ext uri="{FF2B5EF4-FFF2-40B4-BE49-F238E27FC236}">
                <a16:creationId xmlns:a16="http://schemas.microsoft.com/office/drawing/2014/main" id="{18B4C529-64E4-B4E2-77A2-01A23FA6B13E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934748E-7736-94FD-CA41-1C76CC9D6AE9}"/>
              </a:ext>
            </a:extLst>
          </p:cNvPr>
          <p:cNvCxnSpPr>
            <a:cxnSpLocks/>
          </p:cNvCxnSpPr>
          <p:nvPr/>
        </p:nvCxnSpPr>
        <p:spPr>
          <a:xfrm flipV="1">
            <a:off x="3848086" y="3428999"/>
            <a:ext cx="2247914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D4A1BA1-5D94-460F-E225-6BB1769E403E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28999"/>
            <a:ext cx="2247913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98EDF4C-4650-110C-B2A5-2DD315255412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1937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B1E5FF02-909A-82FA-23CB-FBC1810BD6F5}"/>
              </a:ext>
            </a:extLst>
          </p:cNvPr>
          <p:cNvSpPr/>
          <p:nvPr/>
        </p:nvSpPr>
        <p:spPr>
          <a:xfrm>
            <a:off x="5807211" y="1202355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37F8774-E4BD-7B4B-820B-5F5A1D2C39E4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DF85B2BF-AA3A-4C89-2F2E-FA9B328DCB51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9944F15-715C-DCFE-5725-BD2FEE1610E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563759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E7D0C-37C1-754F-4BBC-2A4029F17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楕円 11">
            <a:extLst>
              <a:ext uri="{FF2B5EF4-FFF2-40B4-BE49-F238E27FC236}">
                <a16:creationId xmlns:a16="http://schemas.microsoft.com/office/drawing/2014/main" id="{18B4C529-64E4-B4E2-77A2-01A23FA6B13E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A934748E-7736-94FD-CA41-1C76CC9D6AE9}"/>
              </a:ext>
            </a:extLst>
          </p:cNvPr>
          <p:cNvCxnSpPr>
            <a:cxnSpLocks/>
          </p:cNvCxnSpPr>
          <p:nvPr/>
        </p:nvCxnSpPr>
        <p:spPr>
          <a:xfrm flipV="1">
            <a:off x="3848086" y="3428999"/>
            <a:ext cx="2247914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3D4A1BA1-5D94-460F-E225-6BB1769E403E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3428999"/>
            <a:ext cx="2247913" cy="193785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D98EDF4C-4650-110C-B2A5-2DD315255412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193785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楕円 23">
            <a:extLst>
              <a:ext uri="{FF2B5EF4-FFF2-40B4-BE49-F238E27FC236}">
                <a16:creationId xmlns:a16="http://schemas.microsoft.com/office/drawing/2014/main" id="{B1E5FF02-909A-82FA-23CB-FBC1810BD6F5}"/>
              </a:ext>
            </a:extLst>
          </p:cNvPr>
          <p:cNvSpPr/>
          <p:nvPr/>
        </p:nvSpPr>
        <p:spPr>
          <a:xfrm>
            <a:off x="5807211" y="1202355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25" name="楕円 24">
            <a:extLst>
              <a:ext uri="{FF2B5EF4-FFF2-40B4-BE49-F238E27FC236}">
                <a16:creationId xmlns:a16="http://schemas.microsoft.com/office/drawing/2014/main" id="{A37F8774-E4BD-7B4B-820B-5F5A1D2C39E4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DF85B2BF-AA3A-4C89-2F2E-FA9B328DCB51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9944F15-715C-DCFE-5725-BD2FEE1610E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FAFCB08-BFBF-1A3B-2D52-7B252E2F9D6B}"/>
              </a:ext>
            </a:extLst>
          </p:cNvPr>
          <p:cNvGrpSpPr/>
          <p:nvPr/>
        </p:nvGrpSpPr>
        <p:grpSpPr>
          <a:xfrm rot="10800000">
            <a:off x="9743012" y="2491723"/>
            <a:ext cx="1807875" cy="1864311"/>
            <a:chOff x="1579152" y="4440332"/>
            <a:chExt cx="1807875" cy="1864311"/>
          </a:xfr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E4727651-1D1D-9479-844F-4524B0B60CDD}"/>
                </a:ext>
              </a:extLst>
            </p:cNvPr>
            <p:cNvSpPr/>
            <p:nvPr/>
          </p:nvSpPr>
          <p:spPr>
            <a:xfrm>
              <a:off x="1959565" y="4440332"/>
              <a:ext cx="1427462" cy="1864311"/>
            </a:xfrm>
            <a:custGeom>
              <a:avLst/>
              <a:gdLst>
                <a:gd name="connsiteX0" fmla="*/ 55559 w 1398473"/>
                <a:gd name="connsiteY0" fmla="*/ 901053 h 1834115"/>
                <a:gd name="connsiteX1" fmla="*/ 145081 w 1398473"/>
                <a:gd name="connsiteY1" fmla="*/ 869081 h 1834115"/>
                <a:gd name="connsiteX2" fmla="*/ 272969 w 1398473"/>
                <a:gd name="connsiteY2" fmla="*/ 645276 h 1834115"/>
                <a:gd name="connsiteX3" fmla="*/ 637450 w 1398473"/>
                <a:gd name="connsiteY3" fmla="*/ 325556 h 1834115"/>
                <a:gd name="connsiteX4" fmla="*/ 675817 w 1398473"/>
                <a:gd name="connsiteY4" fmla="*/ 44202 h 1834115"/>
                <a:gd name="connsiteX5" fmla="*/ 861255 w 1398473"/>
                <a:gd name="connsiteY5" fmla="*/ 18625 h 1834115"/>
                <a:gd name="connsiteX6" fmla="*/ 937987 w 1398473"/>
                <a:gd name="connsiteY6" fmla="*/ 223246 h 1834115"/>
                <a:gd name="connsiteX7" fmla="*/ 765338 w 1398473"/>
                <a:gd name="connsiteY7" fmla="*/ 664460 h 1834115"/>
                <a:gd name="connsiteX8" fmla="*/ 1283285 w 1398473"/>
                <a:gd name="connsiteY8" fmla="*/ 702826 h 1834115"/>
                <a:gd name="connsiteX9" fmla="*/ 1385596 w 1398473"/>
                <a:gd name="connsiteY9" fmla="*/ 888264 h 1834115"/>
                <a:gd name="connsiteX10" fmla="*/ 1315257 w 1398473"/>
                <a:gd name="connsiteY10" fmla="*/ 1016152 h 1834115"/>
                <a:gd name="connsiteX11" fmla="*/ 1398385 w 1398473"/>
                <a:gd name="connsiteY11" fmla="*/ 1163223 h 1834115"/>
                <a:gd name="connsiteX12" fmla="*/ 1296074 w 1398473"/>
                <a:gd name="connsiteY12" fmla="*/ 1316689 h 1834115"/>
                <a:gd name="connsiteX13" fmla="*/ 1360018 w 1398473"/>
                <a:gd name="connsiteY13" fmla="*/ 1438183 h 1834115"/>
                <a:gd name="connsiteX14" fmla="*/ 1225736 w 1398473"/>
                <a:gd name="connsiteY14" fmla="*/ 1585254 h 1834115"/>
                <a:gd name="connsiteX15" fmla="*/ 1200158 w 1398473"/>
                <a:gd name="connsiteY15" fmla="*/ 1783481 h 1834115"/>
                <a:gd name="connsiteX16" fmla="*/ 100320 w 1398473"/>
                <a:gd name="connsiteY16" fmla="*/ 1751509 h 1834115"/>
                <a:gd name="connsiteX17" fmla="*/ 55559 w 1398473"/>
                <a:gd name="connsiteY17" fmla="*/ 901053 h 1834115"/>
                <a:gd name="connsiteX0" fmla="*/ 42322 w 1409620"/>
                <a:gd name="connsiteY0" fmla="*/ 1035165 h 1825295"/>
                <a:gd name="connsiteX1" fmla="*/ 156228 w 1409620"/>
                <a:gd name="connsiteY1" fmla="*/ 869081 h 1825295"/>
                <a:gd name="connsiteX2" fmla="*/ 284116 w 1409620"/>
                <a:gd name="connsiteY2" fmla="*/ 645276 h 1825295"/>
                <a:gd name="connsiteX3" fmla="*/ 648597 w 1409620"/>
                <a:gd name="connsiteY3" fmla="*/ 325556 h 1825295"/>
                <a:gd name="connsiteX4" fmla="*/ 686964 w 1409620"/>
                <a:gd name="connsiteY4" fmla="*/ 44202 h 1825295"/>
                <a:gd name="connsiteX5" fmla="*/ 872402 w 1409620"/>
                <a:gd name="connsiteY5" fmla="*/ 18625 h 1825295"/>
                <a:gd name="connsiteX6" fmla="*/ 949134 w 1409620"/>
                <a:gd name="connsiteY6" fmla="*/ 223246 h 1825295"/>
                <a:gd name="connsiteX7" fmla="*/ 776485 w 1409620"/>
                <a:gd name="connsiteY7" fmla="*/ 664460 h 1825295"/>
                <a:gd name="connsiteX8" fmla="*/ 1294432 w 1409620"/>
                <a:gd name="connsiteY8" fmla="*/ 702826 h 1825295"/>
                <a:gd name="connsiteX9" fmla="*/ 1396743 w 1409620"/>
                <a:gd name="connsiteY9" fmla="*/ 888264 h 1825295"/>
                <a:gd name="connsiteX10" fmla="*/ 1326404 w 1409620"/>
                <a:gd name="connsiteY10" fmla="*/ 1016152 h 1825295"/>
                <a:gd name="connsiteX11" fmla="*/ 1409532 w 1409620"/>
                <a:gd name="connsiteY11" fmla="*/ 1163223 h 1825295"/>
                <a:gd name="connsiteX12" fmla="*/ 1307221 w 1409620"/>
                <a:gd name="connsiteY12" fmla="*/ 1316689 h 1825295"/>
                <a:gd name="connsiteX13" fmla="*/ 1371165 w 1409620"/>
                <a:gd name="connsiteY13" fmla="*/ 1438183 h 1825295"/>
                <a:gd name="connsiteX14" fmla="*/ 1236883 w 1409620"/>
                <a:gd name="connsiteY14" fmla="*/ 1585254 h 1825295"/>
                <a:gd name="connsiteX15" fmla="*/ 1211305 w 1409620"/>
                <a:gd name="connsiteY15" fmla="*/ 1783481 h 1825295"/>
                <a:gd name="connsiteX16" fmla="*/ 111467 w 1409620"/>
                <a:gd name="connsiteY16" fmla="*/ 1751509 h 1825295"/>
                <a:gd name="connsiteX17" fmla="*/ 42322 w 1409620"/>
                <a:gd name="connsiteY17" fmla="*/ 1035165 h 1825295"/>
                <a:gd name="connsiteX0" fmla="*/ 38171 w 1405469"/>
                <a:gd name="connsiteY0" fmla="*/ 1035165 h 1842119"/>
                <a:gd name="connsiteX1" fmla="*/ 152077 w 1405469"/>
                <a:gd name="connsiteY1" fmla="*/ 869081 h 1842119"/>
                <a:gd name="connsiteX2" fmla="*/ 279965 w 1405469"/>
                <a:gd name="connsiteY2" fmla="*/ 645276 h 1842119"/>
                <a:gd name="connsiteX3" fmla="*/ 644446 w 1405469"/>
                <a:gd name="connsiteY3" fmla="*/ 325556 h 1842119"/>
                <a:gd name="connsiteX4" fmla="*/ 682813 w 1405469"/>
                <a:gd name="connsiteY4" fmla="*/ 44202 h 1842119"/>
                <a:gd name="connsiteX5" fmla="*/ 868251 w 1405469"/>
                <a:gd name="connsiteY5" fmla="*/ 18625 h 1842119"/>
                <a:gd name="connsiteX6" fmla="*/ 944983 w 1405469"/>
                <a:gd name="connsiteY6" fmla="*/ 223246 h 1842119"/>
                <a:gd name="connsiteX7" fmla="*/ 772334 w 1405469"/>
                <a:gd name="connsiteY7" fmla="*/ 664460 h 1842119"/>
                <a:gd name="connsiteX8" fmla="*/ 1290281 w 1405469"/>
                <a:gd name="connsiteY8" fmla="*/ 702826 h 1842119"/>
                <a:gd name="connsiteX9" fmla="*/ 1392592 w 1405469"/>
                <a:gd name="connsiteY9" fmla="*/ 888264 h 1842119"/>
                <a:gd name="connsiteX10" fmla="*/ 1322253 w 1405469"/>
                <a:gd name="connsiteY10" fmla="*/ 1016152 h 1842119"/>
                <a:gd name="connsiteX11" fmla="*/ 1405381 w 1405469"/>
                <a:gd name="connsiteY11" fmla="*/ 1163223 h 1842119"/>
                <a:gd name="connsiteX12" fmla="*/ 1303070 w 1405469"/>
                <a:gd name="connsiteY12" fmla="*/ 1316689 h 1842119"/>
                <a:gd name="connsiteX13" fmla="*/ 1367014 w 1405469"/>
                <a:gd name="connsiteY13" fmla="*/ 1438183 h 1842119"/>
                <a:gd name="connsiteX14" fmla="*/ 1232732 w 1405469"/>
                <a:gd name="connsiteY14" fmla="*/ 1585254 h 1842119"/>
                <a:gd name="connsiteX15" fmla="*/ 1146194 w 1405469"/>
                <a:gd name="connsiteY15" fmla="*/ 1813961 h 1842119"/>
                <a:gd name="connsiteX16" fmla="*/ 107316 w 1405469"/>
                <a:gd name="connsiteY16" fmla="*/ 1751509 h 1842119"/>
                <a:gd name="connsiteX17" fmla="*/ 38171 w 1405469"/>
                <a:gd name="connsiteY17" fmla="*/ 1035165 h 1842119"/>
                <a:gd name="connsiteX0" fmla="*/ 19580 w 1429550"/>
                <a:gd name="connsiteY0" fmla="*/ 1035165 h 1842119"/>
                <a:gd name="connsiteX1" fmla="*/ 176158 w 1429550"/>
                <a:gd name="connsiteY1" fmla="*/ 869081 h 1842119"/>
                <a:gd name="connsiteX2" fmla="*/ 304046 w 1429550"/>
                <a:gd name="connsiteY2" fmla="*/ 645276 h 1842119"/>
                <a:gd name="connsiteX3" fmla="*/ 668527 w 1429550"/>
                <a:gd name="connsiteY3" fmla="*/ 325556 h 1842119"/>
                <a:gd name="connsiteX4" fmla="*/ 706894 w 1429550"/>
                <a:gd name="connsiteY4" fmla="*/ 44202 h 1842119"/>
                <a:gd name="connsiteX5" fmla="*/ 892332 w 1429550"/>
                <a:gd name="connsiteY5" fmla="*/ 18625 h 1842119"/>
                <a:gd name="connsiteX6" fmla="*/ 969064 w 1429550"/>
                <a:gd name="connsiteY6" fmla="*/ 223246 h 1842119"/>
                <a:gd name="connsiteX7" fmla="*/ 796415 w 1429550"/>
                <a:gd name="connsiteY7" fmla="*/ 664460 h 1842119"/>
                <a:gd name="connsiteX8" fmla="*/ 1314362 w 1429550"/>
                <a:gd name="connsiteY8" fmla="*/ 702826 h 1842119"/>
                <a:gd name="connsiteX9" fmla="*/ 1416673 w 1429550"/>
                <a:gd name="connsiteY9" fmla="*/ 888264 h 1842119"/>
                <a:gd name="connsiteX10" fmla="*/ 1346334 w 1429550"/>
                <a:gd name="connsiteY10" fmla="*/ 1016152 h 1842119"/>
                <a:gd name="connsiteX11" fmla="*/ 1429462 w 1429550"/>
                <a:gd name="connsiteY11" fmla="*/ 1163223 h 1842119"/>
                <a:gd name="connsiteX12" fmla="*/ 1327151 w 1429550"/>
                <a:gd name="connsiteY12" fmla="*/ 1316689 h 1842119"/>
                <a:gd name="connsiteX13" fmla="*/ 1391095 w 1429550"/>
                <a:gd name="connsiteY13" fmla="*/ 1438183 h 1842119"/>
                <a:gd name="connsiteX14" fmla="*/ 1256813 w 1429550"/>
                <a:gd name="connsiteY14" fmla="*/ 1585254 h 1842119"/>
                <a:gd name="connsiteX15" fmla="*/ 1170275 w 1429550"/>
                <a:gd name="connsiteY15" fmla="*/ 1813961 h 1842119"/>
                <a:gd name="connsiteX16" fmla="*/ 131397 w 1429550"/>
                <a:gd name="connsiteY16" fmla="*/ 1751509 h 1842119"/>
                <a:gd name="connsiteX17" fmla="*/ 19580 w 1429550"/>
                <a:gd name="connsiteY17" fmla="*/ 1035165 h 1842119"/>
                <a:gd name="connsiteX0" fmla="*/ 19580 w 1429550"/>
                <a:gd name="connsiteY0" fmla="*/ 1035165 h 1842119"/>
                <a:gd name="connsiteX1" fmla="*/ 176158 w 1429550"/>
                <a:gd name="connsiteY1" fmla="*/ 869081 h 1842119"/>
                <a:gd name="connsiteX2" fmla="*/ 304046 w 1429550"/>
                <a:gd name="connsiteY2" fmla="*/ 645276 h 1842119"/>
                <a:gd name="connsiteX3" fmla="*/ 668527 w 1429550"/>
                <a:gd name="connsiteY3" fmla="*/ 325556 h 1842119"/>
                <a:gd name="connsiteX4" fmla="*/ 706894 w 1429550"/>
                <a:gd name="connsiteY4" fmla="*/ 44202 h 1842119"/>
                <a:gd name="connsiteX5" fmla="*/ 892332 w 1429550"/>
                <a:gd name="connsiteY5" fmla="*/ 18625 h 1842119"/>
                <a:gd name="connsiteX6" fmla="*/ 969064 w 1429550"/>
                <a:gd name="connsiteY6" fmla="*/ 223246 h 1842119"/>
                <a:gd name="connsiteX7" fmla="*/ 796415 w 1429550"/>
                <a:gd name="connsiteY7" fmla="*/ 664460 h 1842119"/>
                <a:gd name="connsiteX8" fmla="*/ 1314362 w 1429550"/>
                <a:gd name="connsiteY8" fmla="*/ 702826 h 1842119"/>
                <a:gd name="connsiteX9" fmla="*/ 1416673 w 1429550"/>
                <a:gd name="connsiteY9" fmla="*/ 888264 h 1842119"/>
                <a:gd name="connsiteX10" fmla="*/ 1346334 w 1429550"/>
                <a:gd name="connsiteY10" fmla="*/ 1016152 h 1842119"/>
                <a:gd name="connsiteX11" fmla="*/ 1429462 w 1429550"/>
                <a:gd name="connsiteY11" fmla="*/ 1163223 h 1842119"/>
                <a:gd name="connsiteX12" fmla="*/ 1327151 w 1429550"/>
                <a:gd name="connsiteY12" fmla="*/ 1316689 h 1842119"/>
                <a:gd name="connsiteX13" fmla="*/ 1391095 w 1429550"/>
                <a:gd name="connsiteY13" fmla="*/ 1438183 h 1842119"/>
                <a:gd name="connsiteX14" fmla="*/ 1256813 w 1429550"/>
                <a:gd name="connsiteY14" fmla="*/ 1585254 h 1842119"/>
                <a:gd name="connsiteX15" fmla="*/ 1170275 w 1429550"/>
                <a:gd name="connsiteY15" fmla="*/ 1813961 h 1842119"/>
                <a:gd name="connsiteX16" fmla="*/ 131397 w 1429550"/>
                <a:gd name="connsiteY16" fmla="*/ 1751509 h 1842119"/>
                <a:gd name="connsiteX17" fmla="*/ 19580 w 1429550"/>
                <a:gd name="connsiteY17" fmla="*/ 1035165 h 1842119"/>
                <a:gd name="connsiteX0" fmla="*/ 17089 w 1427059"/>
                <a:gd name="connsiteY0" fmla="*/ 1035165 h 1842119"/>
                <a:gd name="connsiteX1" fmla="*/ 173667 w 1427059"/>
                <a:gd name="connsiteY1" fmla="*/ 869081 h 1842119"/>
                <a:gd name="connsiteX2" fmla="*/ 301555 w 1427059"/>
                <a:gd name="connsiteY2" fmla="*/ 645276 h 1842119"/>
                <a:gd name="connsiteX3" fmla="*/ 666036 w 1427059"/>
                <a:gd name="connsiteY3" fmla="*/ 325556 h 1842119"/>
                <a:gd name="connsiteX4" fmla="*/ 704403 w 1427059"/>
                <a:gd name="connsiteY4" fmla="*/ 44202 h 1842119"/>
                <a:gd name="connsiteX5" fmla="*/ 889841 w 1427059"/>
                <a:gd name="connsiteY5" fmla="*/ 18625 h 1842119"/>
                <a:gd name="connsiteX6" fmla="*/ 966573 w 1427059"/>
                <a:gd name="connsiteY6" fmla="*/ 223246 h 1842119"/>
                <a:gd name="connsiteX7" fmla="*/ 793924 w 1427059"/>
                <a:gd name="connsiteY7" fmla="*/ 664460 h 1842119"/>
                <a:gd name="connsiteX8" fmla="*/ 1311871 w 1427059"/>
                <a:gd name="connsiteY8" fmla="*/ 702826 h 1842119"/>
                <a:gd name="connsiteX9" fmla="*/ 1414182 w 1427059"/>
                <a:gd name="connsiteY9" fmla="*/ 888264 h 1842119"/>
                <a:gd name="connsiteX10" fmla="*/ 1343843 w 1427059"/>
                <a:gd name="connsiteY10" fmla="*/ 1016152 h 1842119"/>
                <a:gd name="connsiteX11" fmla="*/ 1426971 w 1427059"/>
                <a:gd name="connsiteY11" fmla="*/ 1163223 h 1842119"/>
                <a:gd name="connsiteX12" fmla="*/ 1324660 w 1427059"/>
                <a:gd name="connsiteY12" fmla="*/ 1316689 h 1842119"/>
                <a:gd name="connsiteX13" fmla="*/ 1388604 w 1427059"/>
                <a:gd name="connsiteY13" fmla="*/ 1438183 h 1842119"/>
                <a:gd name="connsiteX14" fmla="*/ 1254322 w 1427059"/>
                <a:gd name="connsiteY14" fmla="*/ 1585254 h 1842119"/>
                <a:gd name="connsiteX15" fmla="*/ 1167784 w 1427059"/>
                <a:gd name="connsiteY15" fmla="*/ 1813961 h 1842119"/>
                <a:gd name="connsiteX16" fmla="*/ 128906 w 1427059"/>
                <a:gd name="connsiteY16" fmla="*/ 1751509 h 1842119"/>
                <a:gd name="connsiteX17" fmla="*/ 17089 w 1427059"/>
                <a:gd name="connsiteY17" fmla="*/ 1035165 h 1842119"/>
                <a:gd name="connsiteX0" fmla="*/ 25803 w 1435773"/>
                <a:gd name="connsiteY0" fmla="*/ 1035165 h 1839513"/>
                <a:gd name="connsiteX1" fmla="*/ 182381 w 1435773"/>
                <a:gd name="connsiteY1" fmla="*/ 869081 h 1839513"/>
                <a:gd name="connsiteX2" fmla="*/ 310269 w 1435773"/>
                <a:gd name="connsiteY2" fmla="*/ 645276 h 1839513"/>
                <a:gd name="connsiteX3" fmla="*/ 674750 w 1435773"/>
                <a:gd name="connsiteY3" fmla="*/ 325556 h 1839513"/>
                <a:gd name="connsiteX4" fmla="*/ 713117 w 1435773"/>
                <a:gd name="connsiteY4" fmla="*/ 44202 h 1839513"/>
                <a:gd name="connsiteX5" fmla="*/ 898555 w 1435773"/>
                <a:gd name="connsiteY5" fmla="*/ 18625 h 1839513"/>
                <a:gd name="connsiteX6" fmla="*/ 975287 w 1435773"/>
                <a:gd name="connsiteY6" fmla="*/ 223246 h 1839513"/>
                <a:gd name="connsiteX7" fmla="*/ 802638 w 1435773"/>
                <a:gd name="connsiteY7" fmla="*/ 664460 h 1839513"/>
                <a:gd name="connsiteX8" fmla="*/ 1320585 w 1435773"/>
                <a:gd name="connsiteY8" fmla="*/ 702826 h 1839513"/>
                <a:gd name="connsiteX9" fmla="*/ 1422896 w 1435773"/>
                <a:gd name="connsiteY9" fmla="*/ 888264 h 1839513"/>
                <a:gd name="connsiteX10" fmla="*/ 1352557 w 1435773"/>
                <a:gd name="connsiteY10" fmla="*/ 1016152 h 1839513"/>
                <a:gd name="connsiteX11" fmla="*/ 1435685 w 1435773"/>
                <a:gd name="connsiteY11" fmla="*/ 1163223 h 1839513"/>
                <a:gd name="connsiteX12" fmla="*/ 1333374 w 1435773"/>
                <a:gd name="connsiteY12" fmla="*/ 1316689 h 1839513"/>
                <a:gd name="connsiteX13" fmla="*/ 1397318 w 1435773"/>
                <a:gd name="connsiteY13" fmla="*/ 1438183 h 1839513"/>
                <a:gd name="connsiteX14" fmla="*/ 1263036 w 1435773"/>
                <a:gd name="connsiteY14" fmla="*/ 1585254 h 1839513"/>
                <a:gd name="connsiteX15" fmla="*/ 1176498 w 1435773"/>
                <a:gd name="connsiteY15" fmla="*/ 1813961 h 1839513"/>
                <a:gd name="connsiteX16" fmla="*/ 125428 w 1435773"/>
                <a:gd name="connsiteY16" fmla="*/ 1745413 h 1839513"/>
                <a:gd name="connsiteX17" fmla="*/ 25803 w 1435773"/>
                <a:gd name="connsiteY17" fmla="*/ 1035165 h 1839513"/>
                <a:gd name="connsiteX0" fmla="*/ 17492 w 1427462"/>
                <a:gd name="connsiteY0" fmla="*/ 1035165 h 1864311"/>
                <a:gd name="connsiteX1" fmla="*/ 174070 w 1427462"/>
                <a:gd name="connsiteY1" fmla="*/ 869081 h 1864311"/>
                <a:gd name="connsiteX2" fmla="*/ 301958 w 1427462"/>
                <a:gd name="connsiteY2" fmla="*/ 645276 h 1864311"/>
                <a:gd name="connsiteX3" fmla="*/ 666439 w 1427462"/>
                <a:gd name="connsiteY3" fmla="*/ 325556 h 1864311"/>
                <a:gd name="connsiteX4" fmla="*/ 704806 w 1427462"/>
                <a:gd name="connsiteY4" fmla="*/ 44202 h 1864311"/>
                <a:gd name="connsiteX5" fmla="*/ 890244 w 1427462"/>
                <a:gd name="connsiteY5" fmla="*/ 18625 h 1864311"/>
                <a:gd name="connsiteX6" fmla="*/ 966976 w 1427462"/>
                <a:gd name="connsiteY6" fmla="*/ 223246 h 1864311"/>
                <a:gd name="connsiteX7" fmla="*/ 794327 w 1427462"/>
                <a:gd name="connsiteY7" fmla="*/ 664460 h 1864311"/>
                <a:gd name="connsiteX8" fmla="*/ 1312274 w 1427462"/>
                <a:gd name="connsiteY8" fmla="*/ 702826 h 1864311"/>
                <a:gd name="connsiteX9" fmla="*/ 1414585 w 1427462"/>
                <a:gd name="connsiteY9" fmla="*/ 888264 h 1864311"/>
                <a:gd name="connsiteX10" fmla="*/ 1344246 w 1427462"/>
                <a:gd name="connsiteY10" fmla="*/ 1016152 h 1864311"/>
                <a:gd name="connsiteX11" fmla="*/ 1427374 w 1427462"/>
                <a:gd name="connsiteY11" fmla="*/ 1163223 h 1864311"/>
                <a:gd name="connsiteX12" fmla="*/ 1325063 w 1427462"/>
                <a:gd name="connsiteY12" fmla="*/ 1316689 h 1864311"/>
                <a:gd name="connsiteX13" fmla="*/ 1389007 w 1427462"/>
                <a:gd name="connsiteY13" fmla="*/ 1438183 h 1864311"/>
                <a:gd name="connsiteX14" fmla="*/ 1254725 w 1427462"/>
                <a:gd name="connsiteY14" fmla="*/ 1585254 h 1864311"/>
                <a:gd name="connsiteX15" fmla="*/ 1168187 w 1427462"/>
                <a:gd name="connsiteY15" fmla="*/ 1813961 h 1864311"/>
                <a:gd name="connsiteX16" fmla="*/ 117117 w 1427462"/>
                <a:gd name="connsiteY16" fmla="*/ 1745413 h 1864311"/>
                <a:gd name="connsiteX17" fmla="*/ 17492 w 1427462"/>
                <a:gd name="connsiteY17" fmla="*/ 1035165 h 186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27462" h="1864311">
                  <a:moveTo>
                    <a:pt x="17492" y="1035165"/>
                  </a:moveTo>
                  <a:cubicBezTo>
                    <a:pt x="26984" y="889110"/>
                    <a:pt x="126659" y="934063"/>
                    <a:pt x="174070" y="869081"/>
                  </a:cubicBezTo>
                  <a:cubicBezTo>
                    <a:pt x="221481" y="804099"/>
                    <a:pt x="219897" y="735863"/>
                    <a:pt x="301958" y="645276"/>
                  </a:cubicBezTo>
                  <a:cubicBezTo>
                    <a:pt x="384020" y="554688"/>
                    <a:pt x="599298" y="425735"/>
                    <a:pt x="666439" y="325556"/>
                  </a:cubicBezTo>
                  <a:cubicBezTo>
                    <a:pt x="733580" y="225377"/>
                    <a:pt x="667505" y="95357"/>
                    <a:pt x="704806" y="44202"/>
                  </a:cubicBezTo>
                  <a:cubicBezTo>
                    <a:pt x="742107" y="-6953"/>
                    <a:pt x="846549" y="-11216"/>
                    <a:pt x="890244" y="18625"/>
                  </a:cubicBezTo>
                  <a:cubicBezTo>
                    <a:pt x="933939" y="48466"/>
                    <a:pt x="982962" y="115607"/>
                    <a:pt x="966976" y="223246"/>
                  </a:cubicBezTo>
                  <a:cubicBezTo>
                    <a:pt x="950990" y="330885"/>
                    <a:pt x="736777" y="584530"/>
                    <a:pt x="794327" y="664460"/>
                  </a:cubicBezTo>
                  <a:cubicBezTo>
                    <a:pt x="851877" y="744390"/>
                    <a:pt x="1208898" y="665525"/>
                    <a:pt x="1312274" y="702826"/>
                  </a:cubicBezTo>
                  <a:cubicBezTo>
                    <a:pt x="1415650" y="740127"/>
                    <a:pt x="1409256" y="836043"/>
                    <a:pt x="1414585" y="888264"/>
                  </a:cubicBezTo>
                  <a:cubicBezTo>
                    <a:pt x="1419914" y="940485"/>
                    <a:pt x="1342115" y="970326"/>
                    <a:pt x="1344246" y="1016152"/>
                  </a:cubicBezTo>
                  <a:cubicBezTo>
                    <a:pt x="1346377" y="1061978"/>
                    <a:pt x="1430571" y="1113134"/>
                    <a:pt x="1427374" y="1163223"/>
                  </a:cubicBezTo>
                  <a:cubicBezTo>
                    <a:pt x="1424177" y="1213312"/>
                    <a:pt x="1331457" y="1270862"/>
                    <a:pt x="1325063" y="1316689"/>
                  </a:cubicBezTo>
                  <a:cubicBezTo>
                    <a:pt x="1318669" y="1362516"/>
                    <a:pt x="1400730" y="1393422"/>
                    <a:pt x="1389007" y="1438183"/>
                  </a:cubicBezTo>
                  <a:cubicBezTo>
                    <a:pt x="1377284" y="1482944"/>
                    <a:pt x="1291528" y="1522624"/>
                    <a:pt x="1254725" y="1585254"/>
                  </a:cubicBezTo>
                  <a:cubicBezTo>
                    <a:pt x="1217922" y="1647884"/>
                    <a:pt x="1355756" y="1786252"/>
                    <a:pt x="1168187" y="1813961"/>
                  </a:cubicBezTo>
                  <a:cubicBezTo>
                    <a:pt x="980618" y="1841670"/>
                    <a:pt x="284516" y="1942268"/>
                    <a:pt x="117117" y="1745413"/>
                  </a:cubicBezTo>
                  <a:cubicBezTo>
                    <a:pt x="-50282" y="1548558"/>
                    <a:pt x="8000" y="1181220"/>
                    <a:pt x="17492" y="10351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>
              <a:extLst>
                <a:ext uri="{FF2B5EF4-FFF2-40B4-BE49-F238E27FC236}">
                  <a16:creationId xmlns:a16="http://schemas.microsoft.com/office/drawing/2014/main" id="{609AFA28-E9CA-E19F-FC92-C0E3EDE28E9A}"/>
                </a:ext>
              </a:extLst>
            </p:cNvPr>
            <p:cNvSpPr/>
            <p:nvPr/>
          </p:nvSpPr>
          <p:spPr>
            <a:xfrm>
              <a:off x="1579152" y="5321329"/>
              <a:ext cx="335203" cy="88261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  <a:gd name="connsiteX0" fmla="*/ 334632 w 3271649"/>
                <a:gd name="connsiteY0" fmla="*/ 455222 h 3576126"/>
                <a:gd name="connsiteX1" fmla="*/ 359345 w 3271649"/>
                <a:gd name="connsiteY1" fmla="*/ 3223135 h 3576126"/>
                <a:gd name="connsiteX2" fmla="*/ 3114902 w 3271649"/>
                <a:gd name="connsiteY2" fmla="*/ 3235492 h 3576126"/>
                <a:gd name="connsiteX3" fmla="*/ 3127259 w 3271649"/>
                <a:gd name="connsiteY3" fmla="*/ 455222 h 3576126"/>
                <a:gd name="connsiteX4" fmla="*/ 334632 w 3271649"/>
                <a:gd name="connsiteY4" fmla="*/ 455222 h 3576126"/>
                <a:gd name="connsiteX0" fmla="*/ 334632 w 3148626"/>
                <a:gd name="connsiteY0" fmla="*/ 455222 h 3576126"/>
                <a:gd name="connsiteX1" fmla="*/ 359345 w 3148626"/>
                <a:gd name="connsiteY1" fmla="*/ 3223135 h 3576126"/>
                <a:gd name="connsiteX2" fmla="*/ 3114902 w 3148626"/>
                <a:gd name="connsiteY2" fmla="*/ 3235492 h 3576126"/>
                <a:gd name="connsiteX3" fmla="*/ 3127259 w 3148626"/>
                <a:gd name="connsiteY3" fmla="*/ 455222 h 3576126"/>
                <a:gd name="connsiteX4" fmla="*/ 334632 w 3148626"/>
                <a:gd name="connsiteY4" fmla="*/ 455222 h 357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8626" h="3576126">
                  <a:moveTo>
                    <a:pt x="334632" y="455222"/>
                  </a:moveTo>
                  <a:cubicBezTo>
                    <a:pt x="-126687" y="916541"/>
                    <a:pt x="-104033" y="2759757"/>
                    <a:pt x="359345" y="3223135"/>
                  </a:cubicBezTo>
                  <a:cubicBezTo>
                    <a:pt x="822723" y="3686513"/>
                    <a:pt x="2653583" y="3696811"/>
                    <a:pt x="3114902" y="3235492"/>
                  </a:cubicBezTo>
                  <a:cubicBezTo>
                    <a:pt x="3060875" y="2650677"/>
                    <a:pt x="2844184" y="1192353"/>
                    <a:pt x="3127259" y="455222"/>
                  </a:cubicBezTo>
                  <a:cubicBezTo>
                    <a:pt x="3410334" y="-281909"/>
                    <a:pt x="795951" y="-6097"/>
                    <a:pt x="334632" y="45522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" name="楕円 1">
              <a:extLst>
                <a:ext uri="{FF2B5EF4-FFF2-40B4-BE49-F238E27FC236}">
                  <a16:creationId xmlns:a16="http://schemas.microsoft.com/office/drawing/2014/main" id="{FA819F60-5345-5A48-80FC-0871AF184285}"/>
                </a:ext>
              </a:extLst>
            </p:cNvPr>
            <p:cNvSpPr/>
            <p:nvPr/>
          </p:nvSpPr>
          <p:spPr>
            <a:xfrm>
              <a:off x="1658361" y="5949696"/>
              <a:ext cx="176784" cy="1767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7692237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5EADF2-3E41-CBAA-5B09-CA1FD07CA3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96A109D0-4428-D930-46BE-D78527518613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807E2CA-D2E7-3D78-3958-48C125F6C62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46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D6B75-3FBF-FD88-D53C-2EC75D7DE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94A8FEE1-437E-054B-1761-A340F21B9756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DF80631B-B998-CA0A-962B-5357BDEA51A7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0F61F252-33A7-3AF7-D5D4-0A4DFE93817D}"/>
              </a:ext>
            </a:extLst>
          </p:cNvPr>
          <p:cNvSpPr/>
          <p:nvPr/>
        </p:nvSpPr>
        <p:spPr>
          <a:xfrm>
            <a:off x="6053328" y="1459857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C676E771-D8F2-5327-D86F-F4033F6B3311}"/>
              </a:ext>
            </a:extLst>
          </p:cNvPr>
          <p:cNvGrpSpPr/>
          <p:nvPr/>
        </p:nvGrpSpPr>
        <p:grpSpPr>
          <a:xfrm>
            <a:off x="5619888" y="847883"/>
            <a:ext cx="952223" cy="580546"/>
            <a:chOff x="5619888" y="722048"/>
            <a:chExt cx="952223" cy="580546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31771F9-E2B3-D89E-29C9-BA1E873FA449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99EE18DC-1B8B-CB0C-DBD5-1B491D7EEB31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A5D19D30-689B-76E7-87FC-D033818A6284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40B3C76B-4392-774D-45EE-A4098CFF63EF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20C55338-0544-F919-BF0D-EBD306D93467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8ED8F039-933A-1B28-9664-0A554D9E5955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4" name="楕円 13">
            <a:extLst>
              <a:ext uri="{FF2B5EF4-FFF2-40B4-BE49-F238E27FC236}">
                <a16:creationId xmlns:a16="http://schemas.microsoft.com/office/drawing/2014/main" id="{2F21A08E-EE20-E813-4912-AB0AFBA8F6C3}"/>
              </a:ext>
            </a:extLst>
          </p:cNvPr>
          <p:cNvSpPr/>
          <p:nvPr/>
        </p:nvSpPr>
        <p:spPr>
          <a:xfrm>
            <a:off x="6053328" y="5317384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397DADA2-9D5B-056E-FB3D-A37526C98714}"/>
              </a:ext>
            </a:extLst>
          </p:cNvPr>
          <p:cNvGrpSpPr/>
          <p:nvPr/>
        </p:nvGrpSpPr>
        <p:grpSpPr>
          <a:xfrm rot="10800000">
            <a:off x="5631358" y="5467449"/>
            <a:ext cx="952223" cy="580546"/>
            <a:chOff x="5619888" y="722048"/>
            <a:chExt cx="952223" cy="580546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F94CF72C-E8FE-8C8E-8DE0-244D686E7683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78C8C00A-3114-E069-FC98-2A6301F41376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88E51663-BBDD-0BDD-2B52-CAE52F98D7AF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0BACB732-DD63-C8F9-A208-EC515A799E8B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二等辺三角形 19">
                <a:extLst>
                  <a:ext uri="{FF2B5EF4-FFF2-40B4-BE49-F238E27FC236}">
                    <a16:creationId xmlns:a16="http://schemas.microsoft.com/office/drawing/2014/main" id="{13634386-92C3-C334-3AAF-02FF39173734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30AF84DD-3992-9321-0F14-2FB26CE29553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289B669-436A-EEB1-BE7B-8B61E2C591F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91458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データ 20">
            <a:extLst>
              <a:ext uri="{FF2B5EF4-FFF2-40B4-BE49-F238E27FC236}">
                <a16:creationId xmlns:a16="http://schemas.microsoft.com/office/drawing/2014/main" id="{21563961-9E5E-8078-9110-9B28E468BC05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0AC7E5-1D69-AEA2-AAA4-C529A4EBB837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83E641-8F3E-87DC-1FB1-4ECA4F8554F4}"/>
              </a:ext>
            </a:extLst>
          </p:cNvPr>
          <p:cNvCxnSpPr>
            <a:cxnSpLocks/>
          </p:cNvCxnSpPr>
          <p:nvPr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A4886B5-3565-2179-8E69-15F4876F8CFC}"/>
              </a:ext>
            </a:extLst>
          </p:cNvPr>
          <p:cNvCxnSpPr>
            <a:cxnSpLocks/>
          </p:cNvCxnSpPr>
          <p:nvPr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F0A612B-BD89-77E6-822C-FEB59F158140}"/>
              </a:ext>
            </a:extLst>
          </p:cNvPr>
          <p:cNvCxnSpPr>
            <a:cxnSpLocks/>
          </p:cNvCxnSpPr>
          <p:nvPr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CCC4ED0-1123-7342-FE92-E325999958D2}"/>
              </a:ext>
            </a:extLst>
          </p:cNvPr>
          <p:cNvCxnSpPr>
            <a:cxnSpLocks/>
          </p:cNvCxnSpPr>
          <p:nvPr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0801239-3F18-27C7-98A2-4AFF1E4AFC4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  <p:cxnSp>
        <p:nvCxnSpPr>
          <p:cNvPr id="3" name="コネクタ: 曲線 2">
            <a:extLst>
              <a:ext uri="{FF2B5EF4-FFF2-40B4-BE49-F238E27FC236}">
                <a16:creationId xmlns:a16="http://schemas.microsoft.com/office/drawing/2014/main" id="{726A27FA-5E05-9DA9-08EC-08B716AC65E3}"/>
              </a:ext>
            </a:extLst>
          </p:cNvPr>
          <p:cNvCxnSpPr>
            <a:cxnSpLocks/>
          </p:cNvCxnSpPr>
          <p:nvPr/>
        </p:nvCxnSpPr>
        <p:spPr>
          <a:xfrm rot="10800000">
            <a:off x="3176555" y="3963791"/>
            <a:ext cx="950723" cy="209845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13524E3-4EDC-8DE5-6324-6A9E2C9B895A}"/>
              </a:ext>
            </a:extLst>
          </p:cNvPr>
          <p:cNvSpPr/>
          <p:nvPr/>
        </p:nvSpPr>
        <p:spPr>
          <a:xfrm rot="20866068">
            <a:off x="3193571" y="4554168"/>
            <a:ext cx="298201" cy="908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リーフォーム: 図形 4">
            <a:extLst>
              <a:ext uri="{FF2B5EF4-FFF2-40B4-BE49-F238E27FC236}">
                <a16:creationId xmlns:a16="http://schemas.microsoft.com/office/drawing/2014/main" id="{C99AF30B-ED7E-B054-DC22-44CFA60BD74E}"/>
              </a:ext>
            </a:extLst>
          </p:cNvPr>
          <p:cNvSpPr/>
          <p:nvPr/>
        </p:nvSpPr>
        <p:spPr>
          <a:xfrm rot="21071802">
            <a:off x="2799181" y="4563169"/>
            <a:ext cx="795460" cy="825422"/>
          </a:xfrm>
          <a:custGeom>
            <a:avLst/>
            <a:gdLst>
              <a:gd name="connsiteX0" fmla="*/ 1610411 w 2571313"/>
              <a:gd name="connsiteY0" fmla="*/ 1063740 h 2668166"/>
              <a:gd name="connsiteX1" fmla="*/ 1785459 w 2571313"/>
              <a:gd name="connsiteY1" fmla="*/ 1234364 h 2668166"/>
              <a:gd name="connsiteX2" fmla="*/ 2003918 w 2571313"/>
              <a:gd name="connsiteY2" fmla="*/ 1124681 h 2668166"/>
              <a:gd name="connsiteX3" fmla="*/ 1796312 w 2571313"/>
              <a:gd name="connsiteY3" fmla="*/ 1164287 h 2668166"/>
              <a:gd name="connsiteX4" fmla="*/ 1610411 w 2571313"/>
              <a:gd name="connsiteY4" fmla="*/ 1063740 h 2668166"/>
              <a:gd name="connsiteX5" fmla="*/ 2087394 w 2571313"/>
              <a:gd name="connsiteY5" fmla="*/ 908435 h 2668166"/>
              <a:gd name="connsiteX6" fmla="*/ 1868163 w 2571313"/>
              <a:gd name="connsiteY6" fmla="*/ 1026937 h 2668166"/>
              <a:gd name="connsiteX7" fmla="*/ 2016855 w 2571313"/>
              <a:gd name="connsiteY7" fmla="*/ 1030801 h 2668166"/>
              <a:gd name="connsiteX8" fmla="*/ 2087394 w 2571313"/>
              <a:gd name="connsiteY8" fmla="*/ 908435 h 2668166"/>
              <a:gd name="connsiteX9" fmla="*/ 1588778 w 2571313"/>
              <a:gd name="connsiteY9" fmla="*/ 831215 h 2668166"/>
              <a:gd name="connsiteX10" fmla="*/ 1619001 w 2571313"/>
              <a:gd name="connsiteY10" fmla="*/ 969186 h 2668166"/>
              <a:gd name="connsiteX11" fmla="*/ 1761894 w 2571313"/>
              <a:gd name="connsiteY11" fmla="*/ 1010479 h 2668166"/>
              <a:gd name="connsiteX12" fmla="*/ 849624 w 2571313"/>
              <a:gd name="connsiteY12" fmla="*/ 0 h 2668166"/>
              <a:gd name="connsiteX13" fmla="*/ 849624 w 2571313"/>
              <a:gd name="connsiteY13" fmla="*/ 1393452 h 2668166"/>
              <a:gd name="connsiteX14" fmla="*/ 870816 w 2571313"/>
              <a:gd name="connsiteY14" fmla="*/ 1392108 h 2668166"/>
              <a:gd name="connsiteX15" fmla="*/ 950719 w 2571313"/>
              <a:gd name="connsiteY15" fmla="*/ 1545072 h 2668166"/>
              <a:gd name="connsiteX16" fmla="*/ 1188574 w 2571313"/>
              <a:gd name="connsiteY16" fmla="*/ 1633704 h 2668166"/>
              <a:gd name="connsiteX17" fmla="*/ 1323824 w 2571313"/>
              <a:gd name="connsiteY17" fmla="*/ 1477063 h 2668166"/>
              <a:gd name="connsiteX18" fmla="*/ 1277718 w 2571313"/>
              <a:gd name="connsiteY18" fmla="*/ 1440325 h 2668166"/>
              <a:gd name="connsiteX19" fmla="*/ 1178694 w 2571313"/>
              <a:gd name="connsiteY19" fmla="*/ 1506384 h 2668166"/>
              <a:gd name="connsiteX20" fmla="*/ 1160469 w 2571313"/>
              <a:gd name="connsiteY20" fmla="*/ 1385170 h 2668166"/>
              <a:gd name="connsiteX21" fmla="*/ 984007 w 2571313"/>
              <a:gd name="connsiteY21" fmla="*/ 1474234 h 2668166"/>
              <a:gd name="connsiteX22" fmla="*/ 1273625 w 2571313"/>
              <a:gd name="connsiteY22" fmla="*/ 1084518 h 2668166"/>
              <a:gd name="connsiteX23" fmla="*/ 1521735 w 2571313"/>
              <a:gd name="connsiteY23" fmla="*/ 1270693 h 2668166"/>
              <a:gd name="connsiteX24" fmla="*/ 1316150 w 2571313"/>
              <a:gd name="connsiteY24" fmla="*/ 809925 h 2668166"/>
              <a:gd name="connsiteX25" fmla="*/ 1410602 w 2571313"/>
              <a:gd name="connsiteY25" fmla="*/ 868949 h 2668166"/>
              <a:gd name="connsiteX26" fmla="*/ 1519793 w 2571313"/>
              <a:gd name="connsiteY26" fmla="*/ 641678 h 2668166"/>
              <a:gd name="connsiteX27" fmla="*/ 1499937 w 2571313"/>
              <a:gd name="connsiteY27" fmla="*/ 483215 h 2668166"/>
              <a:gd name="connsiteX28" fmla="*/ 1735310 w 2571313"/>
              <a:gd name="connsiteY28" fmla="*/ 251883 h 2668166"/>
              <a:gd name="connsiteX29" fmla="*/ 1621151 w 2571313"/>
              <a:gd name="connsiteY29" fmla="*/ 464990 h 2668166"/>
              <a:gd name="connsiteX30" fmla="*/ 1666649 w 2571313"/>
              <a:gd name="connsiteY30" fmla="*/ 553429 h 2668166"/>
              <a:gd name="connsiteX31" fmla="*/ 1890148 w 2571313"/>
              <a:gd name="connsiteY31" fmla="*/ 543645 h 2668166"/>
              <a:gd name="connsiteX32" fmla="*/ 2107444 w 2571313"/>
              <a:gd name="connsiteY32" fmla="*/ 621694 h 2668166"/>
              <a:gd name="connsiteX33" fmla="*/ 2188146 w 2571313"/>
              <a:gd name="connsiteY33" fmla="*/ 530600 h 2668166"/>
              <a:gd name="connsiteX34" fmla="*/ 2172615 w 2571313"/>
              <a:gd name="connsiteY34" fmla="*/ 308568 h 2668166"/>
              <a:gd name="connsiteX35" fmla="*/ 2287585 w 2571313"/>
              <a:gd name="connsiteY35" fmla="*/ 605195 h 2668166"/>
              <a:gd name="connsiteX36" fmla="*/ 2242405 w 2571313"/>
              <a:gd name="connsiteY36" fmla="*/ 753587 h 2668166"/>
              <a:gd name="connsiteX37" fmla="*/ 2272749 w 2571313"/>
              <a:gd name="connsiteY37" fmla="*/ 987669 h 2668166"/>
              <a:gd name="connsiteX38" fmla="*/ 2367808 w 2571313"/>
              <a:gd name="connsiteY38" fmla="*/ 994991 h 2668166"/>
              <a:gd name="connsiteX39" fmla="*/ 2164069 w 2571313"/>
              <a:gd name="connsiteY39" fmla="*/ 1259416 h 2668166"/>
              <a:gd name="connsiteX40" fmla="*/ 2063991 w 2571313"/>
              <a:gd name="connsiteY40" fmla="*/ 1369469 h 2668166"/>
              <a:gd name="connsiteX41" fmla="*/ 2404258 w 2571313"/>
              <a:gd name="connsiteY41" fmla="*/ 1237418 h 2668166"/>
              <a:gd name="connsiteX42" fmla="*/ 2530268 w 2571313"/>
              <a:gd name="connsiteY42" fmla="*/ 1427119 h 2668166"/>
              <a:gd name="connsiteX43" fmla="*/ 2562035 w 2571313"/>
              <a:gd name="connsiteY43" fmla="*/ 1783216 h 2668166"/>
              <a:gd name="connsiteX44" fmla="*/ 2380565 w 2571313"/>
              <a:gd name="connsiteY44" fmla="*/ 1581522 h 2668166"/>
              <a:gd name="connsiteX45" fmla="*/ 2327041 w 2571313"/>
              <a:gd name="connsiteY45" fmla="*/ 1736021 h 2668166"/>
              <a:gd name="connsiteX46" fmla="*/ 2200936 w 2571313"/>
              <a:gd name="connsiteY46" fmla="*/ 1642497 h 2668166"/>
              <a:gd name="connsiteX47" fmla="*/ 2230160 w 2571313"/>
              <a:gd name="connsiteY47" fmla="*/ 1883805 h 2668166"/>
              <a:gd name="connsiteX48" fmla="*/ 2187634 w 2571313"/>
              <a:gd name="connsiteY48" fmla="*/ 2158398 h 2668166"/>
              <a:gd name="connsiteX49" fmla="*/ 2203525 w 2571313"/>
              <a:gd name="connsiteY49" fmla="*/ 2390241 h 2668166"/>
              <a:gd name="connsiteX50" fmla="*/ 2094788 w 2571313"/>
              <a:gd name="connsiteY50" fmla="*/ 2230813 h 2668166"/>
              <a:gd name="connsiteX51" fmla="*/ 1986838 w 2571313"/>
              <a:gd name="connsiteY51" fmla="*/ 2260491 h 2668166"/>
              <a:gd name="connsiteX52" fmla="*/ 2046469 w 2571313"/>
              <a:gd name="connsiteY52" fmla="*/ 2114337 h 2668166"/>
              <a:gd name="connsiteX53" fmla="*/ 2021209 w 2571313"/>
              <a:gd name="connsiteY53" fmla="*/ 1799649 h 2668166"/>
              <a:gd name="connsiteX54" fmla="*/ 1874161 w 2571313"/>
              <a:gd name="connsiteY54" fmla="*/ 2080253 h 2668166"/>
              <a:gd name="connsiteX55" fmla="*/ 1783707 w 2571313"/>
              <a:gd name="connsiteY55" fmla="*/ 2473214 h 2668166"/>
              <a:gd name="connsiteX56" fmla="*/ 1914226 w 2571313"/>
              <a:gd name="connsiteY56" fmla="*/ 2667136 h 2668166"/>
              <a:gd name="connsiteX57" fmla="*/ 1618528 w 2571313"/>
              <a:gd name="connsiteY57" fmla="*/ 2536427 h 2668166"/>
              <a:gd name="connsiteX58" fmla="*/ 1647721 w 2571313"/>
              <a:gd name="connsiteY58" fmla="*/ 2252369 h 2668166"/>
              <a:gd name="connsiteX59" fmla="*/ 1615043 w 2571313"/>
              <a:gd name="connsiteY59" fmla="*/ 2128918 h 2668166"/>
              <a:gd name="connsiteX60" fmla="*/ 1573221 w 2571313"/>
              <a:gd name="connsiteY60" fmla="*/ 2255631 h 2668166"/>
              <a:gd name="connsiteX61" fmla="*/ 1524589 w 2571313"/>
              <a:gd name="connsiteY61" fmla="*/ 2521879 h 2668166"/>
              <a:gd name="connsiteX62" fmla="*/ 1246031 w 2571313"/>
              <a:gd name="connsiteY62" fmla="*/ 2552734 h 2668166"/>
              <a:gd name="connsiteX63" fmla="*/ 1367341 w 2571313"/>
              <a:gd name="connsiteY63" fmla="*/ 2438331 h 2668166"/>
              <a:gd name="connsiteX64" fmla="*/ 1423903 w 2571313"/>
              <a:gd name="connsiteY64" fmla="*/ 2025322 h 2668166"/>
              <a:gd name="connsiteX65" fmla="*/ 1378084 w 2571313"/>
              <a:gd name="connsiteY65" fmla="*/ 1700050 h 2668166"/>
              <a:gd name="connsiteX66" fmla="*/ 1203953 w 2571313"/>
              <a:gd name="connsiteY66" fmla="*/ 1821072 h 2668166"/>
              <a:gd name="connsiteX67" fmla="*/ 895052 w 2571313"/>
              <a:gd name="connsiteY67" fmla="*/ 1617845 h 2668166"/>
              <a:gd name="connsiteX68" fmla="*/ 856260 w 2571313"/>
              <a:gd name="connsiteY68" fmla="*/ 1615248 h 2668166"/>
              <a:gd name="connsiteX69" fmla="*/ 849624 w 2571313"/>
              <a:gd name="connsiteY69" fmla="*/ 1621112 h 2668166"/>
              <a:gd name="connsiteX70" fmla="*/ 849624 w 2571313"/>
              <a:gd name="connsiteY70" fmla="*/ 2373910 h 2668166"/>
              <a:gd name="connsiteX71" fmla="*/ 803905 w 2571313"/>
              <a:gd name="connsiteY71" fmla="*/ 2373910 h 2668166"/>
              <a:gd name="connsiteX72" fmla="*/ 803905 w 2571313"/>
              <a:gd name="connsiteY72" fmla="*/ 1656319 h 2668166"/>
              <a:gd name="connsiteX73" fmla="*/ 800505 w 2571313"/>
              <a:gd name="connsiteY73" fmla="*/ 1654999 h 2668166"/>
              <a:gd name="connsiteX74" fmla="*/ 709507 w 2571313"/>
              <a:gd name="connsiteY74" fmla="*/ 1478118 h 2668166"/>
              <a:gd name="connsiteX75" fmla="*/ 779480 w 2571313"/>
              <a:gd name="connsiteY75" fmla="*/ 1414498 h 2668166"/>
              <a:gd name="connsiteX76" fmla="*/ 803905 w 2571313"/>
              <a:gd name="connsiteY76" fmla="*/ 1404972 h 2668166"/>
              <a:gd name="connsiteX77" fmla="*/ 803905 w 2571313"/>
              <a:gd name="connsiteY77" fmla="*/ 567099 h 2668166"/>
              <a:gd name="connsiteX78" fmla="*/ 767911 w 2571313"/>
              <a:gd name="connsiteY78" fmla="*/ 557461 h 2668166"/>
              <a:gd name="connsiteX79" fmla="*/ 708660 w 2571313"/>
              <a:gd name="connsiteY79" fmla="*/ 552189 h 2668166"/>
              <a:gd name="connsiteX80" fmla="*/ 0 w 2571313"/>
              <a:gd name="connsiteY80" fmla="*/ 1687236 h 2668166"/>
              <a:gd name="connsiteX81" fmla="*/ 708660 w 2571313"/>
              <a:gd name="connsiteY81" fmla="*/ 80067 h 2668166"/>
              <a:gd name="connsiteX82" fmla="*/ 781116 w 2571313"/>
              <a:gd name="connsiteY82" fmla="*/ 88365 h 2668166"/>
              <a:gd name="connsiteX83" fmla="*/ 803905 w 2571313"/>
              <a:gd name="connsiteY83" fmla="*/ 96253 h 2668166"/>
              <a:gd name="connsiteX84" fmla="*/ 803905 w 2571313"/>
              <a:gd name="connsiteY84" fmla="*/ 0 h 26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571313" h="2668166">
                <a:moveTo>
                  <a:pt x="1610411" y="1063740"/>
                </a:moveTo>
                <a:cubicBezTo>
                  <a:pt x="1598423" y="1141144"/>
                  <a:pt x="1676795" y="1217535"/>
                  <a:pt x="1785459" y="1234364"/>
                </a:cubicBezTo>
                <a:cubicBezTo>
                  <a:pt x="1894123" y="1251192"/>
                  <a:pt x="1991930" y="1202086"/>
                  <a:pt x="2003918" y="1124681"/>
                </a:cubicBezTo>
                <a:cubicBezTo>
                  <a:pt x="1950638" y="1161602"/>
                  <a:pt x="1873724" y="1176276"/>
                  <a:pt x="1796312" y="1164287"/>
                </a:cubicBezTo>
                <a:cubicBezTo>
                  <a:pt x="1718899" y="1152298"/>
                  <a:pt x="1650026" y="1115047"/>
                  <a:pt x="1610411" y="1063740"/>
                </a:cubicBezTo>
                <a:close/>
                <a:moveTo>
                  <a:pt x="2087394" y="908435"/>
                </a:moveTo>
                <a:lnTo>
                  <a:pt x="1868163" y="1026937"/>
                </a:lnTo>
                <a:cubicBezTo>
                  <a:pt x="1911661" y="1061065"/>
                  <a:pt x="1969676" y="1062572"/>
                  <a:pt x="2016855" y="1030801"/>
                </a:cubicBezTo>
                <a:cubicBezTo>
                  <a:pt x="2055891" y="1004512"/>
                  <a:pt x="2082149" y="958962"/>
                  <a:pt x="2087394" y="908435"/>
                </a:cubicBezTo>
                <a:close/>
                <a:moveTo>
                  <a:pt x="1588778" y="831215"/>
                </a:moveTo>
                <a:cubicBezTo>
                  <a:pt x="1578493" y="880962"/>
                  <a:pt x="1589744" y="932322"/>
                  <a:pt x="1619001" y="969186"/>
                </a:cubicBezTo>
                <a:cubicBezTo>
                  <a:pt x="1654358" y="1013740"/>
                  <a:pt x="1710113" y="1029851"/>
                  <a:pt x="1761894" y="1010479"/>
                </a:cubicBezTo>
                <a:close/>
                <a:moveTo>
                  <a:pt x="849624" y="0"/>
                </a:moveTo>
                <a:lnTo>
                  <a:pt x="849624" y="1393452"/>
                </a:lnTo>
                <a:lnTo>
                  <a:pt x="870816" y="1392108"/>
                </a:lnTo>
                <a:cubicBezTo>
                  <a:pt x="911018" y="1403267"/>
                  <a:pt x="897759" y="1504806"/>
                  <a:pt x="950719" y="1545072"/>
                </a:cubicBezTo>
                <a:cubicBezTo>
                  <a:pt x="1003679" y="1585338"/>
                  <a:pt x="1126390" y="1645039"/>
                  <a:pt x="1188574" y="1633704"/>
                </a:cubicBezTo>
                <a:cubicBezTo>
                  <a:pt x="1250758" y="1622369"/>
                  <a:pt x="1308967" y="1509293"/>
                  <a:pt x="1323824" y="1477063"/>
                </a:cubicBezTo>
                <a:cubicBezTo>
                  <a:pt x="1338681" y="1444833"/>
                  <a:pt x="1301906" y="1435438"/>
                  <a:pt x="1277718" y="1440325"/>
                </a:cubicBezTo>
                <a:cubicBezTo>
                  <a:pt x="1253529" y="1445212"/>
                  <a:pt x="1198235" y="1515576"/>
                  <a:pt x="1178694" y="1506384"/>
                </a:cubicBezTo>
                <a:cubicBezTo>
                  <a:pt x="1159153" y="1497191"/>
                  <a:pt x="1192916" y="1390528"/>
                  <a:pt x="1160469" y="1385170"/>
                </a:cubicBezTo>
                <a:cubicBezTo>
                  <a:pt x="1128021" y="1379812"/>
                  <a:pt x="965148" y="1524343"/>
                  <a:pt x="984007" y="1474234"/>
                </a:cubicBezTo>
                <a:cubicBezTo>
                  <a:pt x="1002867" y="1424126"/>
                  <a:pt x="1184003" y="1118442"/>
                  <a:pt x="1273625" y="1084518"/>
                </a:cubicBezTo>
                <a:cubicBezTo>
                  <a:pt x="1363246" y="1050595"/>
                  <a:pt x="1514647" y="1316458"/>
                  <a:pt x="1521735" y="1270693"/>
                </a:cubicBezTo>
                <a:cubicBezTo>
                  <a:pt x="1528822" y="1224927"/>
                  <a:pt x="1334672" y="876882"/>
                  <a:pt x="1316150" y="809925"/>
                </a:cubicBezTo>
                <a:cubicBezTo>
                  <a:pt x="1297628" y="742968"/>
                  <a:pt x="1376661" y="896991"/>
                  <a:pt x="1410602" y="868949"/>
                </a:cubicBezTo>
                <a:cubicBezTo>
                  <a:pt x="1444542" y="840908"/>
                  <a:pt x="1504904" y="705967"/>
                  <a:pt x="1519793" y="641678"/>
                </a:cubicBezTo>
                <a:cubicBezTo>
                  <a:pt x="1534682" y="577389"/>
                  <a:pt x="1464017" y="548180"/>
                  <a:pt x="1499937" y="483215"/>
                </a:cubicBezTo>
                <a:cubicBezTo>
                  <a:pt x="1535856" y="418249"/>
                  <a:pt x="1715107" y="254921"/>
                  <a:pt x="1735310" y="251883"/>
                </a:cubicBezTo>
                <a:cubicBezTo>
                  <a:pt x="1755512" y="248846"/>
                  <a:pt x="1632594" y="414732"/>
                  <a:pt x="1621151" y="464990"/>
                </a:cubicBezTo>
                <a:cubicBezTo>
                  <a:pt x="1609707" y="515247"/>
                  <a:pt x="1621817" y="540320"/>
                  <a:pt x="1666649" y="553429"/>
                </a:cubicBezTo>
                <a:cubicBezTo>
                  <a:pt x="1711482" y="566539"/>
                  <a:pt x="1816682" y="532268"/>
                  <a:pt x="1890148" y="543645"/>
                </a:cubicBezTo>
                <a:cubicBezTo>
                  <a:pt x="1963614" y="555023"/>
                  <a:pt x="2057777" y="623868"/>
                  <a:pt x="2107444" y="621694"/>
                </a:cubicBezTo>
                <a:cubicBezTo>
                  <a:pt x="2157110" y="619520"/>
                  <a:pt x="2177284" y="582787"/>
                  <a:pt x="2188146" y="530600"/>
                </a:cubicBezTo>
                <a:cubicBezTo>
                  <a:pt x="2199008" y="478412"/>
                  <a:pt x="2156042" y="296136"/>
                  <a:pt x="2172615" y="308568"/>
                </a:cubicBezTo>
                <a:cubicBezTo>
                  <a:pt x="2189189" y="321001"/>
                  <a:pt x="2275953" y="531026"/>
                  <a:pt x="2287585" y="605195"/>
                </a:cubicBezTo>
                <a:cubicBezTo>
                  <a:pt x="2299217" y="679365"/>
                  <a:pt x="2244878" y="689841"/>
                  <a:pt x="2242405" y="753587"/>
                </a:cubicBezTo>
                <a:cubicBezTo>
                  <a:pt x="2239934" y="817333"/>
                  <a:pt x="2251849" y="947435"/>
                  <a:pt x="2272749" y="987669"/>
                </a:cubicBezTo>
                <a:cubicBezTo>
                  <a:pt x="2293650" y="1027903"/>
                  <a:pt x="2385921" y="949700"/>
                  <a:pt x="2367808" y="994991"/>
                </a:cubicBezTo>
                <a:cubicBezTo>
                  <a:pt x="2349695" y="1040282"/>
                  <a:pt x="2214706" y="1197002"/>
                  <a:pt x="2164069" y="1259416"/>
                </a:cubicBezTo>
                <a:cubicBezTo>
                  <a:pt x="2113434" y="1321829"/>
                  <a:pt x="2023960" y="1373136"/>
                  <a:pt x="2063991" y="1369469"/>
                </a:cubicBezTo>
                <a:cubicBezTo>
                  <a:pt x="2104023" y="1365803"/>
                  <a:pt x="2326545" y="1227809"/>
                  <a:pt x="2404258" y="1237418"/>
                </a:cubicBezTo>
                <a:cubicBezTo>
                  <a:pt x="2481970" y="1247026"/>
                  <a:pt x="2503972" y="1336154"/>
                  <a:pt x="2530268" y="1427119"/>
                </a:cubicBezTo>
                <a:cubicBezTo>
                  <a:pt x="2556564" y="1518086"/>
                  <a:pt x="2586985" y="1757482"/>
                  <a:pt x="2562035" y="1783216"/>
                </a:cubicBezTo>
                <a:cubicBezTo>
                  <a:pt x="2537084" y="1808949"/>
                  <a:pt x="2419731" y="1589388"/>
                  <a:pt x="2380565" y="1581522"/>
                </a:cubicBezTo>
                <a:cubicBezTo>
                  <a:pt x="2341400" y="1573657"/>
                  <a:pt x="2356980" y="1725858"/>
                  <a:pt x="2327041" y="1736021"/>
                </a:cubicBezTo>
                <a:cubicBezTo>
                  <a:pt x="2297103" y="1746183"/>
                  <a:pt x="2217082" y="1617866"/>
                  <a:pt x="2200936" y="1642497"/>
                </a:cubicBezTo>
                <a:cubicBezTo>
                  <a:pt x="2184789" y="1667127"/>
                  <a:pt x="2232377" y="1797821"/>
                  <a:pt x="2230160" y="1883805"/>
                </a:cubicBezTo>
                <a:cubicBezTo>
                  <a:pt x="2227943" y="1969788"/>
                  <a:pt x="2192073" y="2073992"/>
                  <a:pt x="2187634" y="2158398"/>
                </a:cubicBezTo>
                <a:cubicBezTo>
                  <a:pt x="2183195" y="2242804"/>
                  <a:pt x="2219000" y="2378172"/>
                  <a:pt x="2203525" y="2390241"/>
                </a:cubicBezTo>
                <a:cubicBezTo>
                  <a:pt x="2188051" y="2402310"/>
                  <a:pt x="2130902" y="2252439"/>
                  <a:pt x="2094788" y="2230813"/>
                </a:cubicBezTo>
                <a:cubicBezTo>
                  <a:pt x="2058673" y="2209189"/>
                  <a:pt x="1994891" y="2279904"/>
                  <a:pt x="1986838" y="2260491"/>
                </a:cubicBezTo>
                <a:cubicBezTo>
                  <a:pt x="1978784" y="2241078"/>
                  <a:pt x="1963079" y="2300553"/>
                  <a:pt x="2046469" y="2114337"/>
                </a:cubicBezTo>
                <a:cubicBezTo>
                  <a:pt x="2129859" y="1928122"/>
                  <a:pt x="2049927" y="1805330"/>
                  <a:pt x="2021209" y="1799649"/>
                </a:cubicBezTo>
                <a:cubicBezTo>
                  <a:pt x="1992492" y="1793968"/>
                  <a:pt x="1913745" y="1967992"/>
                  <a:pt x="1874161" y="2080253"/>
                </a:cubicBezTo>
                <a:cubicBezTo>
                  <a:pt x="1834578" y="2192514"/>
                  <a:pt x="1777029" y="2375401"/>
                  <a:pt x="1783707" y="2473214"/>
                </a:cubicBezTo>
                <a:cubicBezTo>
                  <a:pt x="1790384" y="2571028"/>
                  <a:pt x="1941755" y="2656600"/>
                  <a:pt x="1914226" y="2667136"/>
                </a:cubicBezTo>
                <a:cubicBezTo>
                  <a:pt x="1886696" y="2677671"/>
                  <a:pt x="1662946" y="2605554"/>
                  <a:pt x="1618528" y="2536427"/>
                </a:cubicBezTo>
                <a:cubicBezTo>
                  <a:pt x="1574111" y="2467299"/>
                  <a:pt x="1648302" y="2320288"/>
                  <a:pt x="1647721" y="2252369"/>
                </a:cubicBezTo>
                <a:cubicBezTo>
                  <a:pt x="1647140" y="2184452"/>
                  <a:pt x="1627460" y="2128374"/>
                  <a:pt x="1615043" y="2128918"/>
                </a:cubicBezTo>
                <a:cubicBezTo>
                  <a:pt x="1602627" y="2129461"/>
                  <a:pt x="1588297" y="2190137"/>
                  <a:pt x="1573221" y="2255631"/>
                </a:cubicBezTo>
                <a:cubicBezTo>
                  <a:pt x="1558146" y="2321124"/>
                  <a:pt x="1579121" y="2472362"/>
                  <a:pt x="1524589" y="2521879"/>
                </a:cubicBezTo>
                <a:cubicBezTo>
                  <a:pt x="1470057" y="2571396"/>
                  <a:pt x="1272240" y="2566658"/>
                  <a:pt x="1246031" y="2552734"/>
                </a:cubicBezTo>
                <a:cubicBezTo>
                  <a:pt x="1219823" y="2538809"/>
                  <a:pt x="1337696" y="2526232"/>
                  <a:pt x="1367341" y="2438331"/>
                </a:cubicBezTo>
                <a:cubicBezTo>
                  <a:pt x="1396986" y="2350429"/>
                  <a:pt x="1422113" y="2148369"/>
                  <a:pt x="1423903" y="2025322"/>
                </a:cubicBezTo>
                <a:cubicBezTo>
                  <a:pt x="1425693" y="1902275"/>
                  <a:pt x="1414743" y="1734092"/>
                  <a:pt x="1378084" y="1700050"/>
                </a:cubicBezTo>
                <a:cubicBezTo>
                  <a:pt x="1341426" y="1666009"/>
                  <a:pt x="1284459" y="1834773"/>
                  <a:pt x="1203953" y="1821072"/>
                </a:cubicBezTo>
                <a:cubicBezTo>
                  <a:pt x="1123448" y="1807371"/>
                  <a:pt x="962294" y="1645524"/>
                  <a:pt x="895052" y="1617845"/>
                </a:cubicBezTo>
                <a:cubicBezTo>
                  <a:pt x="878242" y="1610925"/>
                  <a:pt x="865860" y="1611243"/>
                  <a:pt x="856260" y="1615248"/>
                </a:cubicBezTo>
                <a:lnTo>
                  <a:pt x="849624" y="1621112"/>
                </a:lnTo>
                <a:lnTo>
                  <a:pt x="849624" y="2373910"/>
                </a:lnTo>
                <a:lnTo>
                  <a:pt x="803905" y="2373910"/>
                </a:lnTo>
                <a:lnTo>
                  <a:pt x="803905" y="1656319"/>
                </a:lnTo>
                <a:lnTo>
                  <a:pt x="800505" y="1654999"/>
                </a:lnTo>
                <a:cubicBezTo>
                  <a:pt x="769581" y="1631711"/>
                  <a:pt x="697789" y="1521933"/>
                  <a:pt x="709507" y="1478118"/>
                </a:cubicBezTo>
                <a:cubicBezTo>
                  <a:pt x="715366" y="1456211"/>
                  <a:pt x="745643" y="1431919"/>
                  <a:pt x="779480" y="1414498"/>
                </a:cubicBezTo>
                <a:lnTo>
                  <a:pt x="803905" y="1404972"/>
                </a:lnTo>
                <a:lnTo>
                  <a:pt x="803905" y="567099"/>
                </a:lnTo>
                <a:lnTo>
                  <a:pt x="767911" y="557461"/>
                </a:lnTo>
                <a:cubicBezTo>
                  <a:pt x="748318" y="553965"/>
                  <a:pt x="728556" y="552189"/>
                  <a:pt x="708660" y="552189"/>
                </a:cubicBezTo>
                <a:cubicBezTo>
                  <a:pt x="390313" y="552189"/>
                  <a:pt x="106463" y="1006827"/>
                  <a:pt x="0" y="1687236"/>
                </a:cubicBezTo>
                <a:cubicBezTo>
                  <a:pt x="0" y="799621"/>
                  <a:pt x="317278" y="80067"/>
                  <a:pt x="708660" y="80067"/>
                </a:cubicBezTo>
                <a:cubicBezTo>
                  <a:pt x="733121" y="80067"/>
                  <a:pt x="757293" y="82878"/>
                  <a:pt x="781116" y="88365"/>
                </a:cubicBezTo>
                <a:lnTo>
                  <a:pt x="803905" y="96253"/>
                </a:lnTo>
                <a:lnTo>
                  <a:pt x="803905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279211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C622D0-1E52-E41C-F4EF-784A25166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16A1106C-5971-56E8-D7AD-0DFBD7C80624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96B2CD53-A114-2B10-A790-F319C251B78F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CB877704-21A8-5079-9814-950B0668513F}"/>
              </a:ext>
            </a:extLst>
          </p:cNvPr>
          <p:cNvCxnSpPr>
            <a:cxnSpLocks/>
            <a:stCxn id="5" idx="5"/>
            <a:endCxn id="5" idx="2"/>
          </p:cNvCxnSpPr>
          <p:nvPr/>
        </p:nvCxnSpPr>
        <p:spPr>
          <a:xfrm flipH="1">
            <a:off x="3848086" y="3428999"/>
            <a:ext cx="3371870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楕円 24">
            <a:extLst>
              <a:ext uri="{FF2B5EF4-FFF2-40B4-BE49-F238E27FC236}">
                <a16:creationId xmlns:a16="http://schemas.microsoft.com/office/drawing/2014/main" id="{6FA245B7-8EEC-FEDE-6A62-5C81658DA1DA}"/>
              </a:ext>
            </a:extLst>
          </p:cNvPr>
          <p:cNvSpPr/>
          <p:nvPr/>
        </p:nvSpPr>
        <p:spPr>
          <a:xfrm>
            <a:off x="7170809" y="3380230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AB45EB50-26E3-1357-122F-561448B39176}"/>
              </a:ext>
            </a:extLst>
          </p:cNvPr>
          <p:cNvGrpSpPr/>
          <p:nvPr/>
        </p:nvGrpSpPr>
        <p:grpSpPr>
          <a:xfrm rot="3600000">
            <a:off x="7063550" y="2957547"/>
            <a:ext cx="952223" cy="580546"/>
            <a:chOff x="5619888" y="722048"/>
            <a:chExt cx="952223" cy="580546"/>
          </a:xfrm>
        </p:grpSpPr>
        <p:sp>
          <p:nvSpPr>
            <p:cNvPr id="27" name="テキスト ボックス 26">
              <a:extLst>
                <a:ext uri="{FF2B5EF4-FFF2-40B4-BE49-F238E27FC236}">
                  <a16:creationId xmlns:a16="http://schemas.microsoft.com/office/drawing/2014/main" id="{CA186D16-ECEE-E05F-46CE-7F2B7B01842B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28" name="グループ化 27">
              <a:extLst>
                <a:ext uri="{FF2B5EF4-FFF2-40B4-BE49-F238E27FC236}">
                  <a16:creationId xmlns:a16="http://schemas.microsoft.com/office/drawing/2014/main" id="{FD5F61C0-7185-D1DF-99F4-09F61E353E3B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29" name="二等辺三角形 28">
                <a:extLst>
                  <a:ext uri="{FF2B5EF4-FFF2-40B4-BE49-F238E27FC236}">
                    <a16:creationId xmlns:a16="http://schemas.microsoft.com/office/drawing/2014/main" id="{31C701D3-9B60-0FD6-0B3F-C3067C987F34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二等辺三角形 29">
                <a:extLst>
                  <a:ext uri="{FF2B5EF4-FFF2-40B4-BE49-F238E27FC236}">
                    <a16:creationId xmlns:a16="http://schemas.microsoft.com/office/drawing/2014/main" id="{15D9846A-8402-AB9B-F502-736BE31B28BD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二等辺三角形 30">
                <a:extLst>
                  <a:ext uri="{FF2B5EF4-FFF2-40B4-BE49-F238E27FC236}">
                    <a16:creationId xmlns:a16="http://schemas.microsoft.com/office/drawing/2014/main" id="{D2E5735D-4316-43FB-9128-D0B2DE865D96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二等辺三角形 31">
                <a:extLst>
                  <a:ext uri="{FF2B5EF4-FFF2-40B4-BE49-F238E27FC236}">
                    <a16:creationId xmlns:a16="http://schemas.microsoft.com/office/drawing/2014/main" id="{91E81598-F44D-CCB9-1076-1CA8CA43E061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33" name="楕円 32">
            <a:extLst>
              <a:ext uri="{FF2B5EF4-FFF2-40B4-BE49-F238E27FC236}">
                <a16:creationId xmlns:a16="http://schemas.microsoft.com/office/drawing/2014/main" id="{2B97BC8D-FB70-AB6D-A30C-58337EC08022}"/>
              </a:ext>
            </a:extLst>
          </p:cNvPr>
          <p:cNvSpPr/>
          <p:nvPr/>
        </p:nvSpPr>
        <p:spPr>
          <a:xfrm>
            <a:off x="3799697" y="5319885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34" name="グループ化 33">
            <a:extLst>
              <a:ext uri="{FF2B5EF4-FFF2-40B4-BE49-F238E27FC236}">
                <a16:creationId xmlns:a16="http://schemas.microsoft.com/office/drawing/2014/main" id="{E0358B7F-C9C0-EE07-A420-D8E1D0E01550}"/>
              </a:ext>
            </a:extLst>
          </p:cNvPr>
          <p:cNvGrpSpPr/>
          <p:nvPr/>
        </p:nvGrpSpPr>
        <p:grpSpPr>
          <a:xfrm rot="14400000">
            <a:off x="3053388" y="5257036"/>
            <a:ext cx="952223" cy="580546"/>
            <a:chOff x="5619888" y="722048"/>
            <a:chExt cx="952223" cy="580546"/>
          </a:xfrm>
        </p:grpSpPr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0CEDF83E-9C38-327B-424F-603710D2EF88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36" name="グループ化 35">
              <a:extLst>
                <a:ext uri="{FF2B5EF4-FFF2-40B4-BE49-F238E27FC236}">
                  <a16:creationId xmlns:a16="http://schemas.microsoft.com/office/drawing/2014/main" id="{F9DB5DDE-5B98-DAA9-6101-B2AC84E0DF5C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37" name="二等辺三角形 36">
                <a:extLst>
                  <a:ext uri="{FF2B5EF4-FFF2-40B4-BE49-F238E27FC236}">
                    <a16:creationId xmlns:a16="http://schemas.microsoft.com/office/drawing/2014/main" id="{29F5EC3C-7A68-747D-C8C8-975CDF0F2310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8" name="二等辺三角形 37">
                <a:extLst>
                  <a:ext uri="{FF2B5EF4-FFF2-40B4-BE49-F238E27FC236}">
                    <a16:creationId xmlns:a16="http://schemas.microsoft.com/office/drawing/2014/main" id="{3E3F7127-485D-C65A-ADF6-AD1FF6711793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二等辺三角形 38">
                <a:extLst>
                  <a:ext uri="{FF2B5EF4-FFF2-40B4-BE49-F238E27FC236}">
                    <a16:creationId xmlns:a16="http://schemas.microsoft.com/office/drawing/2014/main" id="{1F7D646C-DAFA-3137-5F03-3D1BCE8FFFE7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二等辺三角形 39">
                <a:extLst>
                  <a:ext uri="{FF2B5EF4-FFF2-40B4-BE49-F238E27FC236}">
                    <a16:creationId xmlns:a16="http://schemas.microsoft.com/office/drawing/2014/main" id="{17F5D488-C0AF-6339-5978-EABB634BEE0E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7B5755D-98D3-47A7-3B2C-E835DC97F2A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94838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51ECA8-1773-258E-47E2-9815EC41A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323D282E-3BF4-305E-7C17-8F9C90E256D9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C50DAE01-609F-EE88-F343-5A31C3B107BF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02C9F09-9249-47E8-C629-BC0F69B1BAA8}"/>
              </a:ext>
            </a:extLst>
          </p:cNvPr>
          <p:cNvCxnSpPr>
            <a:cxnSpLocks/>
            <a:stCxn id="5" idx="5"/>
            <a:endCxn id="5" idx="2"/>
          </p:cNvCxnSpPr>
          <p:nvPr/>
        </p:nvCxnSpPr>
        <p:spPr>
          <a:xfrm flipH="1">
            <a:off x="3848086" y="3428999"/>
            <a:ext cx="3371870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F6C925C9-E27B-F4AA-154C-CE73680D2FE2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5A8689-1648-73BC-12E6-7B31B869987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10375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8E7AB-A66B-A6B2-2435-FEF5964C8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二等辺三角形 4">
            <a:extLst>
              <a:ext uri="{FF2B5EF4-FFF2-40B4-BE49-F238E27FC236}">
                <a16:creationId xmlns:a16="http://schemas.microsoft.com/office/drawing/2014/main" id="{615F7694-4480-10E3-7A42-753AE37AEBD3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7CB5840B-C02B-BC18-B9DC-FA0EAED16482}"/>
              </a:ext>
            </a:extLst>
          </p:cNvPr>
          <p:cNvCxnSpPr>
            <a:cxnSpLocks/>
            <a:stCxn id="5" idx="0"/>
            <a:endCxn id="5" idx="3"/>
          </p:cNvCxnSpPr>
          <p:nvPr/>
        </p:nvCxnSpPr>
        <p:spPr>
          <a:xfrm>
            <a:off x="6096000" y="1491142"/>
            <a:ext cx="0" cy="387571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89959A8-E776-28FE-D7F9-66E2677BA670}"/>
              </a:ext>
            </a:extLst>
          </p:cNvPr>
          <p:cNvCxnSpPr>
            <a:cxnSpLocks/>
            <a:stCxn id="5" idx="5"/>
            <a:endCxn id="5" idx="2"/>
          </p:cNvCxnSpPr>
          <p:nvPr/>
        </p:nvCxnSpPr>
        <p:spPr>
          <a:xfrm flipH="1">
            <a:off x="3848086" y="3428999"/>
            <a:ext cx="3371870" cy="19378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6757A15C-1B82-C13A-7232-C71786523C56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0F51F2FB-B164-4627-7241-189E205AE4E7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4563F25B-1CEE-2859-8748-95AA8855E16D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EC85FC0-5565-5FBC-2137-015519C57D88}"/>
              </a:ext>
            </a:extLst>
          </p:cNvPr>
          <p:cNvSpPr/>
          <p:nvPr/>
        </p:nvSpPr>
        <p:spPr>
          <a:xfrm>
            <a:off x="5801618" y="1202353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3CA6552-7BCE-DA2C-549C-E229A6FEBEC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3518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781D6-B9B9-91D7-6A3D-79CB70F24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二等辺三角形 3">
            <a:extLst>
              <a:ext uri="{FF2B5EF4-FFF2-40B4-BE49-F238E27FC236}">
                <a16:creationId xmlns:a16="http://schemas.microsoft.com/office/drawing/2014/main" id="{98AB7B17-51F7-D92F-6A4D-F5B7A038A28E}"/>
              </a:ext>
            </a:extLst>
          </p:cNvPr>
          <p:cNvSpPr/>
          <p:nvPr/>
        </p:nvSpPr>
        <p:spPr>
          <a:xfrm>
            <a:off x="3848086" y="1491142"/>
            <a:ext cx="4495827" cy="3875713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0231C463-6DDE-89CD-B0B3-3A85E53E157E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2583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71DE2BA-9796-113B-5CD0-75F2C90A7A17}"/>
              </a:ext>
            </a:extLst>
          </p:cNvPr>
          <p:cNvCxnSpPr>
            <a:cxnSpLocks/>
          </p:cNvCxnSpPr>
          <p:nvPr/>
        </p:nvCxnSpPr>
        <p:spPr>
          <a:xfrm flipH="1">
            <a:off x="3848086" y="4074951"/>
            <a:ext cx="2247914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4D57D43B-96FC-4D87-F2A7-D1D27BEFBF4D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258FD2D-A1AD-CA93-C74B-EA15958430B2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074951"/>
            <a:ext cx="2247913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0F32D5CE-E145-6473-02C2-D5778C073CAD}"/>
              </a:ext>
            </a:extLst>
          </p:cNvPr>
          <p:cNvSpPr/>
          <p:nvPr/>
        </p:nvSpPr>
        <p:spPr>
          <a:xfrm>
            <a:off x="5801618" y="1202353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699FEBDC-5E2E-873F-B844-04E6580A1CBD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F751D38F-4586-24E8-B621-FCC4E50633C6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07599AB-7844-050D-0191-07C3D35D29B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5279083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C6CF8-7F3D-8F0D-4EE5-542823357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28837767-9895-99C5-767F-2F6613CF9DBD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2583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63A74D7-D140-1296-BE55-A0530749DCAB}"/>
              </a:ext>
            </a:extLst>
          </p:cNvPr>
          <p:cNvCxnSpPr>
            <a:cxnSpLocks/>
          </p:cNvCxnSpPr>
          <p:nvPr/>
        </p:nvCxnSpPr>
        <p:spPr>
          <a:xfrm flipH="1">
            <a:off x="3848086" y="4074951"/>
            <a:ext cx="2247914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2E6D1B87-8D4B-6C5E-9C50-5FF17C9C05BC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EE48DE3-2E40-BF55-E751-09030955CD04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074951"/>
            <a:ext cx="2247913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71016143-A384-16D1-C5AC-421AF1937B02}"/>
              </a:ext>
            </a:extLst>
          </p:cNvPr>
          <p:cNvSpPr/>
          <p:nvPr/>
        </p:nvSpPr>
        <p:spPr>
          <a:xfrm>
            <a:off x="5801618" y="1202353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2666BAE-7B45-68DE-862C-369CD9439B18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3775583-57D8-2C99-F047-A765A2AFA129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E58AA48-5773-09FB-C439-91CA2D9743A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6379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C6CF8-7F3D-8F0D-4EE5-542823357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線コネクタ 1">
            <a:extLst>
              <a:ext uri="{FF2B5EF4-FFF2-40B4-BE49-F238E27FC236}">
                <a16:creationId xmlns:a16="http://schemas.microsoft.com/office/drawing/2014/main" id="{28837767-9895-99C5-767F-2F6613CF9DBD}"/>
              </a:ext>
            </a:extLst>
          </p:cNvPr>
          <p:cNvCxnSpPr>
            <a:cxnSpLocks/>
          </p:cNvCxnSpPr>
          <p:nvPr/>
        </p:nvCxnSpPr>
        <p:spPr>
          <a:xfrm>
            <a:off x="6096000" y="1491142"/>
            <a:ext cx="0" cy="258380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63A74D7-D140-1296-BE55-A0530749DCAB}"/>
              </a:ext>
            </a:extLst>
          </p:cNvPr>
          <p:cNvCxnSpPr>
            <a:cxnSpLocks/>
          </p:cNvCxnSpPr>
          <p:nvPr/>
        </p:nvCxnSpPr>
        <p:spPr>
          <a:xfrm flipH="1">
            <a:off x="3848086" y="4074951"/>
            <a:ext cx="2247914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楕円 11">
            <a:extLst>
              <a:ext uri="{FF2B5EF4-FFF2-40B4-BE49-F238E27FC236}">
                <a16:creationId xmlns:a16="http://schemas.microsoft.com/office/drawing/2014/main" id="{2E6D1B87-8D4B-6C5E-9C50-5FF17C9C05BC}"/>
              </a:ext>
            </a:extLst>
          </p:cNvPr>
          <p:cNvSpPr/>
          <p:nvPr/>
        </p:nvSpPr>
        <p:spPr>
          <a:xfrm>
            <a:off x="5807210" y="3793084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5EE48DE3-2E40-BF55-E751-09030955CD04}"/>
              </a:ext>
            </a:extLst>
          </p:cNvPr>
          <p:cNvCxnSpPr>
            <a:cxnSpLocks/>
          </p:cNvCxnSpPr>
          <p:nvPr/>
        </p:nvCxnSpPr>
        <p:spPr>
          <a:xfrm flipH="1" flipV="1">
            <a:off x="6096000" y="4074951"/>
            <a:ext cx="2247913" cy="12919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楕円 10">
            <a:extLst>
              <a:ext uri="{FF2B5EF4-FFF2-40B4-BE49-F238E27FC236}">
                <a16:creationId xmlns:a16="http://schemas.microsoft.com/office/drawing/2014/main" id="{71016143-A384-16D1-C5AC-421AF1937B02}"/>
              </a:ext>
            </a:extLst>
          </p:cNvPr>
          <p:cNvSpPr/>
          <p:nvPr/>
        </p:nvSpPr>
        <p:spPr>
          <a:xfrm>
            <a:off x="5801618" y="1202353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A</a:t>
            </a:r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42666BAE-7B45-68DE-862C-369CD9439B18}"/>
              </a:ext>
            </a:extLst>
          </p:cNvPr>
          <p:cNvSpPr/>
          <p:nvPr/>
        </p:nvSpPr>
        <p:spPr>
          <a:xfrm>
            <a:off x="3559297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B</a:t>
            </a:r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63775583-57D8-2C99-F047-A765A2AFA129}"/>
              </a:ext>
            </a:extLst>
          </p:cNvPr>
          <p:cNvSpPr/>
          <p:nvPr/>
        </p:nvSpPr>
        <p:spPr>
          <a:xfrm>
            <a:off x="8055124" y="5078066"/>
            <a:ext cx="577578" cy="577578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C</a:t>
            </a:r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E58AA48-5773-09FB-C439-91CA2D9743A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326CE904-0C51-DDF8-0C1A-781F317F99BE}"/>
              </a:ext>
            </a:extLst>
          </p:cNvPr>
          <p:cNvGrpSpPr/>
          <p:nvPr/>
        </p:nvGrpSpPr>
        <p:grpSpPr>
          <a:xfrm>
            <a:off x="9743012" y="2496844"/>
            <a:ext cx="1807875" cy="1864311"/>
            <a:chOff x="1579152" y="4440332"/>
            <a:chExt cx="1807875" cy="1864311"/>
          </a:xfr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DCBC3012-D681-3DBC-E8B1-0190660C2FC8}"/>
                </a:ext>
              </a:extLst>
            </p:cNvPr>
            <p:cNvSpPr/>
            <p:nvPr/>
          </p:nvSpPr>
          <p:spPr>
            <a:xfrm>
              <a:off x="1959565" y="4440332"/>
              <a:ext cx="1427462" cy="1864311"/>
            </a:xfrm>
            <a:custGeom>
              <a:avLst/>
              <a:gdLst>
                <a:gd name="connsiteX0" fmla="*/ 55559 w 1398473"/>
                <a:gd name="connsiteY0" fmla="*/ 901053 h 1834115"/>
                <a:gd name="connsiteX1" fmla="*/ 145081 w 1398473"/>
                <a:gd name="connsiteY1" fmla="*/ 869081 h 1834115"/>
                <a:gd name="connsiteX2" fmla="*/ 272969 w 1398473"/>
                <a:gd name="connsiteY2" fmla="*/ 645276 h 1834115"/>
                <a:gd name="connsiteX3" fmla="*/ 637450 w 1398473"/>
                <a:gd name="connsiteY3" fmla="*/ 325556 h 1834115"/>
                <a:gd name="connsiteX4" fmla="*/ 675817 w 1398473"/>
                <a:gd name="connsiteY4" fmla="*/ 44202 h 1834115"/>
                <a:gd name="connsiteX5" fmla="*/ 861255 w 1398473"/>
                <a:gd name="connsiteY5" fmla="*/ 18625 h 1834115"/>
                <a:gd name="connsiteX6" fmla="*/ 937987 w 1398473"/>
                <a:gd name="connsiteY6" fmla="*/ 223246 h 1834115"/>
                <a:gd name="connsiteX7" fmla="*/ 765338 w 1398473"/>
                <a:gd name="connsiteY7" fmla="*/ 664460 h 1834115"/>
                <a:gd name="connsiteX8" fmla="*/ 1283285 w 1398473"/>
                <a:gd name="connsiteY8" fmla="*/ 702826 h 1834115"/>
                <a:gd name="connsiteX9" fmla="*/ 1385596 w 1398473"/>
                <a:gd name="connsiteY9" fmla="*/ 888264 h 1834115"/>
                <a:gd name="connsiteX10" fmla="*/ 1315257 w 1398473"/>
                <a:gd name="connsiteY10" fmla="*/ 1016152 h 1834115"/>
                <a:gd name="connsiteX11" fmla="*/ 1398385 w 1398473"/>
                <a:gd name="connsiteY11" fmla="*/ 1163223 h 1834115"/>
                <a:gd name="connsiteX12" fmla="*/ 1296074 w 1398473"/>
                <a:gd name="connsiteY12" fmla="*/ 1316689 h 1834115"/>
                <a:gd name="connsiteX13" fmla="*/ 1360018 w 1398473"/>
                <a:gd name="connsiteY13" fmla="*/ 1438183 h 1834115"/>
                <a:gd name="connsiteX14" fmla="*/ 1225736 w 1398473"/>
                <a:gd name="connsiteY14" fmla="*/ 1585254 h 1834115"/>
                <a:gd name="connsiteX15" fmla="*/ 1200158 w 1398473"/>
                <a:gd name="connsiteY15" fmla="*/ 1783481 h 1834115"/>
                <a:gd name="connsiteX16" fmla="*/ 100320 w 1398473"/>
                <a:gd name="connsiteY16" fmla="*/ 1751509 h 1834115"/>
                <a:gd name="connsiteX17" fmla="*/ 55559 w 1398473"/>
                <a:gd name="connsiteY17" fmla="*/ 901053 h 1834115"/>
                <a:gd name="connsiteX0" fmla="*/ 42322 w 1409620"/>
                <a:gd name="connsiteY0" fmla="*/ 1035165 h 1825295"/>
                <a:gd name="connsiteX1" fmla="*/ 156228 w 1409620"/>
                <a:gd name="connsiteY1" fmla="*/ 869081 h 1825295"/>
                <a:gd name="connsiteX2" fmla="*/ 284116 w 1409620"/>
                <a:gd name="connsiteY2" fmla="*/ 645276 h 1825295"/>
                <a:gd name="connsiteX3" fmla="*/ 648597 w 1409620"/>
                <a:gd name="connsiteY3" fmla="*/ 325556 h 1825295"/>
                <a:gd name="connsiteX4" fmla="*/ 686964 w 1409620"/>
                <a:gd name="connsiteY4" fmla="*/ 44202 h 1825295"/>
                <a:gd name="connsiteX5" fmla="*/ 872402 w 1409620"/>
                <a:gd name="connsiteY5" fmla="*/ 18625 h 1825295"/>
                <a:gd name="connsiteX6" fmla="*/ 949134 w 1409620"/>
                <a:gd name="connsiteY6" fmla="*/ 223246 h 1825295"/>
                <a:gd name="connsiteX7" fmla="*/ 776485 w 1409620"/>
                <a:gd name="connsiteY7" fmla="*/ 664460 h 1825295"/>
                <a:gd name="connsiteX8" fmla="*/ 1294432 w 1409620"/>
                <a:gd name="connsiteY8" fmla="*/ 702826 h 1825295"/>
                <a:gd name="connsiteX9" fmla="*/ 1396743 w 1409620"/>
                <a:gd name="connsiteY9" fmla="*/ 888264 h 1825295"/>
                <a:gd name="connsiteX10" fmla="*/ 1326404 w 1409620"/>
                <a:gd name="connsiteY10" fmla="*/ 1016152 h 1825295"/>
                <a:gd name="connsiteX11" fmla="*/ 1409532 w 1409620"/>
                <a:gd name="connsiteY11" fmla="*/ 1163223 h 1825295"/>
                <a:gd name="connsiteX12" fmla="*/ 1307221 w 1409620"/>
                <a:gd name="connsiteY12" fmla="*/ 1316689 h 1825295"/>
                <a:gd name="connsiteX13" fmla="*/ 1371165 w 1409620"/>
                <a:gd name="connsiteY13" fmla="*/ 1438183 h 1825295"/>
                <a:gd name="connsiteX14" fmla="*/ 1236883 w 1409620"/>
                <a:gd name="connsiteY14" fmla="*/ 1585254 h 1825295"/>
                <a:gd name="connsiteX15" fmla="*/ 1211305 w 1409620"/>
                <a:gd name="connsiteY15" fmla="*/ 1783481 h 1825295"/>
                <a:gd name="connsiteX16" fmla="*/ 111467 w 1409620"/>
                <a:gd name="connsiteY16" fmla="*/ 1751509 h 1825295"/>
                <a:gd name="connsiteX17" fmla="*/ 42322 w 1409620"/>
                <a:gd name="connsiteY17" fmla="*/ 1035165 h 1825295"/>
                <a:gd name="connsiteX0" fmla="*/ 38171 w 1405469"/>
                <a:gd name="connsiteY0" fmla="*/ 1035165 h 1842119"/>
                <a:gd name="connsiteX1" fmla="*/ 152077 w 1405469"/>
                <a:gd name="connsiteY1" fmla="*/ 869081 h 1842119"/>
                <a:gd name="connsiteX2" fmla="*/ 279965 w 1405469"/>
                <a:gd name="connsiteY2" fmla="*/ 645276 h 1842119"/>
                <a:gd name="connsiteX3" fmla="*/ 644446 w 1405469"/>
                <a:gd name="connsiteY3" fmla="*/ 325556 h 1842119"/>
                <a:gd name="connsiteX4" fmla="*/ 682813 w 1405469"/>
                <a:gd name="connsiteY4" fmla="*/ 44202 h 1842119"/>
                <a:gd name="connsiteX5" fmla="*/ 868251 w 1405469"/>
                <a:gd name="connsiteY5" fmla="*/ 18625 h 1842119"/>
                <a:gd name="connsiteX6" fmla="*/ 944983 w 1405469"/>
                <a:gd name="connsiteY6" fmla="*/ 223246 h 1842119"/>
                <a:gd name="connsiteX7" fmla="*/ 772334 w 1405469"/>
                <a:gd name="connsiteY7" fmla="*/ 664460 h 1842119"/>
                <a:gd name="connsiteX8" fmla="*/ 1290281 w 1405469"/>
                <a:gd name="connsiteY8" fmla="*/ 702826 h 1842119"/>
                <a:gd name="connsiteX9" fmla="*/ 1392592 w 1405469"/>
                <a:gd name="connsiteY9" fmla="*/ 888264 h 1842119"/>
                <a:gd name="connsiteX10" fmla="*/ 1322253 w 1405469"/>
                <a:gd name="connsiteY10" fmla="*/ 1016152 h 1842119"/>
                <a:gd name="connsiteX11" fmla="*/ 1405381 w 1405469"/>
                <a:gd name="connsiteY11" fmla="*/ 1163223 h 1842119"/>
                <a:gd name="connsiteX12" fmla="*/ 1303070 w 1405469"/>
                <a:gd name="connsiteY12" fmla="*/ 1316689 h 1842119"/>
                <a:gd name="connsiteX13" fmla="*/ 1367014 w 1405469"/>
                <a:gd name="connsiteY13" fmla="*/ 1438183 h 1842119"/>
                <a:gd name="connsiteX14" fmla="*/ 1232732 w 1405469"/>
                <a:gd name="connsiteY14" fmla="*/ 1585254 h 1842119"/>
                <a:gd name="connsiteX15" fmla="*/ 1146194 w 1405469"/>
                <a:gd name="connsiteY15" fmla="*/ 1813961 h 1842119"/>
                <a:gd name="connsiteX16" fmla="*/ 107316 w 1405469"/>
                <a:gd name="connsiteY16" fmla="*/ 1751509 h 1842119"/>
                <a:gd name="connsiteX17" fmla="*/ 38171 w 1405469"/>
                <a:gd name="connsiteY17" fmla="*/ 1035165 h 1842119"/>
                <a:gd name="connsiteX0" fmla="*/ 19580 w 1429550"/>
                <a:gd name="connsiteY0" fmla="*/ 1035165 h 1842119"/>
                <a:gd name="connsiteX1" fmla="*/ 176158 w 1429550"/>
                <a:gd name="connsiteY1" fmla="*/ 869081 h 1842119"/>
                <a:gd name="connsiteX2" fmla="*/ 304046 w 1429550"/>
                <a:gd name="connsiteY2" fmla="*/ 645276 h 1842119"/>
                <a:gd name="connsiteX3" fmla="*/ 668527 w 1429550"/>
                <a:gd name="connsiteY3" fmla="*/ 325556 h 1842119"/>
                <a:gd name="connsiteX4" fmla="*/ 706894 w 1429550"/>
                <a:gd name="connsiteY4" fmla="*/ 44202 h 1842119"/>
                <a:gd name="connsiteX5" fmla="*/ 892332 w 1429550"/>
                <a:gd name="connsiteY5" fmla="*/ 18625 h 1842119"/>
                <a:gd name="connsiteX6" fmla="*/ 969064 w 1429550"/>
                <a:gd name="connsiteY6" fmla="*/ 223246 h 1842119"/>
                <a:gd name="connsiteX7" fmla="*/ 796415 w 1429550"/>
                <a:gd name="connsiteY7" fmla="*/ 664460 h 1842119"/>
                <a:gd name="connsiteX8" fmla="*/ 1314362 w 1429550"/>
                <a:gd name="connsiteY8" fmla="*/ 702826 h 1842119"/>
                <a:gd name="connsiteX9" fmla="*/ 1416673 w 1429550"/>
                <a:gd name="connsiteY9" fmla="*/ 888264 h 1842119"/>
                <a:gd name="connsiteX10" fmla="*/ 1346334 w 1429550"/>
                <a:gd name="connsiteY10" fmla="*/ 1016152 h 1842119"/>
                <a:gd name="connsiteX11" fmla="*/ 1429462 w 1429550"/>
                <a:gd name="connsiteY11" fmla="*/ 1163223 h 1842119"/>
                <a:gd name="connsiteX12" fmla="*/ 1327151 w 1429550"/>
                <a:gd name="connsiteY12" fmla="*/ 1316689 h 1842119"/>
                <a:gd name="connsiteX13" fmla="*/ 1391095 w 1429550"/>
                <a:gd name="connsiteY13" fmla="*/ 1438183 h 1842119"/>
                <a:gd name="connsiteX14" fmla="*/ 1256813 w 1429550"/>
                <a:gd name="connsiteY14" fmla="*/ 1585254 h 1842119"/>
                <a:gd name="connsiteX15" fmla="*/ 1170275 w 1429550"/>
                <a:gd name="connsiteY15" fmla="*/ 1813961 h 1842119"/>
                <a:gd name="connsiteX16" fmla="*/ 131397 w 1429550"/>
                <a:gd name="connsiteY16" fmla="*/ 1751509 h 1842119"/>
                <a:gd name="connsiteX17" fmla="*/ 19580 w 1429550"/>
                <a:gd name="connsiteY17" fmla="*/ 1035165 h 1842119"/>
                <a:gd name="connsiteX0" fmla="*/ 19580 w 1429550"/>
                <a:gd name="connsiteY0" fmla="*/ 1035165 h 1842119"/>
                <a:gd name="connsiteX1" fmla="*/ 176158 w 1429550"/>
                <a:gd name="connsiteY1" fmla="*/ 869081 h 1842119"/>
                <a:gd name="connsiteX2" fmla="*/ 304046 w 1429550"/>
                <a:gd name="connsiteY2" fmla="*/ 645276 h 1842119"/>
                <a:gd name="connsiteX3" fmla="*/ 668527 w 1429550"/>
                <a:gd name="connsiteY3" fmla="*/ 325556 h 1842119"/>
                <a:gd name="connsiteX4" fmla="*/ 706894 w 1429550"/>
                <a:gd name="connsiteY4" fmla="*/ 44202 h 1842119"/>
                <a:gd name="connsiteX5" fmla="*/ 892332 w 1429550"/>
                <a:gd name="connsiteY5" fmla="*/ 18625 h 1842119"/>
                <a:gd name="connsiteX6" fmla="*/ 969064 w 1429550"/>
                <a:gd name="connsiteY6" fmla="*/ 223246 h 1842119"/>
                <a:gd name="connsiteX7" fmla="*/ 796415 w 1429550"/>
                <a:gd name="connsiteY7" fmla="*/ 664460 h 1842119"/>
                <a:gd name="connsiteX8" fmla="*/ 1314362 w 1429550"/>
                <a:gd name="connsiteY8" fmla="*/ 702826 h 1842119"/>
                <a:gd name="connsiteX9" fmla="*/ 1416673 w 1429550"/>
                <a:gd name="connsiteY9" fmla="*/ 888264 h 1842119"/>
                <a:gd name="connsiteX10" fmla="*/ 1346334 w 1429550"/>
                <a:gd name="connsiteY10" fmla="*/ 1016152 h 1842119"/>
                <a:gd name="connsiteX11" fmla="*/ 1429462 w 1429550"/>
                <a:gd name="connsiteY11" fmla="*/ 1163223 h 1842119"/>
                <a:gd name="connsiteX12" fmla="*/ 1327151 w 1429550"/>
                <a:gd name="connsiteY12" fmla="*/ 1316689 h 1842119"/>
                <a:gd name="connsiteX13" fmla="*/ 1391095 w 1429550"/>
                <a:gd name="connsiteY13" fmla="*/ 1438183 h 1842119"/>
                <a:gd name="connsiteX14" fmla="*/ 1256813 w 1429550"/>
                <a:gd name="connsiteY14" fmla="*/ 1585254 h 1842119"/>
                <a:gd name="connsiteX15" fmla="*/ 1170275 w 1429550"/>
                <a:gd name="connsiteY15" fmla="*/ 1813961 h 1842119"/>
                <a:gd name="connsiteX16" fmla="*/ 131397 w 1429550"/>
                <a:gd name="connsiteY16" fmla="*/ 1751509 h 1842119"/>
                <a:gd name="connsiteX17" fmla="*/ 19580 w 1429550"/>
                <a:gd name="connsiteY17" fmla="*/ 1035165 h 1842119"/>
                <a:gd name="connsiteX0" fmla="*/ 17089 w 1427059"/>
                <a:gd name="connsiteY0" fmla="*/ 1035165 h 1842119"/>
                <a:gd name="connsiteX1" fmla="*/ 173667 w 1427059"/>
                <a:gd name="connsiteY1" fmla="*/ 869081 h 1842119"/>
                <a:gd name="connsiteX2" fmla="*/ 301555 w 1427059"/>
                <a:gd name="connsiteY2" fmla="*/ 645276 h 1842119"/>
                <a:gd name="connsiteX3" fmla="*/ 666036 w 1427059"/>
                <a:gd name="connsiteY3" fmla="*/ 325556 h 1842119"/>
                <a:gd name="connsiteX4" fmla="*/ 704403 w 1427059"/>
                <a:gd name="connsiteY4" fmla="*/ 44202 h 1842119"/>
                <a:gd name="connsiteX5" fmla="*/ 889841 w 1427059"/>
                <a:gd name="connsiteY5" fmla="*/ 18625 h 1842119"/>
                <a:gd name="connsiteX6" fmla="*/ 966573 w 1427059"/>
                <a:gd name="connsiteY6" fmla="*/ 223246 h 1842119"/>
                <a:gd name="connsiteX7" fmla="*/ 793924 w 1427059"/>
                <a:gd name="connsiteY7" fmla="*/ 664460 h 1842119"/>
                <a:gd name="connsiteX8" fmla="*/ 1311871 w 1427059"/>
                <a:gd name="connsiteY8" fmla="*/ 702826 h 1842119"/>
                <a:gd name="connsiteX9" fmla="*/ 1414182 w 1427059"/>
                <a:gd name="connsiteY9" fmla="*/ 888264 h 1842119"/>
                <a:gd name="connsiteX10" fmla="*/ 1343843 w 1427059"/>
                <a:gd name="connsiteY10" fmla="*/ 1016152 h 1842119"/>
                <a:gd name="connsiteX11" fmla="*/ 1426971 w 1427059"/>
                <a:gd name="connsiteY11" fmla="*/ 1163223 h 1842119"/>
                <a:gd name="connsiteX12" fmla="*/ 1324660 w 1427059"/>
                <a:gd name="connsiteY12" fmla="*/ 1316689 h 1842119"/>
                <a:gd name="connsiteX13" fmla="*/ 1388604 w 1427059"/>
                <a:gd name="connsiteY13" fmla="*/ 1438183 h 1842119"/>
                <a:gd name="connsiteX14" fmla="*/ 1254322 w 1427059"/>
                <a:gd name="connsiteY14" fmla="*/ 1585254 h 1842119"/>
                <a:gd name="connsiteX15" fmla="*/ 1167784 w 1427059"/>
                <a:gd name="connsiteY15" fmla="*/ 1813961 h 1842119"/>
                <a:gd name="connsiteX16" fmla="*/ 128906 w 1427059"/>
                <a:gd name="connsiteY16" fmla="*/ 1751509 h 1842119"/>
                <a:gd name="connsiteX17" fmla="*/ 17089 w 1427059"/>
                <a:gd name="connsiteY17" fmla="*/ 1035165 h 1842119"/>
                <a:gd name="connsiteX0" fmla="*/ 25803 w 1435773"/>
                <a:gd name="connsiteY0" fmla="*/ 1035165 h 1839513"/>
                <a:gd name="connsiteX1" fmla="*/ 182381 w 1435773"/>
                <a:gd name="connsiteY1" fmla="*/ 869081 h 1839513"/>
                <a:gd name="connsiteX2" fmla="*/ 310269 w 1435773"/>
                <a:gd name="connsiteY2" fmla="*/ 645276 h 1839513"/>
                <a:gd name="connsiteX3" fmla="*/ 674750 w 1435773"/>
                <a:gd name="connsiteY3" fmla="*/ 325556 h 1839513"/>
                <a:gd name="connsiteX4" fmla="*/ 713117 w 1435773"/>
                <a:gd name="connsiteY4" fmla="*/ 44202 h 1839513"/>
                <a:gd name="connsiteX5" fmla="*/ 898555 w 1435773"/>
                <a:gd name="connsiteY5" fmla="*/ 18625 h 1839513"/>
                <a:gd name="connsiteX6" fmla="*/ 975287 w 1435773"/>
                <a:gd name="connsiteY6" fmla="*/ 223246 h 1839513"/>
                <a:gd name="connsiteX7" fmla="*/ 802638 w 1435773"/>
                <a:gd name="connsiteY7" fmla="*/ 664460 h 1839513"/>
                <a:gd name="connsiteX8" fmla="*/ 1320585 w 1435773"/>
                <a:gd name="connsiteY8" fmla="*/ 702826 h 1839513"/>
                <a:gd name="connsiteX9" fmla="*/ 1422896 w 1435773"/>
                <a:gd name="connsiteY9" fmla="*/ 888264 h 1839513"/>
                <a:gd name="connsiteX10" fmla="*/ 1352557 w 1435773"/>
                <a:gd name="connsiteY10" fmla="*/ 1016152 h 1839513"/>
                <a:gd name="connsiteX11" fmla="*/ 1435685 w 1435773"/>
                <a:gd name="connsiteY11" fmla="*/ 1163223 h 1839513"/>
                <a:gd name="connsiteX12" fmla="*/ 1333374 w 1435773"/>
                <a:gd name="connsiteY12" fmla="*/ 1316689 h 1839513"/>
                <a:gd name="connsiteX13" fmla="*/ 1397318 w 1435773"/>
                <a:gd name="connsiteY13" fmla="*/ 1438183 h 1839513"/>
                <a:gd name="connsiteX14" fmla="*/ 1263036 w 1435773"/>
                <a:gd name="connsiteY14" fmla="*/ 1585254 h 1839513"/>
                <a:gd name="connsiteX15" fmla="*/ 1176498 w 1435773"/>
                <a:gd name="connsiteY15" fmla="*/ 1813961 h 1839513"/>
                <a:gd name="connsiteX16" fmla="*/ 125428 w 1435773"/>
                <a:gd name="connsiteY16" fmla="*/ 1745413 h 1839513"/>
                <a:gd name="connsiteX17" fmla="*/ 25803 w 1435773"/>
                <a:gd name="connsiteY17" fmla="*/ 1035165 h 1839513"/>
                <a:gd name="connsiteX0" fmla="*/ 17492 w 1427462"/>
                <a:gd name="connsiteY0" fmla="*/ 1035165 h 1864311"/>
                <a:gd name="connsiteX1" fmla="*/ 174070 w 1427462"/>
                <a:gd name="connsiteY1" fmla="*/ 869081 h 1864311"/>
                <a:gd name="connsiteX2" fmla="*/ 301958 w 1427462"/>
                <a:gd name="connsiteY2" fmla="*/ 645276 h 1864311"/>
                <a:gd name="connsiteX3" fmla="*/ 666439 w 1427462"/>
                <a:gd name="connsiteY3" fmla="*/ 325556 h 1864311"/>
                <a:gd name="connsiteX4" fmla="*/ 704806 w 1427462"/>
                <a:gd name="connsiteY4" fmla="*/ 44202 h 1864311"/>
                <a:gd name="connsiteX5" fmla="*/ 890244 w 1427462"/>
                <a:gd name="connsiteY5" fmla="*/ 18625 h 1864311"/>
                <a:gd name="connsiteX6" fmla="*/ 966976 w 1427462"/>
                <a:gd name="connsiteY6" fmla="*/ 223246 h 1864311"/>
                <a:gd name="connsiteX7" fmla="*/ 794327 w 1427462"/>
                <a:gd name="connsiteY7" fmla="*/ 664460 h 1864311"/>
                <a:gd name="connsiteX8" fmla="*/ 1312274 w 1427462"/>
                <a:gd name="connsiteY8" fmla="*/ 702826 h 1864311"/>
                <a:gd name="connsiteX9" fmla="*/ 1414585 w 1427462"/>
                <a:gd name="connsiteY9" fmla="*/ 888264 h 1864311"/>
                <a:gd name="connsiteX10" fmla="*/ 1344246 w 1427462"/>
                <a:gd name="connsiteY10" fmla="*/ 1016152 h 1864311"/>
                <a:gd name="connsiteX11" fmla="*/ 1427374 w 1427462"/>
                <a:gd name="connsiteY11" fmla="*/ 1163223 h 1864311"/>
                <a:gd name="connsiteX12" fmla="*/ 1325063 w 1427462"/>
                <a:gd name="connsiteY12" fmla="*/ 1316689 h 1864311"/>
                <a:gd name="connsiteX13" fmla="*/ 1389007 w 1427462"/>
                <a:gd name="connsiteY13" fmla="*/ 1438183 h 1864311"/>
                <a:gd name="connsiteX14" fmla="*/ 1254725 w 1427462"/>
                <a:gd name="connsiteY14" fmla="*/ 1585254 h 1864311"/>
                <a:gd name="connsiteX15" fmla="*/ 1168187 w 1427462"/>
                <a:gd name="connsiteY15" fmla="*/ 1813961 h 1864311"/>
                <a:gd name="connsiteX16" fmla="*/ 117117 w 1427462"/>
                <a:gd name="connsiteY16" fmla="*/ 1745413 h 1864311"/>
                <a:gd name="connsiteX17" fmla="*/ 17492 w 1427462"/>
                <a:gd name="connsiteY17" fmla="*/ 1035165 h 186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27462" h="1864311">
                  <a:moveTo>
                    <a:pt x="17492" y="1035165"/>
                  </a:moveTo>
                  <a:cubicBezTo>
                    <a:pt x="26984" y="889110"/>
                    <a:pt x="126659" y="934063"/>
                    <a:pt x="174070" y="869081"/>
                  </a:cubicBezTo>
                  <a:cubicBezTo>
                    <a:pt x="221481" y="804099"/>
                    <a:pt x="219897" y="735863"/>
                    <a:pt x="301958" y="645276"/>
                  </a:cubicBezTo>
                  <a:cubicBezTo>
                    <a:pt x="384020" y="554688"/>
                    <a:pt x="599298" y="425735"/>
                    <a:pt x="666439" y="325556"/>
                  </a:cubicBezTo>
                  <a:cubicBezTo>
                    <a:pt x="733580" y="225377"/>
                    <a:pt x="667505" y="95357"/>
                    <a:pt x="704806" y="44202"/>
                  </a:cubicBezTo>
                  <a:cubicBezTo>
                    <a:pt x="742107" y="-6953"/>
                    <a:pt x="846549" y="-11216"/>
                    <a:pt x="890244" y="18625"/>
                  </a:cubicBezTo>
                  <a:cubicBezTo>
                    <a:pt x="933939" y="48466"/>
                    <a:pt x="982962" y="115607"/>
                    <a:pt x="966976" y="223246"/>
                  </a:cubicBezTo>
                  <a:cubicBezTo>
                    <a:pt x="950990" y="330885"/>
                    <a:pt x="736777" y="584530"/>
                    <a:pt x="794327" y="664460"/>
                  </a:cubicBezTo>
                  <a:cubicBezTo>
                    <a:pt x="851877" y="744390"/>
                    <a:pt x="1208898" y="665525"/>
                    <a:pt x="1312274" y="702826"/>
                  </a:cubicBezTo>
                  <a:cubicBezTo>
                    <a:pt x="1415650" y="740127"/>
                    <a:pt x="1409256" y="836043"/>
                    <a:pt x="1414585" y="888264"/>
                  </a:cubicBezTo>
                  <a:cubicBezTo>
                    <a:pt x="1419914" y="940485"/>
                    <a:pt x="1342115" y="970326"/>
                    <a:pt x="1344246" y="1016152"/>
                  </a:cubicBezTo>
                  <a:cubicBezTo>
                    <a:pt x="1346377" y="1061978"/>
                    <a:pt x="1430571" y="1113134"/>
                    <a:pt x="1427374" y="1163223"/>
                  </a:cubicBezTo>
                  <a:cubicBezTo>
                    <a:pt x="1424177" y="1213312"/>
                    <a:pt x="1331457" y="1270862"/>
                    <a:pt x="1325063" y="1316689"/>
                  </a:cubicBezTo>
                  <a:cubicBezTo>
                    <a:pt x="1318669" y="1362516"/>
                    <a:pt x="1400730" y="1393422"/>
                    <a:pt x="1389007" y="1438183"/>
                  </a:cubicBezTo>
                  <a:cubicBezTo>
                    <a:pt x="1377284" y="1482944"/>
                    <a:pt x="1291528" y="1522624"/>
                    <a:pt x="1254725" y="1585254"/>
                  </a:cubicBezTo>
                  <a:cubicBezTo>
                    <a:pt x="1217922" y="1647884"/>
                    <a:pt x="1355756" y="1786252"/>
                    <a:pt x="1168187" y="1813961"/>
                  </a:cubicBezTo>
                  <a:cubicBezTo>
                    <a:pt x="980618" y="1841670"/>
                    <a:pt x="284516" y="1942268"/>
                    <a:pt x="117117" y="1745413"/>
                  </a:cubicBezTo>
                  <a:cubicBezTo>
                    <a:pt x="-50282" y="1548558"/>
                    <a:pt x="8000" y="1181220"/>
                    <a:pt x="17492" y="10351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4AF179B8-103A-063C-0E3E-BAEB63E24E21}"/>
                </a:ext>
              </a:extLst>
            </p:cNvPr>
            <p:cNvSpPr/>
            <p:nvPr/>
          </p:nvSpPr>
          <p:spPr>
            <a:xfrm>
              <a:off x="1579152" y="5321329"/>
              <a:ext cx="335203" cy="88261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  <a:gd name="connsiteX0" fmla="*/ 334632 w 3271649"/>
                <a:gd name="connsiteY0" fmla="*/ 455222 h 3576126"/>
                <a:gd name="connsiteX1" fmla="*/ 359345 w 3271649"/>
                <a:gd name="connsiteY1" fmla="*/ 3223135 h 3576126"/>
                <a:gd name="connsiteX2" fmla="*/ 3114902 w 3271649"/>
                <a:gd name="connsiteY2" fmla="*/ 3235492 h 3576126"/>
                <a:gd name="connsiteX3" fmla="*/ 3127259 w 3271649"/>
                <a:gd name="connsiteY3" fmla="*/ 455222 h 3576126"/>
                <a:gd name="connsiteX4" fmla="*/ 334632 w 3271649"/>
                <a:gd name="connsiteY4" fmla="*/ 455222 h 3576126"/>
                <a:gd name="connsiteX0" fmla="*/ 334632 w 3148626"/>
                <a:gd name="connsiteY0" fmla="*/ 455222 h 3576126"/>
                <a:gd name="connsiteX1" fmla="*/ 359345 w 3148626"/>
                <a:gd name="connsiteY1" fmla="*/ 3223135 h 3576126"/>
                <a:gd name="connsiteX2" fmla="*/ 3114902 w 3148626"/>
                <a:gd name="connsiteY2" fmla="*/ 3235492 h 3576126"/>
                <a:gd name="connsiteX3" fmla="*/ 3127259 w 3148626"/>
                <a:gd name="connsiteY3" fmla="*/ 455222 h 3576126"/>
                <a:gd name="connsiteX4" fmla="*/ 334632 w 3148626"/>
                <a:gd name="connsiteY4" fmla="*/ 455222 h 357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8626" h="3576126">
                  <a:moveTo>
                    <a:pt x="334632" y="455222"/>
                  </a:moveTo>
                  <a:cubicBezTo>
                    <a:pt x="-126687" y="916541"/>
                    <a:pt x="-104033" y="2759757"/>
                    <a:pt x="359345" y="3223135"/>
                  </a:cubicBezTo>
                  <a:cubicBezTo>
                    <a:pt x="822723" y="3686513"/>
                    <a:pt x="2653583" y="3696811"/>
                    <a:pt x="3114902" y="3235492"/>
                  </a:cubicBezTo>
                  <a:cubicBezTo>
                    <a:pt x="3060875" y="2650677"/>
                    <a:pt x="2844184" y="1192353"/>
                    <a:pt x="3127259" y="455222"/>
                  </a:cubicBezTo>
                  <a:cubicBezTo>
                    <a:pt x="3410334" y="-281909"/>
                    <a:pt x="795951" y="-6097"/>
                    <a:pt x="334632" y="45522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E5DCE958-6B69-7A50-AB02-0AD0EFDC2299}"/>
                </a:ext>
              </a:extLst>
            </p:cNvPr>
            <p:cNvSpPr/>
            <p:nvPr/>
          </p:nvSpPr>
          <p:spPr>
            <a:xfrm>
              <a:off x="1658361" y="5949696"/>
              <a:ext cx="176784" cy="1767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33775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FBF1FD-3FC5-7C7A-C7F1-020F3FEC7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B45A331A-524A-4814-BF25-039516753F37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66663B5-05E4-D972-A3AC-F16FCA1295D2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1CDF09B3-0EC3-633C-A67B-777A5E53B84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CCB6717-B519-4D3A-7A61-DD4428A5119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57423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2A618-3D60-1147-AB5B-4A95416BA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五角形 4">
            <a:extLst>
              <a:ext uri="{FF2B5EF4-FFF2-40B4-BE49-F238E27FC236}">
                <a16:creationId xmlns:a16="http://schemas.microsoft.com/office/drawing/2014/main" id="{6A62D678-D3B1-4881-9FC0-FBDB883BFAED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06E49778-F16C-2239-E0A5-BA093E8E9A7D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B8518F43-64F7-0112-F0CA-ED3749F0DA27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89016723-44AD-5A1A-AEF3-2DE12C590585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1056ECB-32AE-2C90-1BDE-FBF87A21FF1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21138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51B0F-C455-E61D-712B-A19FE4665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569636A5-0D85-7E64-1D8C-5A2549DBCD37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6351912-7792-506D-5169-1A0091270589}"/>
              </a:ext>
            </a:extLst>
          </p:cNvPr>
          <p:cNvSpPr/>
          <p:nvPr/>
        </p:nvSpPr>
        <p:spPr>
          <a:xfrm>
            <a:off x="5807211" y="314021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2C9442A2-4658-2815-A170-F47529D758E6}"/>
              </a:ext>
            </a:extLst>
          </p:cNvPr>
          <p:cNvSpPr/>
          <p:nvPr/>
        </p:nvSpPr>
        <p:spPr>
          <a:xfrm>
            <a:off x="365869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B2D5D934-8B51-EFEF-BC4C-EE8784C9E169}"/>
              </a:ext>
            </a:extLst>
          </p:cNvPr>
          <p:cNvSpPr/>
          <p:nvPr/>
        </p:nvSpPr>
        <p:spPr>
          <a:xfrm>
            <a:off x="446893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A6597CA-BAC3-B53D-AA9F-DB3EB7BA6F33}"/>
              </a:ext>
            </a:extLst>
          </p:cNvPr>
          <p:cNvSpPr/>
          <p:nvPr/>
        </p:nvSpPr>
        <p:spPr>
          <a:xfrm>
            <a:off x="714549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DC40AE6-B31F-6B44-2075-70E882FEE102}"/>
              </a:ext>
            </a:extLst>
          </p:cNvPr>
          <p:cNvSpPr/>
          <p:nvPr/>
        </p:nvSpPr>
        <p:spPr>
          <a:xfrm>
            <a:off x="795573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57E19E0B-9787-C6A5-6DAB-467170485F83}"/>
              </a:ext>
            </a:extLst>
          </p:cNvPr>
          <p:cNvSpPr/>
          <p:nvPr/>
        </p:nvSpPr>
        <p:spPr>
          <a:xfrm>
            <a:off x="5807211" y="1115711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83683B67-F523-0D95-427E-76B47966832E}"/>
              </a:ext>
            </a:extLst>
          </p:cNvPr>
          <p:cNvCxnSpPr>
            <a:stCxn id="2" idx="1"/>
          </p:cNvCxnSpPr>
          <p:nvPr/>
        </p:nvCxnSpPr>
        <p:spPr>
          <a:xfrm>
            <a:off x="3947485" y="2945951"/>
            <a:ext cx="2148515" cy="483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BFA5F86C-5B7D-502B-D451-821D319EDFF8}"/>
              </a:ext>
            </a:extLst>
          </p:cNvPr>
          <p:cNvCxnSpPr>
            <a:cxnSpLocks/>
            <a:stCxn id="2" idx="2"/>
          </p:cNvCxnSpPr>
          <p:nvPr/>
        </p:nvCxnSpPr>
        <p:spPr>
          <a:xfrm flipV="1">
            <a:off x="4768144" y="3428999"/>
            <a:ext cx="1327856" cy="2046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B87B7CE4-0191-6DEA-2D0A-F576903D5154}"/>
              </a:ext>
            </a:extLst>
          </p:cNvPr>
          <p:cNvCxnSpPr>
            <a:cxnSpLocks/>
            <a:stCxn id="2" idx="4"/>
          </p:cNvCxnSpPr>
          <p:nvPr/>
        </p:nvCxnSpPr>
        <p:spPr>
          <a:xfrm flipH="1" flipV="1">
            <a:off x="6096000" y="3428989"/>
            <a:ext cx="1327856" cy="204621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9CE22853-83EB-6E95-1793-DDFF9E57D812}"/>
              </a:ext>
            </a:extLst>
          </p:cNvPr>
          <p:cNvCxnSpPr>
            <a:cxnSpLocks/>
            <a:stCxn id="2" idx="5"/>
          </p:cNvCxnSpPr>
          <p:nvPr/>
        </p:nvCxnSpPr>
        <p:spPr>
          <a:xfrm flipH="1">
            <a:off x="6096000" y="2945951"/>
            <a:ext cx="2148515" cy="4830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EE1524CA-36A2-4EDF-FB25-2D0E5A33FC07}"/>
              </a:ext>
            </a:extLst>
          </p:cNvPr>
          <p:cNvCxnSpPr>
            <a:cxnSpLocks/>
            <a:stCxn id="2" idx="0"/>
          </p:cNvCxnSpPr>
          <p:nvPr/>
        </p:nvCxnSpPr>
        <p:spPr>
          <a:xfrm flipH="1">
            <a:off x="6095995" y="1382790"/>
            <a:ext cx="5" cy="20435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1AD8F60-2067-498E-DC2F-304A23A341AC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5F13311-FE9D-502F-6E4B-512D0E23672E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226D879-6C4F-2BAB-929C-57E813C5C2A0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027240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FD679-E246-13A1-3B73-A01623A3B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五角形 6">
            <a:extLst>
              <a:ext uri="{FF2B5EF4-FFF2-40B4-BE49-F238E27FC236}">
                <a16:creationId xmlns:a16="http://schemas.microsoft.com/office/drawing/2014/main" id="{205DD058-9890-8551-3565-65E284E1A90E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A3FA0D51-51B8-3234-D1C8-7BB8AF681253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E4DE5F7D-4DE5-621B-44F8-F6A63BAD9206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88112DCE-FEAF-5645-B10A-4D09AABB1D4D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8CBA6507-E880-D637-6EE2-E7E729A476D2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999D80D8-7A28-2EAE-2271-A239A122DEDC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C08BC09B-0407-AF8D-3677-531DB2AFE583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9AD46FB1-670C-D70D-DC8D-79585C72FD67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69E55A44-E373-0826-0FB7-6E1A89E670C4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1CB7DD6E-3EDC-B24F-2F81-9A46C2A238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B8F90693-C6E3-9061-3B01-BDD76EA101A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928DC3B7-9DCD-11D0-0380-0867188FAED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4F29F626-D055-A24E-AB78-E6EE1CBFB00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53E5B7D0-4797-975B-B3D7-5433E7BD16B0}"/>
              </a:ext>
            </a:extLst>
          </p:cNvPr>
          <p:cNvCxnSpPr/>
          <p:nvPr/>
        </p:nvCxnSpPr>
        <p:spPr>
          <a:xfrm>
            <a:off x="0" y="3428999"/>
            <a:ext cx="12192000" cy="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7AB84D2A-35C6-D58D-E0AF-9422D1B5B04C}"/>
              </a:ext>
            </a:extLst>
          </p:cNvPr>
          <p:cNvCxnSpPr/>
          <p:nvPr/>
        </p:nvCxnSpPr>
        <p:spPr>
          <a:xfrm>
            <a:off x="6096000" y="0"/>
            <a:ext cx="0" cy="6858000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42EB430F-48C4-1824-EF83-194D31D6F27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6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247FB2F1-CE87-F7CC-B019-CB96A0D11182}"/>
              </a:ext>
            </a:extLst>
          </p:cNvPr>
          <p:cNvCxnSpPr>
            <a:cxnSpLocks/>
          </p:cNvCxnSpPr>
          <p:nvPr/>
        </p:nvCxnSpPr>
        <p:spPr>
          <a:xfrm>
            <a:off x="10638418" y="176784"/>
            <a:ext cx="0" cy="63585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データ 20">
            <a:extLst>
              <a:ext uri="{FF2B5EF4-FFF2-40B4-BE49-F238E27FC236}">
                <a16:creationId xmlns:a16="http://schemas.microsoft.com/office/drawing/2014/main" id="{21563961-9E5E-8078-9110-9B28E468BC05}"/>
              </a:ext>
            </a:extLst>
          </p:cNvPr>
          <p:cNvSpPr/>
          <p:nvPr/>
        </p:nvSpPr>
        <p:spPr>
          <a:xfrm>
            <a:off x="3846719" y="5871876"/>
            <a:ext cx="1420368" cy="380738"/>
          </a:xfrm>
          <a:prstGeom prst="flowChartInputOutput">
            <a:avLst/>
          </a:prstGeom>
          <a:solidFill>
            <a:srgbClr val="FF0000"/>
          </a:soli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7E0AC7E5-1D69-AEA2-AAA4-C529A4EBB837}"/>
              </a:ext>
            </a:extLst>
          </p:cNvPr>
          <p:cNvSpPr txBox="1"/>
          <p:nvPr/>
        </p:nvSpPr>
        <p:spPr>
          <a:xfrm>
            <a:off x="4635177" y="5944837"/>
            <a:ext cx="351378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js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83E641-8F3E-87DC-1FB1-4ECA4F8554F4}"/>
              </a:ext>
            </a:extLst>
          </p:cNvPr>
          <p:cNvCxnSpPr>
            <a:cxnSpLocks/>
          </p:cNvCxnSpPr>
          <p:nvPr/>
        </p:nvCxnSpPr>
        <p:spPr>
          <a:xfrm>
            <a:off x="3846719" y="3492444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FA4886B5-3565-2179-8E69-15F4876F8CFC}"/>
              </a:ext>
            </a:extLst>
          </p:cNvPr>
          <p:cNvCxnSpPr>
            <a:cxnSpLocks/>
          </p:cNvCxnSpPr>
          <p:nvPr/>
        </p:nvCxnSpPr>
        <p:spPr>
          <a:xfrm>
            <a:off x="4131641" y="3074504"/>
            <a:ext cx="0" cy="279737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7F0A612B-BD89-77E6-822C-FEB59F158140}"/>
              </a:ext>
            </a:extLst>
          </p:cNvPr>
          <p:cNvCxnSpPr>
            <a:cxnSpLocks/>
          </p:cNvCxnSpPr>
          <p:nvPr/>
        </p:nvCxnSpPr>
        <p:spPr>
          <a:xfrm>
            <a:off x="4979929" y="3488634"/>
            <a:ext cx="0" cy="276398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3CCC4ED0-1123-7342-FE92-E325999958D2}"/>
              </a:ext>
            </a:extLst>
          </p:cNvPr>
          <p:cNvCxnSpPr>
            <a:cxnSpLocks/>
          </p:cNvCxnSpPr>
          <p:nvPr/>
        </p:nvCxnSpPr>
        <p:spPr>
          <a:xfrm>
            <a:off x="5267087" y="3111706"/>
            <a:ext cx="0" cy="2760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45F56764-36B7-E928-6765-CD222B7C206C}"/>
              </a:ext>
            </a:extLst>
          </p:cNvPr>
          <p:cNvCxnSpPr>
            <a:cxnSpLocks/>
          </p:cNvCxnSpPr>
          <p:nvPr/>
        </p:nvCxnSpPr>
        <p:spPr>
          <a:xfrm>
            <a:off x="2826630" y="1968888"/>
            <a:ext cx="0" cy="19206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35698E97-745D-8FDA-909E-44A143594E24}"/>
              </a:ext>
            </a:extLst>
          </p:cNvPr>
          <p:cNvCxnSpPr>
            <a:cxnSpLocks/>
          </p:cNvCxnSpPr>
          <p:nvPr/>
        </p:nvCxnSpPr>
        <p:spPr>
          <a:xfrm>
            <a:off x="3535621" y="908716"/>
            <a:ext cx="0" cy="20439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5FB20EAF-5F84-4053-3F92-590D9690FC10}"/>
              </a:ext>
            </a:extLst>
          </p:cNvPr>
          <p:cNvCxnSpPr>
            <a:cxnSpLocks/>
          </p:cNvCxnSpPr>
          <p:nvPr/>
        </p:nvCxnSpPr>
        <p:spPr>
          <a:xfrm flipH="1">
            <a:off x="6366878" y="1067740"/>
            <a:ext cx="3581" cy="18775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フリーフォーム: 図形 29">
            <a:extLst>
              <a:ext uri="{FF2B5EF4-FFF2-40B4-BE49-F238E27FC236}">
                <a16:creationId xmlns:a16="http://schemas.microsoft.com/office/drawing/2014/main" id="{61D32AE0-23E6-4B20-BA20-D19AA5E6CD63}"/>
              </a:ext>
            </a:extLst>
          </p:cNvPr>
          <p:cNvSpPr/>
          <p:nvPr/>
        </p:nvSpPr>
        <p:spPr>
          <a:xfrm>
            <a:off x="2833256" y="2945263"/>
            <a:ext cx="3533622" cy="947208"/>
          </a:xfrm>
          <a:custGeom>
            <a:avLst/>
            <a:gdLst>
              <a:gd name="connsiteX0" fmla="*/ 1297537 w 3533622"/>
              <a:gd name="connsiteY0" fmla="*/ 166443 h 947208"/>
              <a:gd name="connsiteX1" fmla="*/ 1013463 w 3533622"/>
              <a:gd name="connsiteY1" fmla="*/ 547181 h 947208"/>
              <a:gd name="connsiteX2" fmla="*/ 2149758 w 3533622"/>
              <a:gd name="connsiteY2" fmla="*/ 547181 h 947208"/>
              <a:gd name="connsiteX3" fmla="*/ 2433831 w 3533622"/>
              <a:gd name="connsiteY3" fmla="*/ 166443 h 947208"/>
              <a:gd name="connsiteX4" fmla="*/ 706724 w 3533622"/>
              <a:gd name="connsiteY4" fmla="*/ 0 h 947208"/>
              <a:gd name="connsiteX5" fmla="*/ 3533622 w 3533622"/>
              <a:gd name="connsiteY5" fmla="*/ 0 h 947208"/>
              <a:gd name="connsiteX6" fmla="*/ 2826898 w 3533622"/>
              <a:gd name="connsiteY6" fmla="*/ 947208 h 947208"/>
              <a:gd name="connsiteX7" fmla="*/ 0 w 3533622"/>
              <a:gd name="connsiteY7" fmla="*/ 947208 h 947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33622" h="947208">
                <a:moveTo>
                  <a:pt x="1297537" y="166443"/>
                </a:moveTo>
                <a:lnTo>
                  <a:pt x="1013463" y="547181"/>
                </a:lnTo>
                <a:lnTo>
                  <a:pt x="2149758" y="547181"/>
                </a:lnTo>
                <a:lnTo>
                  <a:pt x="2433831" y="166443"/>
                </a:lnTo>
                <a:close/>
                <a:moveTo>
                  <a:pt x="706724" y="0"/>
                </a:moveTo>
                <a:lnTo>
                  <a:pt x="3533622" y="0"/>
                </a:lnTo>
                <a:lnTo>
                  <a:pt x="2826898" y="947208"/>
                </a:lnTo>
                <a:lnTo>
                  <a:pt x="0" y="947208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30000">
                <a:schemeClr val="accent1"/>
              </a:gs>
              <a:gs pos="50000">
                <a:schemeClr val="tx1">
                  <a:lumMod val="65000"/>
                  <a:lumOff val="35000"/>
                </a:schemeClr>
              </a:gs>
              <a:gs pos="100000">
                <a:schemeClr val="tx1">
                  <a:lumMod val="65000"/>
                  <a:lumOff val="35000"/>
                </a:schemeClr>
              </a:gs>
            </a:gsLst>
            <a:lin ang="10800000" scaled="1"/>
          </a:gradFill>
          <a:ln w="3175"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BD63D2A6-33C6-F611-7B9C-4CCEB7C61B5F}"/>
              </a:ext>
            </a:extLst>
          </p:cNvPr>
          <p:cNvSpPr txBox="1"/>
          <p:nvPr/>
        </p:nvSpPr>
        <p:spPr>
          <a:xfrm>
            <a:off x="4244242" y="3587255"/>
            <a:ext cx="1418017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html@iframe</a:t>
            </a:r>
            <a:endParaRPr kumimoji="1" lang="ja-JP" altLang="en-US" sz="14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2" name="フリーフォーム: 図形 31">
            <a:extLst>
              <a:ext uri="{FF2B5EF4-FFF2-40B4-BE49-F238E27FC236}">
                <a16:creationId xmlns:a16="http://schemas.microsoft.com/office/drawing/2014/main" id="{87EAE48C-AD5D-909C-DEEC-1BBABEA89B16}"/>
              </a:ext>
            </a:extLst>
          </p:cNvPr>
          <p:cNvSpPr/>
          <p:nvPr/>
        </p:nvSpPr>
        <p:spPr>
          <a:xfrm>
            <a:off x="232150" y="640124"/>
            <a:ext cx="7229138" cy="1937812"/>
          </a:xfrm>
          <a:custGeom>
            <a:avLst/>
            <a:gdLst>
              <a:gd name="connsiteX0" fmla="*/ 3307831 w 7229138"/>
              <a:gd name="connsiteY0" fmla="*/ 434564 h 1937812"/>
              <a:gd name="connsiteX1" fmla="*/ 2601106 w 7229138"/>
              <a:gd name="connsiteY1" fmla="*/ 1381772 h 1937812"/>
              <a:gd name="connsiteX2" fmla="*/ 5428004 w 7229138"/>
              <a:gd name="connsiteY2" fmla="*/ 1381772 h 1937812"/>
              <a:gd name="connsiteX3" fmla="*/ 6134728 w 7229138"/>
              <a:gd name="connsiteY3" fmla="*/ 434564 h 1937812"/>
              <a:gd name="connsiteX4" fmla="*/ 1445828 w 7229138"/>
              <a:gd name="connsiteY4" fmla="*/ 0 h 1937812"/>
              <a:gd name="connsiteX5" fmla="*/ 7229138 w 7229138"/>
              <a:gd name="connsiteY5" fmla="*/ 0 h 1937812"/>
              <a:gd name="connsiteX6" fmla="*/ 5783311 w 7229138"/>
              <a:gd name="connsiteY6" fmla="*/ 1937812 h 1937812"/>
              <a:gd name="connsiteX7" fmla="*/ 0 w 7229138"/>
              <a:gd name="connsiteY7" fmla="*/ 1937812 h 1937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29138" h="1937812">
                <a:moveTo>
                  <a:pt x="3307831" y="434564"/>
                </a:moveTo>
                <a:lnTo>
                  <a:pt x="2601106" y="1381772"/>
                </a:lnTo>
                <a:lnTo>
                  <a:pt x="5428004" y="1381772"/>
                </a:lnTo>
                <a:lnTo>
                  <a:pt x="6134728" y="434564"/>
                </a:lnTo>
                <a:close/>
                <a:moveTo>
                  <a:pt x="1445828" y="0"/>
                </a:moveTo>
                <a:lnTo>
                  <a:pt x="7229138" y="0"/>
                </a:lnTo>
                <a:lnTo>
                  <a:pt x="5783311" y="1937812"/>
                </a:lnTo>
                <a:lnTo>
                  <a:pt x="0" y="1937812"/>
                </a:lnTo>
                <a:close/>
              </a:path>
            </a:pathLst>
          </a:custGeom>
          <a:solidFill>
            <a:schemeClr val="accent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32E0615E-371D-B589-611D-B24B745BF9FD}"/>
              </a:ext>
            </a:extLst>
          </p:cNvPr>
          <p:cNvSpPr txBox="1"/>
          <p:nvPr/>
        </p:nvSpPr>
        <p:spPr>
          <a:xfrm>
            <a:off x="5396589" y="2270158"/>
            <a:ext cx="622286" cy="307777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none" rtlCol="0" anchor="b">
            <a:spAutoFit/>
          </a:bodyPr>
          <a:lstStyle/>
          <a:p>
            <a:pPr algn="r"/>
            <a:r>
              <a:rPr kumimoji="1" lang="en-US" altLang="ja-JP" sz="14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html</a:t>
            </a:r>
            <a:endParaRPr kumimoji="1" lang="ja-JP" altLang="en-US" sz="1200" b="1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AE54F70C-FF40-22BD-D11E-9F5549109276}"/>
              </a:ext>
            </a:extLst>
          </p:cNvPr>
          <p:cNvCxnSpPr>
            <a:cxnSpLocks/>
          </p:cNvCxnSpPr>
          <p:nvPr/>
        </p:nvCxnSpPr>
        <p:spPr>
          <a:xfrm>
            <a:off x="5662259" y="2577935"/>
            <a:ext cx="0" cy="1311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楕円 47">
            <a:extLst>
              <a:ext uri="{FF2B5EF4-FFF2-40B4-BE49-F238E27FC236}">
                <a16:creationId xmlns:a16="http://schemas.microsoft.com/office/drawing/2014/main" id="{46A33684-BA06-DE8A-33CD-386C13F7D92F}"/>
              </a:ext>
            </a:extLst>
          </p:cNvPr>
          <p:cNvSpPr/>
          <p:nvPr/>
        </p:nvSpPr>
        <p:spPr>
          <a:xfrm>
            <a:off x="749805" y="1448154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9" name="楕円 48">
            <a:extLst>
              <a:ext uri="{FF2B5EF4-FFF2-40B4-BE49-F238E27FC236}">
                <a16:creationId xmlns:a16="http://schemas.microsoft.com/office/drawing/2014/main" id="{2A8F67F6-609A-F808-8712-71581D1C6E71}"/>
              </a:ext>
            </a:extLst>
          </p:cNvPr>
          <p:cNvSpPr/>
          <p:nvPr/>
        </p:nvSpPr>
        <p:spPr>
          <a:xfrm>
            <a:off x="2985152" y="3260349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000" b="1">
              <a:solidFill>
                <a:schemeClr val="tx1"/>
              </a:solidFill>
            </a:endParaRPr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F40645EE-6262-A040-14AD-03A5944BD071}"/>
              </a:ext>
            </a:extLst>
          </p:cNvPr>
          <p:cNvSpPr txBox="1"/>
          <p:nvPr/>
        </p:nvSpPr>
        <p:spPr>
          <a:xfrm>
            <a:off x="9203533" y="56450"/>
            <a:ext cx="915315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domain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BF67F6C-7F3D-4F05-B3F0-EB096FE30E40}"/>
              </a:ext>
            </a:extLst>
          </p:cNvPr>
          <p:cNvSpPr txBox="1"/>
          <p:nvPr/>
        </p:nvSpPr>
        <p:spPr>
          <a:xfrm>
            <a:off x="10964422" y="56450"/>
            <a:ext cx="766236" cy="369332"/>
          </a:xfrm>
          <a:prstGeom prst="rect">
            <a:avLst/>
          </a:prstGeom>
          <a:noFill/>
        </p:spPr>
        <p:txBody>
          <a:bodyPr wrap="none" lIns="0" rIns="0" rtlCol="0">
            <a:spAutoFit/>
          </a:bodyPr>
          <a:lstStyle/>
          <a:p>
            <a:pPr algn="ctr"/>
            <a:r>
              <a:rPr kumimoji="1" lang="en-US" altLang="ja-JP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owner</a:t>
            </a:r>
            <a:endParaRPr kumimoji="1" lang="ja-JP" altLang="en-US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62E5CC7-D9D4-8120-9CBA-78C56A588F54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  <p:cxnSp>
        <p:nvCxnSpPr>
          <p:cNvPr id="5" name="コネクタ: 曲線 4">
            <a:extLst>
              <a:ext uri="{FF2B5EF4-FFF2-40B4-BE49-F238E27FC236}">
                <a16:creationId xmlns:a16="http://schemas.microsoft.com/office/drawing/2014/main" id="{89001034-6C27-1EDB-6A5B-868D37D4FE90}"/>
              </a:ext>
            </a:extLst>
          </p:cNvPr>
          <p:cNvCxnSpPr>
            <a:cxnSpLocks/>
          </p:cNvCxnSpPr>
          <p:nvPr/>
        </p:nvCxnSpPr>
        <p:spPr>
          <a:xfrm rot="10800000">
            <a:off x="1134687" y="2671381"/>
            <a:ext cx="2992590" cy="3390865"/>
          </a:xfrm>
          <a:prstGeom prst="curvedConnector2">
            <a:avLst/>
          </a:prstGeom>
          <a:ln w="38100">
            <a:solidFill>
              <a:schemeClr val="tx1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27FCD6C-9B43-9B6A-3440-3DBCD9FF6ABD}"/>
              </a:ext>
            </a:extLst>
          </p:cNvPr>
          <p:cNvSpPr/>
          <p:nvPr/>
        </p:nvSpPr>
        <p:spPr>
          <a:xfrm rot="19175641">
            <a:off x="1886167" y="4469680"/>
            <a:ext cx="298201" cy="9957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リーフォーム: 図形 10">
            <a:extLst>
              <a:ext uri="{FF2B5EF4-FFF2-40B4-BE49-F238E27FC236}">
                <a16:creationId xmlns:a16="http://schemas.microsoft.com/office/drawing/2014/main" id="{139DC094-89CB-0DAD-18A2-5F9FA55F3B70}"/>
              </a:ext>
            </a:extLst>
          </p:cNvPr>
          <p:cNvSpPr/>
          <p:nvPr/>
        </p:nvSpPr>
        <p:spPr>
          <a:xfrm rot="21071802">
            <a:off x="1624635" y="4563169"/>
            <a:ext cx="795460" cy="825422"/>
          </a:xfrm>
          <a:custGeom>
            <a:avLst/>
            <a:gdLst>
              <a:gd name="connsiteX0" fmla="*/ 1610411 w 2571313"/>
              <a:gd name="connsiteY0" fmla="*/ 1063740 h 2668166"/>
              <a:gd name="connsiteX1" fmla="*/ 1785459 w 2571313"/>
              <a:gd name="connsiteY1" fmla="*/ 1234364 h 2668166"/>
              <a:gd name="connsiteX2" fmla="*/ 2003918 w 2571313"/>
              <a:gd name="connsiteY2" fmla="*/ 1124681 h 2668166"/>
              <a:gd name="connsiteX3" fmla="*/ 1796312 w 2571313"/>
              <a:gd name="connsiteY3" fmla="*/ 1164287 h 2668166"/>
              <a:gd name="connsiteX4" fmla="*/ 1610411 w 2571313"/>
              <a:gd name="connsiteY4" fmla="*/ 1063740 h 2668166"/>
              <a:gd name="connsiteX5" fmla="*/ 2087394 w 2571313"/>
              <a:gd name="connsiteY5" fmla="*/ 908435 h 2668166"/>
              <a:gd name="connsiteX6" fmla="*/ 1868163 w 2571313"/>
              <a:gd name="connsiteY6" fmla="*/ 1026937 h 2668166"/>
              <a:gd name="connsiteX7" fmla="*/ 2016855 w 2571313"/>
              <a:gd name="connsiteY7" fmla="*/ 1030801 h 2668166"/>
              <a:gd name="connsiteX8" fmla="*/ 2087394 w 2571313"/>
              <a:gd name="connsiteY8" fmla="*/ 908435 h 2668166"/>
              <a:gd name="connsiteX9" fmla="*/ 1588778 w 2571313"/>
              <a:gd name="connsiteY9" fmla="*/ 831215 h 2668166"/>
              <a:gd name="connsiteX10" fmla="*/ 1619001 w 2571313"/>
              <a:gd name="connsiteY10" fmla="*/ 969186 h 2668166"/>
              <a:gd name="connsiteX11" fmla="*/ 1761894 w 2571313"/>
              <a:gd name="connsiteY11" fmla="*/ 1010479 h 2668166"/>
              <a:gd name="connsiteX12" fmla="*/ 849624 w 2571313"/>
              <a:gd name="connsiteY12" fmla="*/ 0 h 2668166"/>
              <a:gd name="connsiteX13" fmla="*/ 849624 w 2571313"/>
              <a:gd name="connsiteY13" fmla="*/ 1393452 h 2668166"/>
              <a:gd name="connsiteX14" fmla="*/ 870816 w 2571313"/>
              <a:gd name="connsiteY14" fmla="*/ 1392108 h 2668166"/>
              <a:gd name="connsiteX15" fmla="*/ 950719 w 2571313"/>
              <a:gd name="connsiteY15" fmla="*/ 1545072 h 2668166"/>
              <a:gd name="connsiteX16" fmla="*/ 1188574 w 2571313"/>
              <a:gd name="connsiteY16" fmla="*/ 1633704 h 2668166"/>
              <a:gd name="connsiteX17" fmla="*/ 1323824 w 2571313"/>
              <a:gd name="connsiteY17" fmla="*/ 1477063 h 2668166"/>
              <a:gd name="connsiteX18" fmla="*/ 1277718 w 2571313"/>
              <a:gd name="connsiteY18" fmla="*/ 1440325 h 2668166"/>
              <a:gd name="connsiteX19" fmla="*/ 1178694 w 2571313"/>
              <a:gd name="connsiteY19" fmla="*/ 1506384 h 2668166"/>
              <a:gd name="connsiteX20" fmla="*/ 1160469 w 2571313"/>
              <a:gd name="connsiteY20" fmla="*/ 1385170 h 2668166"/>
              <a:gd name="connsiteX21" fmla="*/ 984007 w 2571313"/>
              <a:gd name="connsiteY21" fmla="*/ 1474234 h 2668166"/>
              <a:gd name="connsiteX22" fmla="*/ 1273625 w 2571313"/>
              <a:gd name="connsiteY22" fmla="*/ 1084518 h 2668166"/>
              <a:gd name="connsiteX23" fmla="*/ 1521735 w 2571313"/>
              <a:gd name="connsiteY23" fmla="*/ 1270693 h 2668166"/>
              <a:gd name="connsiteX24" fmla="*/ 1316150 w 2571313"/>
              <a:gd name="connsiteY24" fmla="*/ 809925 h 2668166"/>
              <a:gd name="connsiteX25" fmla="*/ 1410602 w 2571313"/>
              <a:gd name="connsiteY25" fmla="*/ 868949 h 2668166"/>
              <a:gd name="connsiteX26" fmla="*/ 1519793 w 2571313"/>
              <a:gd name="connsiteY26" fmla="*/ 641678 h 2668166"/>
              <a:gd name="connsiteX27" fmla="*/ 1499937 w 2571313"/>
              <a:gd name="connsiteY27" fmla="*/ 483215 h 2668166"/>
              <a:gd name="connsiteX28" fmla="*/ 1735310 w 2571313"/>
              <a:gd name="connsiteY28" fmla="*/ 251883 h 2668166"/>
              <a:gd name="connsiteX29" fmla="*/ 1621151 w 2571313"/>
              <a:gd name="connsiteY29" fmla="*/ 464990 h 2668166"/>
              <a:gd name="connsiteX30" fmla="*/ 1666649 w 2571313"/>
              <a:gd name="connsiteY30" fmla="*/ 553429 h 2668166"/>
              <a:gd name="connsiteX31" fmla="*/ 1890148 w 2571313"/>
              <a:gd name="connsiteY31" fmla="*/ 543645 h 2668166"/>
              <a:gd name="connsiteX32" fmla="*/ 2107444 w 2571313"/>
              <a:gd name="connsiteY32" fmla="*/ 621694 h 2668166"/>
              <a:gd name="connsiteX33" fmla="*/ 2188146 w 2571313"/>
              <a:gd name="connsiteY33" fmla="*/ 530600 h 2668166"/>
              <a:gd name="connsiteX34" fmla="*/ 2172615 w 2571313"/>
              <a:gd name="connsiteY34" fmla="*/ 308568 h 2668166"/>
              <a:gd name="connsiteX35" fmla="*/ 2287585 w 2571313"/>
              <a:gd name="connsiteY35" fmla="*/ 605195 h 2668166"/>
              <a:gd name="connsiteX36" fmla="*/ 2242405 w 2571313"/>
              <a:gd name="connsiteY36" fmla="*/ 753587 h 2668166"/>
              <a:gd name="connsiteX37" fmla="*/ 2272749 w 2571313"/>
              <a:gd name="connsiteY37" fmla="*/ 987669 h 2668166"/>
              <a:gd name="connsiteX38" fmla="*/ 2367808 w 2571313"/>
              <a:gd name="connsiteY38" fmla="*/ 994991 h 2668166"/>
              <a:gd name="connsiteX39" fmla="*/ 2164069 w 2571313"/>
              <a:gd name="connsiteY39" fmla="*/ 1259416 h 2668166"/>
              <a:gd name="connsiteX40" fmla="*/ 2063991 w 2571313"/>
              <a:gd name="connsiteY40" fmla="*/ 1369469 h 2668166"/>
              <a:gd name="connsiteX41" fmla="*/ 2404258 w 2571313"/>
              <a:gd name="connsiteY41" fmla="*/ 1237418 h 2668166"/>
              <a:gd name="connsiteX42" fmla="*/ 2530268 w 2571313"/>
              <a:gd name="connsiteY42" fmla="*/ 1427119 h 2668166"/>
              <a:gd name="connsiteX43" fmla="*/ 2562035 w 2571313"/>
              <a:gd name="connsiteY43" fmla="*/ 1783216 h 2668166"/>
              <a:gd name="connsiteX44" fmla="*/ 2380565 w 2571313"/>
              <a:gd name="connsiteY44" fmla="*/ 1581522 h 2668166"/>
              <a:gd name="connsiteX45" fmla="*/ 2327041 w 2571313"/>
              <a:gd name="connsiteY45" fmla="*/ 1736021 h 2668166"/>
              <a:gd name="connsiteX46" fmla="*/ 2200936 w 2571313"/>
              <a:gd name="connsiteY46" fmla="*/ 1642497 h 2668166"/>
              <a:gd name="connsiteX47" fmla="*/ 2230160 w 2571313"/>
              <a:gd name="connsiteY47" fmla="*/ 1883805 h 2668166"/>
              <a:gd name="connsiteX48" fmla="*/ 2187634 w 2571313"/>
              <a:gd name="connsiteY48" fmla="*/ 2158398 h 2668166"/>
              <a:gd name="connsiteX49" fmla="*/ 2203525 w 2571313"/>
              <a:gd name="connsiteY49" fmla="*/ 2390241 h 2668166"/>
              <a:gd name="connsiteX50" fmla="*/ 2094788 w 2571313"/>
              <a:gd name="connsiteY50" fmla="*/ 2230813 h 2668166"/>
              <a:gd name="connsiteX51" fmla="*/ 1986838 w 2571313"/>
              <a:gd name="connsiteY51" fmla="*/ 2260491 h 2668166"/>
              <a:gd name="connsiteX52" fmla="*/ 2046469 w 2571313"/>
              <a:gd name="connsiteY52" fmla="*/ 2114337 h 2668166"/>
              <a:gd name="connsiteX53" fmla="*/ 2021209 w 2571313"/>
              <a:gd name="connsiteY53" fmla="*/ 1799649 h 2668166"/>
              <a:gd name="connsiteX54" fmla="*/ 1874161 w 2571313"/>
              <a:gd name="connsiteY54" fmla="*/ 2080253 h 2668166"/>
              <a:gd name="connsiteX55" fmla="*/ 1783707 w 2571313"/>
              <a:gd name="connsiteY55" fmla="*/ 2473214 h 2668166"/>
              <a:gd name="connsiteX56" fmla="*/ 1914226 w 2571313"/>
              <a:gd name="connsiteY56" fmla="*/ 2667136 h 2668166"/>
              <a:gd name="connsiteX57" fmla="*/ 1618528 w 2571313"/>
              <a:gd name="connsiteY57" fmla="*/ 2536427 h 2668166"/>
              <a:gd name="connsiteX58" fmla="*/ 1647721 w 2571313"/>
              <a:gd name="connsiteY58" fmla="*/ 2252369 h 2668166"/>
              <a:gd name="connsiteX59" fmla="*/ 1615043 w 2571313"/>
              <a:gd name="connsiteY59" fmla="*/ 2128918 h 2668166"/>
              <a:gd name="connsiteX60" fmla="*/ 1573221 w 2571313"/>
              <a:gd name="connsiteY60" fmla="*/ 2255631 h 2668166"/>
              <a:gd name="connsiteX61" fmla="*/ 1524589 w 2571313"/>
              <a:gd name="connsiteY61" fmla="*/ 2521879 h 2668166"/>
              <a:gd name="connsiteX62" fmla="*/ 1246031 w 2571313"/>
              <a:gd name="connsiteY62" fmla="*/ 2552734 h 2668166"/>
              <a:gd name="connsiteX63" fmla="*/ 1367341 w 2571313"/>
              <a:gd name="connsiteY63" fmla="*/ 2438331 h 2668166"/>
              <a:gd name="connsiteX64" fmla="*/ 1423903 w 2571313"/>
              <a:gd name="connsiteY64" fmla="*/ 2025322 h 2668166"/>
              <a:gd name="connsiteX65" fmla="*/ 1378084 w 2571313"/>
              <a:gd name="connsiteY65" fmla="*/ 1700050 h 2668166"/>
              <a:gd name="connsiteX66" fmla="*/ 1203953 w 2571313"/>
              <a:gd name="connsiteY66" fmla="*/ 1821072 h 2668166"/>
              <a:gd name="connsiteX67" fmla="*/ 895052 w 2571313"/>
              <a:gd name="connsiteY67" fmla="*/ 1617845 h 2668166"/>
              <a:gd name="connsiteX68" fmla="*/ 856260 w 2571313"/>
              <a:gd name="connsiteY68" fmla="*/ 1615248 h 2668166"/>
              <a:gd name="connsiteX69" fmla="*/ 849624 w 2571313"/>
              <a:gd name="connsiteY69" fmla="*/ 1621112 h 2668166"/>
              <a:gd name="connsiteX70" fmla="*/ 849624 w 2571313"/>
              <a:gd name="connsiteY70" fmla="*/ 2373910 h 2668166"/>
              <a:gd name="connsiteX71" fmla="*/ 803905 w 2571313"/>
              <a:gd name="connsiteY71" fmla="*/ 2373910 h 2668166"/>
              <a:gd name="connsiteX72" fmla="*/ 803905 w 2571313"/>
              <a:gd name="connsiteY72" fmla="*/ 1656319 h 2668166"/>
              <a:gd name="connsiteX73" fmla="*/ 800505 w 2571313"/>
              <a:gd name="connsiteY73" fmla="*/ 1654999 h 2668166"/>
              <a:gd name="connsiteX74" fmla="*/ 709507 w 2571313"/>
              <a:gd name="connsiteY74" fmla="*/ 1478118 h 2668166"/>
              <a:gd name="connsiteX75" fmla="*/ 779480 w 2571313"/>
              <a:gd name="connsiteY75" fmla="*/ 1414498 h 2668166"/>
              <a:gd name="connsiteX76" fmla="*/ 803905 w 2571313"/>
              <a:gd name="connsiteY76" fmla="*/ 1404972 h 2668166"/>
              <a:gd name="connsiteX77" fmla="*/ 803905 w 2571313"/>
              <a:gd name="connsiteY77" fmla="*/ 567099 h 2668166"/>
              <a:gd name="connsiteX78" fmla="*/ 767911 w 2571313"/>
              <a:gd name="connsiteY78" fmla="*/ 557461 h 2668166"/>
              <a:gd name="connsiteX79" fmla="*/ 708660 w 2571313"/>
              <a:gd name="connsiteY79" fmla="*/ 552189 h 2668166"/>
              <a:gd name="connsiteX80" fmla="*/ 0 w 2571313"/>
              <a:gd name="connsiteY80" fmla="*/ 1687236 h 2668166"/>
              <a:gd name="connsiteX81" fmla="*/ 708660 w 2571313"/>
              <a:gd name="connsiteY81" fmla="*/ 80067 h 2668166"/>
              <a:gd name="connsiteX82" fmla="*/ 781116 w 2571313"/>
              <a:gd name="connsiteY82" fmla="*/ 88365 h 2668166"/>
              <a:gd name="connsiteX83" fmla="*/ 803905 w 2571313"/>
              <a:gd name="connsiteY83" fmla="*/ 96253 h 2668166"/>
              <a:gd name="connsiteX84" fmla="*/ 803905 w 2571313"/>
              <a:gd name="connsiteY84" fmla="*/ 0 h 26681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</a:cxnLst>
            <a:rect l="l" t="t" r="r" b="b"/>
            <a:pathLst>
              <a:path w="2571313" h="2668166">
                <a:moveTo>
                  <a:pt x="1610411" y="1063740"/>
                </a:moveTo>
                <a:cubicBezTo>
                  <a:pt x="1598423" y="1141144"/>
                  <a:pt x="1676795" y="1217535"/>
                  <a:pt x="1785459" y="1234364"/>
                </a:cubicBezTo>
                <a:cubicBezTo>
                  <a:pt x="1894123" y="1251192"/>
                  <a:pt x="1991930" y="1202086"/>
                  <a:pt x="2003918" y="1124681"/>
                </a:cubicBezTo>
                <a:cubicBezTo>
                  <a:pt x="1950638" y="1161602"/>
                  <a:pt x="1873724" y="1176276"/>
                  <a:pt x="1796312" y="1164287"/>
                </a:cubicBezTo>
                <a:cubicBezTo>
                  <a:pt x="1718899" y="1152298"/>
                  <a:pt x="1650026" y="1115047"/>
                  <a:pt x="1610411" y="1063740"/>
                </a:cubicBezTo>
                <a:close/>
                <a:moveTo>
                  <a:pt x="2087394" y="908435"/>
                </a:moveTo>
                <a:lnTo>
                  <a:pt x="1868163" y="1026937"/>
                </a:lnTo>
                <a:cubicBezTo>
                  <a:pt x="1911661" y="1061065"/>
                  <a:pt x="1969676" y="1062572"/>
                  <a:pt x="2016855" y="1030801"/>
                </a:cubicBezTo>
                <a:cubicBezTo>
                  <a:pt x="2055891" y="1004512"/>
                  <a:pt x="2082149" y="958962"/>
                  <a:pt x="2087394" y="908435"/>
                </a:cubicBezTo>
                <a:close/>
                <a:moveTo>
                  <a:pt x="1588778" y="831215"/>
                </a:moveTo>
                <a:cubicBezTo>
                  <a:pt x="1578493" y="880962"/>
                  <a:pt x="1589744" y="932322"/>
                  <a:pt x="1619001" y="969186"/>
                </a:cubicBezTo>
                <a:cubicBezTo>
                  <a:pt x="1654358" y="1013740"/>
                  <a:pt x="1710113" y="1029851"/>
                  <a:pt x="1761894" y="1010479"/>
                </a:cubicBezTo>
                <a:close/>
                <a:moveTo>
                  <a:pt x="849624" y="0"/>
                </a:moveTo>
                <a:lnTo>
                  <a:pt x="849624" y="1393452"/>
                </a:lnTo>
                <a:lnTo>
                  <a:pt x="870816" y="1392108"/>
                </a:lnTo>
                <a:cubicBezTo>
                  <a:pt x="911018" y="1403267"/>
                  <a:pt x="897759" y="1504806"/>
                  <a:pt x="950719" y="1545072"/>
                </a:cubicBezTo>
                <a:cubicBezTo>
                  <a:pt x="1003679" y="1585338"/>
                  <a:pt x="1126390" y="1645039"/>
                  <a:pt x="1188574" y="1633704"/>
                </a:cubicBezTo>
                <a:cubicBezTo>
                  <a:pt x="1250758" y="1622369"/>
                  <a:pt x="1308967" y="1509293"/>
                  <a:pt x="1323824" y="1477063"/>
                </a:cubicBezTo>
                <a:cubicBezTo>
                  <a:pt x="1338681" y="1444833"/>
                  <a:pt x="1301906" y="1435438"/>
                  <a:pt x="1277718" y="1440325"/>
                </a:cubicBezTo>
                <a:cubicBezTo>
                  <a:pt x="1253529" y="1445212"/>
                  <a:pt x="1198235" y="1515576"/>
                  <a:pt x="1178694" y="1506384"/>
                </a:cubicBezTo>
                <a:cubicBezTo>
                  <a:pt x="1159153" y="1497191"/>
                  <a:pt x="1192916" y="1390528"/>
                  <a:pt x="1160469" y="1385170"/>
                </a:cubicBezTo>
                <a:cubicBezTo>
                  <a:pt x="1128021" y="1379812"/>
                  <a:pt x="965148" y="1524343"/>
                  <a:pt x="984007" y="1474234"/>
                </a:cubicBezTo>
                <a:cubicBezTo>
                  <a:pt x="1002867" y="1424126"/>
                  <a:pt x="1184003" y="1118442"/>
                  <a:pt x="1273625" y="1084518"/>
                </a:cubicBezTo>
                <a:cubicBezTo>
                  <a:pt x="1363246" y="1050595"/>
                  <a:pt x="1514647" y="1316458"/>
                  <a:pt x="1521735" y="1270693"/>
                </a:cubicBezTo>
                <a:cubicBezTo>
                  <a:pt x="1528822" y="1224927"/>
                  <a:pt x="1334672" y="876882"/>
                  <a:pt x="1316150" y="809925"/>
                </a:cubicBezTo>
                <a:cubicBezTo>
                  <a:pt x="1297628" y="742968"/>
                  <a:pt x="1376661" y="896991"/>
                  <a:pt x="1410602" y="868949"/>
                </a:cubicBezTo>
                <a:cubicBezTo>
                  <a:pt x="1444542" y="840908"/>
                  <a:pt x="1504904" y="705967"/>
                  <a:pt x="1519793" y="641678"/>
                </a:cubicBezTo>
                <a:cubicBezTo>
                  <a:pt x="1534682" y="577389"/>
                  <a:pt x="1464017" y="548180"/>
                  <a:pt x="1499937" y="483215"/>
                </a:cubicBezTo>
                <a:cubicBezTo>
                  <a:pt x="1535856" y="418249"/>
                  <a:pt x="1715107" y="254921"/>
                  <a:pt x="1735310" y="251883"/>
                </a:cubicBezTo>
                <a:cubicBezTo>
                  <a:pt x="1755512" y="248846"/>
                  <a:pt x="1632594" y="414732"/>
                  <a:pt x="1621151" y="464990"/>
                </a:cubicBezTo>
                <a:cubicBezTo>
                  <a:pt x="1609707" y="515247"/>
                  <a:pt x="1621817" y="540320"/>
                  <a:pt x="1666649" y="553429"/>
                </a:cubicBezTo>
                <a:cubicBezTo>
                  <a:pt x="1711482" y="566539"/>
                  <a:pt x="1816682" y="532268"/>
                  <a:pt x="1890148" y="543645"/>
                </a:cubicBezTo>
                <a:cubicBezTo>
                  <a:pt x="1963614" y="555023"/>
                  <a:pt x="2057777" y="623868"/>
                  <a:pt x="2107444" y="621694"/>
                </a:cubicBezTo>
                <a:cubicBezTo>
                  <a:pt x="2157110" y="619520"/>
                  <a:pt x="2177284" y="582787"/>
                  <a:pt x="2188146" y="530600"/>
                </a:cubicBezTo>
                <a:cubicBezTo>
                  <a:pt x="2199008" y="478412"/>
                  <a:pt x="2156042" y="296136"/>
                  <a:pt x="2172615" y="308568"/>
                </a:cubicBezTo>
                <a:cubicBezTo>
                  <a:pt x="2189189" y="321001"/>
                  <a:pt x="2275953" y="531026"/>
                  <a:pt x="2287585" y="605195"/>
                </a:cubicBezTo>
                <a:cubicBezTo>
                  <a:pt x="2299217" y="679365"/>
                  <a:pt x="2244878" y="689841"/>
                  <a:pt x="2242405" y="753587"/>
                </a:cubicBezTo>
                <a:cubicBezTo>
                  <a:pt x="2239934" y="817333"/>
                  <a:pt x="2251849" y="947435"/>
                  <a:pt x="2272749" y="987669"/>
                </a:cubicBezTo>
                <a:cubicBezTo>
                  <a:pt x="2293650" y="1027903"/>
                  <a:pt x="2385921" y="949700"/>
                  <a:pt x="2367808" y="994991"/>
                </a:cubicBezTo>
                <a:cubicBezTo>
                  <a:pt x="2349695" y="1040282"/>
                  <a:pt x="2214706" y="1197002"/>
                  <a:pt x="2164069" y="1259416"/>
                </a:cubicBezTo>
                <a:cubicBezTo>
                  <a:pt x="2113434" y="1321829"/>
                  <a:pt x="2023960" y="1373136"/>
                  <a:pt x="2063991" y="1369469"/>
                </a:cubicBezTo>
                <a:cubicBezTo>
                  <a:pt x="2104023" y="1365803"/>
                  <a:pt x="2326545" y="1227809"/>
                  <a:pt x="2404258" y="1237418"/>
                </a:cubicBezTo>
                <a:cubicBezTo>
                  <a:pt x="2481970" y="1247026"/>
                  <a:pt x="2503972" y="1336154"/>
                  <a:pt x="2530268" y="1427119"/>
                </a:cubicBezTo>
                <a:cubicBezTo>
                  <a:pt x="2556564" y="1518086"/>
                  <a:pt x="2586985" y="1757482"/>
                  <a:pt x="2562035" y="1783216"/>
                </a:cubicBezTo>
                <a:cubicBezTo>
                  <a:pt x="2537084" y="1808949"/>
                  <a:pt x="2419731" y="1589388"/>
                  <a:pt x="2380565" y="1581522"/>
                </a:cubicBezTo>
                <a:cubicBezTo>
                  <a:pt x="2341400" y="1573657"/>
                  <a:pt x="2356980" y="1725858"/>
                  <a:pt x="2327041" y="1736021"/>
                </a:cubicBezTo>
                <a:cubicBezTo>
                  <a:pt x="2297103" y="1746183"/>
                  <a:pt x="2217082" y="1617866"/>
                  <a:pt x="2200936" y="1642497"/>
                </a:cubicBezTo>
                <a:cubicBezTo>
                  <a:pt x="2184789" y="1667127"/>
                  <a:pt x="2232377" y="1797821"/>
                  <a:pt x="2230160" y="1883805"/>
                </a:cubicBezTo>
                <a:cubicBezTo>
                  <a:pt x="2227943" y="1969788"/>
                  <a:pt x="2192073" y="2073992"/>
                  <a:pt x="2187634" y="2158398"/>
                </a:cubicBezTo>
                <a:cubicBezTo>
                  <a:pt x="2183195" y="2242804"/>
                  <a:pt x="2219000" y="2378172"/>
                  <a:pt x="2203525" y="2390241"/>
                </a:cubicBezTo>
                <a:cubicBezTo>
                  <a:pt x="2188051" y="2402310"/>
                  <a:pt x="2130902" y="2252439"/>
                  <a:pt x="2094788" y="2230813"/>
                </a:cubicBezTo>
                <a:cubicBezTo>
                  <a:pt x="2058673" y="2209189"/>
                  <a:pt x="1994891" y="2279904"/>
                  <a:pt x="1986838" y="2260491"/>
                </a:cubicBezTo>
                <a:cubicBezTo>
                  <a:pt x="1978784" y="2241078"/>
                  <a:pt x="1963079" y="2300553"/>
                  <a:pt x="2046469" y="2114337"/>
                </a:cubicBezTo>
                <a:cubicBezTo>
                  <a:pt x="2129859" y="1928122"/>
                  <a:pt x="2049927" y="1805330"/>
                  <a:pt x="2021209" y="1799649"/>
                </a:cubicBezTo>
                <a:cubicBezTo>
                  <a:pt x="1992492" y="1793968"/>
                  <a:pt x="1913745" y="1967992"/>
                  <a:pt x="1874161" y="2080253"/>
                </a:cubicBezTo>
                <a:cubicBezTo>
                  <a:pt x="1834578" y="2192514"/>
                  <a:pt x="1777029" y="2375401"/>
                  <a:pt x="1783707" y="2473214"/>
                </a:cubicBezTo>
                <a:cubicBezTo>
                  <a:pt x="1790384" y="2571028"/>
                  <a:pt x="1941755" y="2656600"/>
                  <a:pt x="1914226" y="2667136"/>
                </a:cubicBezTo>
                <a:cubicBezTo>
                  <a:pt x="1886696" y="2677671"/>
                  <a:pt x="1662946" y="2605554"/>
                  <a:pt x="1618528" y="2536427"/>
                </a:cubicBezTo>
                <a:cubicBezTo>
                  <a:pt x="1574111" y="2467299"/>
                  <a:pt x="1648302" y="2320288"/>
                  <a:pt x="1647721" y="2252369"/>
                </a:cubicBezTo>
                <a:cubicBezTo>
                  <a:pt x="1647140" y="2184452"/>
                  <a:pt x="1627460" y="2128374"/>
                  <a:pt x="1615043" y="2128918"/>
                </a:cubicBezTo>
                <a:cubicBezTo>
                  <a:pt x="1602627" y="2129461"/>
                  <a:pt x="1588297" y="2190137"/>
                  <a:pt x="1573221" y="2255631"/>
                </a:cubicBezTo>
                <a:cubicBezTo>
                  <a:pt x="1558146" y="2321124"/>
                  <a:pt x="1579121" y="2472362"/>
                  <a:pt x="1524589" y="2521879"/>
                </a:cubicBezTo>
                <a:cubicBezTo>
                  <a:pt x="1470057" y="2571396"/>
                  <a:pt x="1272240" y="2566658"/>
                  <a:pt x="1246031" y="2552734"/>
                </a:cubicBezTo>
                <a:cubicBezTo>
                  <a:pt x="1219823" y="2538809"/>
                  <a:pt x="1337696" y="2526232"/>
                  <a:pt x="1367341" y="2438331"/>
                </a:cubicBezTo>
                <a:cubicBezTo>
                  <a:pt x="1396986" y="2350429"/>
                  <a:pt x="1422113" y="2148369"/>
                  <a:pt x="1423903" y="2025322"/>
                </a:cubicBezTo>
                <a:cubicBezTo>
                  <a:pt x="1425693" y="1902275"/>
                  <a:pt x="1414743" y="1734092"/>
                  <a:pt x="1378084" y="1700050"/>
                </a:cubicBezTo>
                <a:cubicBezTo>
                  <a:pt x="1341426" y="1666009"/>
                  <a:pt x="1284459" y="1834773"/>
                  <a:pt x="1203953" y="1821072"/>
                </a:cubicBezTo>
                <a:cubicBezTo>
                  <a:pt x="1123448" y="1807371"/>
                  <a:pt x="962294" y="1645524"/>
                  <a:pt x="895052" y="1617845"/>
                </a:cubicBezTo>
                <a:cubicBezTo>
                  <a:pt x="878242" y="1610925"/>
                  <a:pt x="865860" y="1611243"/>
                  <a:pt x="856260" y="1615248"/>
                </a:cubicBezTo>
                <a:lnTo>
                  <a:pt x="849624" y="1621112"/>
                </a:lnTo>
                <a:lnTo>
                  <a:pt x="849624" y="2373910"/>
                </a:lnTo>
                <a:lnTo>
                  <a:pt x="803905" y="2373910"/>
                </a:lnTo>
                <a:lnTo>
                  <a:pt x="803905" y="1656319"/>
                </a:lnTo>
                <a:lnTo>
                  <a:pt x="800505" y="1654999"/>
                </a:lnTo>
                <a:cubicBezTo>
                  <a:pt x="769581" y="1631711"/>
                  <a:pt x="697789" y="1521933"/>
                  <a:pt x="709507" y="1478118"/>
                </a:cubicBezTo>
                <a:cubicBezTo>
                  <a:pt x="715366" y="1456211"/>
                  <a:pt x="745643" y="1431919"/>
                  <a:pt x="779480" y="1414498"/>
                </a:cubicBezTo>
                <a:lnTo>
                  <a:pt x="803905" y="1404972"/>
                </a:lnTo>
                <a:lnTo>
                  <a:pt x="803905" y="567099"/>
                </a:lnTo>
                <a:lnTo>
                  <a:pt x="767911" y="557461"/>
                </a:lnTo>
                <a:cubicBezTo>
                  <a:pt x="748318" y="553965"/>
                  <a:pt x="728556" y="552189"/>
                  <a:pt x="708660" y="552189"/>
                </a:cubicBezTo>
                <a:cubicBezTo>
                  <a:pt x="390313" y="552189"/>
                  <a:pt x="106463" y="1006827"/>
                  <a:pt x="0" y="1687236"/>
                </a:cubicBezTo>
                <a:cubicBezTo>
                  <a:pt x="0" y="799621"/>
                  <a:pt x="317278" y="80067"/>
                  <a:pt x="708660" y="80067"/>
                </a:cubicBezTo>
                <a:cubicBezTo>
                  <a:pt x="733121" y="80067"/>
                  <a:pt x="757293" y="82878"/>
                  <a:pt x="781116" y="88365"/>
                </a:cubicBezTo>
                <a:lnTo>
                  <a:pt x="803905" y="96253"/>
                </a:lnTo>
                <a:lnTo>
                  <a:pt x="803905" y="0"/>
                </a:lnTo>
                <a:close/>
              </a:path>
            </a:pathLst>
          </a:cu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ja-JP" altLang="en-US"/>
          </a:p>
        </p:txBody>
      </p:sp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F609F502-47BB-2A52-F72A-CCEB24ACFC4E}"/>
              </a:ext>
            </a:extLst>
          </p:cNvPr>
          <p:cNvGrpSpPr/>
          <p:nvPr/>
        </p:nvGrpSpPr>
        <p:grpSpPr>
          <a:xfrm>
            <a:off x="1936384" y="4758855"/>
            <a:ext cx="478317" cy="478317"/>
            <a:chOff x="725235" y="5510563"/>
            <a:chExt cx="805652" cy="805652"/>
          </a:xfrm>
        </p:grpSpPr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EB1E072C-84BB-3C40-DBA3-DD8CA242041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235" y="5510563"/>
              <a:ext cx="805652" cy="805652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20FD5931-E260-C679-21D5-352E39CB8827}"/>
                </a:ext>
              </a:extLst>
            </p:cNvPr>
            <p:cNvCxnSpPr>
              <a:cxnSpLocks/>
            </p:cNvCxnSpPr>
            <p:nvPr/>
          </p:nvCxnSpPr>
          <p:spPr>
            <a:xfrm>
              <a:off x="742082" y="5539754"/>
              <a:ext cx="763184" cy="763184"/>
            </a:xfrm>
            <a:prstGeom prst="line">
              <a:avLst/>
            </a:prstGeom>
            <a:ln w="190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E2AB1065-42A1-D664-12C0-6B16778F8A09}"/>
                </a:ext>
              </a:extLst>
            </p:cNvPr>
            <p:cNvGrpSpPr/>
            <p:nvPr/>
          </p:nvGrpSpPr>
          <p:grpSpPr>
            <a:xfrm>
              <a:off x="778340" y="5576579"/>
              <a:ext cx="685293" cy="685293"/>
              <a:chOff x="580913" y="5432612"/>
              <a:chExt cx="806823" cy="806823"/>
            </a:xfrm>
            <a:effectLst/>
          </p:grpSpPr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0E29D026-8A71-1CD9-80D8-47BC68BB50AD}"/>
                  </a:ext>
                </a:extLst>
              </p:cNvPr>
              <p:cNvCxnSpPr/>
              <p:nvPr/>
            </p:nvCxnSpPr>
            <p:spPr>
              <a:xfrm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088D4053-BCF2-9FDF-6C03-952F59180218}"/>
                  </a:ext>
                </a:extLst>
              </p:cNvPr>
              <p:cNvCxnSpPr/>
              <p:nvPr/>
            </p:nvCxnSpPr>
            <p:spPr>
              <a:xfrm flipV="1">
                <a:off x="580913" y="5432612"/>
                <a:ext cx="806823" cy="806823"/>
              </a:xfrm>
              <a:prstGeom prst="line">
                <a:avLst/>
              </a:prstGeom>
              <a:ln w="12700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0835701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C2633-AEE6-414E-96EB-F1DE09D874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36847842-737C-D474-8B5E-7C0343A95FF8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4EBE2F44-5724-5306-9DCD-69DD264268AE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593D8793-3DA1-8D78-FE98-4EAE4BDC6447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EC0AA707-5F91-0B51-6012-37A4723B949E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9998C924-35ED-46BA-77CB-1950F8A6F21D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D03DCDA1-52A0-CC9B-A089-4157FCD5AC06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84B3F009-C327-AFDD-C5D4-C98EF0E7974A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" name="直線コネクタ 10">
              <a:extLst>
                <a:ext uri="{FF2B5EF4-FFF2-40B4-BE49-F238E27FC236}">
                  <a16:creationId xmlns:a16="http://schemas.microsoft.com/office/drawing/2014/main" id="{B954C4C6-402F-F726-E665-F1F75F4FCB54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1C971CFF-07FD-D4CE-E7BF-19B6F52483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B838FF1E-7F19-8DE4-82FC-90E28C49C86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B475B9B9-5701-2CA7-6B8D-131BDF06C0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8CBF2705-82CB-CA3E-A675-7E6336E864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B3C51F5-B74C-6C24-5442-854E33E7B4C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382045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DB782-D1A1-4806-AE13-88848D76E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F64AD2B1-F25C-4B14-6E89-9352D1B7E0C5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  <a:solidFill>
            <a:schemeClr val="bg1">
              <a:lumMod val="95000"/>
            </a:schemeClr>
          </a:solidFill>
        </p:grpSpPr>
        <p:sp>
          <p:nvSpPr>
            <p:cNvPr id="75" name="楕円 74">
              <a:extLst>
                <a:ext uri="{FF2B5EF4-FFF2-40B4-BE49-F238E27FC236}">
                  <a16:creationId xmlns:a16="http://schemas.microsoft.com/office/drawing/2014/main" id="{2F246D0A-D76D-39E5-F80E-4E515310F93E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6" name="楕円 75">
              <a:extLst>
                <a:ext uri="{FF2B5EF4-FFF2-40B4-BE49-F238E27FC236}">
                  <a16:creationId xmlns:a16="http://schemas.microsoft.com/office/drawing/2014/main" id="{AD7D48C1-1EBB-1D4E-C8F1-8577A6D84589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" name="楕円 76">
              <a:extLst>
                <a:ext uri="{FF2B5EF4-FFF2-40B4-BE49-F238E27FC236}">
                  <a16:creationId xmlns:a16="http://schemas.microsoft.com/office/drawing/2014/main" id="{1B4E517E-C3D6-D812-A828-194173A8386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8" name="楕円 77">
              <a:extLst>
                <a:ext uri="{FF2B5EF4-FFF2-40B4-BE49-F238E27FC236}">
                  <a16:creationId xmlns:a16="http://schemas.microsoft.com/office/drawing/2014/main" id="{AB5E129E-ABE3-54B2-94AD-17F94A7A7C5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145C2112-7F57-B614-684C-5A29E00859B1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B9A2A695-A130-0F1E-3E8E-142A144F7369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C47ED7C5-1809-2A06-678B-5680F75D1C9B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>
              <a:extLst>
                <a:ext uri="{FF2B5EF4-FFF2-40B4-BE49-F238E27FC236}">
                  <a16:creationId xmlns:a16="http://schemas.microsoft.com/office/drawing/2014/main" id="{00CC18F0-7B69-3A0F-78AB-224EA61C6B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>
              <a:extLst>
                <a:ext uri="{FF2B5EF4-FFF2-40B4-BE49-F238E27FC236}">
                  <a16:creationId xmlns:a16="http://schemas.microsoft.com/office/drawing/2014/main" id="{25AB5368-5435-F4CC-D3B0-AC5A191213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>
              <a:extLst>
                <a:ext uri="{FF2B5EF4-FFF2-40B4-BE49-F238E27FC236}">
                  <a16:creationId xmlns:a16="http://schemas.microsoft.com/office/drawing/2014/main" id="{03167B32-0A3C-2B78-A542-68760D09F9F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747AD5E5-1EB8-9A38-A666-C042F19889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91BEC3DE-1569-6A24-BD4C-08A0B5F48540}"/>
              </a:ext>
            </a:extLst>
          </p:cNvPr>
          <p:cNvGrpSpPr/>
          <p:nvPr/>
        </p:nvGrpSpPr>
        <p:grpSpPr>
          <a:xfrm rot="-300000">
            <a:off x="3658686" y="1114898"/>
            <a:ext cx="4874618" cy="4648287"/>
            <a:chOff x="3658691" y="1115711"/>
            <a:chExt cx="4874618" cy="4648287"/>
          </a:xfrm>
          <a:solidFill>
            <a:schemeClr val="bg1">
              <a:lumMod val="85000"/>
            </a:schemeClr>
          </a:solidFill>
        </p:grpSpPr>
        <p:sp>
          <p:nvSpPr>
            <p:cNvPr id="87" name="楕円 86">
              <a:extLst>
                <a:ext uri="{FF2B5EF4-FFF2-40B4-BE49-F238E27FC236}">
                  <a16:creationId xmlns:a16="http://schemas.microsoft.com/office/drawing/2014/main" id="{9024B032-1328-E0D0-BED6-23B2E0A436BA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E56FA8B4-FD95-76FE-9258-BC30F0F9C028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5F61A4E1-974C-FE51-D52E-EC8605F840AE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BC723542-7A19-454D-0A6A-D9B9E24201E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A1D4311D-A9CD-9510-4346-3B0F75974C5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DF2F4180-25BC-2203-7A9F-0094B3FFAE34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3" name="直線コネクタ 92">
              <a:extLst>
                <a:ext uri="{FF2B5EF4-FFF2-40B4-BE49-F238E27FC236}">
                  <a16:creationId xmlns:a16="http://schemas.microsoft.com/office/drawing/2014/main" id="{C2DBA96A-CB5D-7F60-4E03-F2D31AF9BE7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01FF19E6-CB61-0E47-21CA-C93EAEFD8B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3A19F523-73C7-ED5C-3505-E2EB5E08DA5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46F3CE3D-BF0E-7040-51FF-C8DC156517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D4386815-5010-11C3-E606-58216A91ABF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E17CB244-CC5B-FD85-DDBD-185D5483D7B6}"/>
              </a:ext>
            </a:extLst>
          </p:cNvPr>
          <p:cNvGrpSpPr/>
          <p:nvPr/>
        </p:nvGrpSpPr>
        <p:grpSpPr>
          <a:xfrm rot="-600000">
            <a:off x="3657509" y="1120342"/>
            <a:ext cx="4874618" cy="4648287"/>
            <a:chOff x="3658691" y="1115711"/>
            <a:chExt cx="4874618" cy="4648287"/>
          </a:xfrm>
          <a:solidFill>
            <a:schemeClr val="bg1">
              <a:lumMod val="75000"/>
            </a:schemeClr>
          </a:solidFill>
        </p:grpSpPr>
        <p:sp>
          <p:nvSpPr>
            <p:cNvPr id="99" name="楕円 98">
              <a:extLst>
                <a:ext uri="{FF2B5EF4-FFF2-40B4-BE49-F238E27FC236}">
                  <a16:creationId xmlns:a16="http://schemas.microsoft.com/office/drawing/2014/main" id="{7D689E1C-5811-C09E-A7E5-73B95654288B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0" name="楕円 99">
              <a:extLst>
                <a:ext uri="{FF2B5EF4-FFF2-40B4-BE49-F238E27FC236}">
                  <a16:creationId xmlns:a16="http://schemas.microsoft.com/office/drawing/2014/main" id="{D675EEC3-95E3-CD2F-1803-9F89A040646E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1" name="楕円 100">
              <a:extLst>
                <a:ext uri="{FF2B5EF4-FFF2-40B4-BE49-F238E27FC236}">
                  <a16:creationId xmlns:a16="http://schemas.microsoft.com/office/drawing/2014/main" id="{D1F14EF4-364B-9C4E-117E-8652FAF16C92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" name="楕円 101">
              <a:extLst>
                <a:ext uri="{FF2B5EF4-FFF2-40B4-BE49-F238E27FC236}">
                  <a16:creationId xmlns:a16="http://schemas.microsoft.com/office/drawing/2014/main" id="{E0E4EA35-0106-5BBB-8BA0-8E50C367AA89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A8F9A9D9-C74A-1051-3311-BD927491E93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93AFC6CB-9C79-0C1A-47F2-CCCD9A8C688A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5" name="直線コネクタ 104">
              <a:extLst>
                <a:ext uri="{FF2B5EF4-FFF2-40B4-BE49-F238E27FC236}">
                  <a16:creationId xmlns:a16="http://schemas.microsoft.com/office/drawing/2014/main" id="{1CCC4078-2A81-799C-4F54-A9B0BB3708DA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9034AF81-64BB-F10F-B59E-C1D4B2135B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コネクタ 106">
              <a:extLst>
                <a:ext uri="{FF2B5EF4-FFF2-40B4-BE49-F238E27FC236}">
                  <a16:creationId xmlns:a16="http://schemas.microsoft.com/office/drawing/2014/main" id="{ED4BA2B2-0B2B-4E6F-AB44-ED4D1B7DA64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コネクタ 107">
              <a:extLst>
                <a:ext uri="{FF2B5EF4-FFF2-40B4-BE49-F238E27FC236}">
                  <a16:creationId xmlns:a16="http://schemas.microsoft.com/office/drawing/2014/main" id="{99C359F5-D65D-7C82-03EE-A25B4ED042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A588A3E6-7723-B1EC-46B7-777C5DCF38F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7939F32A-F658-BC88-18CA-515E99624EE7}"/>
              </a:ext>
            </a:extLst>
          </p:cNvPr>
          <p:cNvGrpSpPr/>
          <p:nvPr/>
        </p:nvGrpSpPr>
        <p:grpSpPr>
          <a:xfrm rot="-900000">
            <a:off x="3661742" y="1120340"/>
            <a:ext cx="4874618" cy="4648287"/>
            <a:chOff x="3658691" y="1115711"/>
            <a:chExt cx="4874618" cy="4648287"/>
          </a:xfrm>
          <a:solidFill>
            <a:schemeClr val="bg1">
              <a:lumMod val="65000"/>
            </a:schemeClr>
          </a:solidFill>
        </p:grpSpPr>
        <p:sp>
          <p:nvSpPr>
            <p:cNvPr id="111" name="楕円 110">
              <a:extLst>
                <a:ext uri="{FF2B5EF4-FFF2-40B4-BE49-F238E27FC236}">
                  <a16:creationId xmlns:a16="http://schemas.microsoft.com/office/drawing/2014/main" id="{D7F3F2DA-34E0-3996-1B66-522B12F93D1B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2" name="楕円 111">
              <a:extLst>
                <a:ext uri="{FF2B5EF4-FFF2-40B4-BE49-F238E27FC236}">
                  <a16:creationId xmlns:a16="http://schemas.microsoft.com/office/drawing/2014/main" id="{3817BFF5-82CF-4EE0-A14E-AFBA2B958C00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3" name="楕円 112">
              <a:extLst>
                <a:ext uri="{FF2B5EF4-FFF2-40B4-BE49-F238E27FC236}">
                  <a16:creationId xmlns:a16="http://schemas.microsoft.com/office/drawing/2014/main" id="{F3B024AC-7B19-97F9-E578-A5D2F2EAB6A3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4" name="楕円 113">
              <a:extLst>
                <a:ext uri="{FF2B5EF4-FFF2-40B4-BE49-F238E27FC236}">
                  <a16:creationId xmlns:a16="http://schemas.microsoft.com/office/drawing/2014/main" id="{4770C20E-A411-93AE-0907-0921620E026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325EF6B6-9ABB-4F38-D7AB-F0B8E4C2D7A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E7DCB301-F3F9-FC67-9F90-BB357350B7F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062E9E6D-35CE-5861-7286-D267C3FFBED0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>
              <a:extLst>
                <a:ext uri="{FF2B5EF4-FFF2-40B4-BE49-F238E27FC236}">
                  <a16:creationId xmlns:a16="http://schemas.microsoft.com/office/drawing/2014/main" id="{4C362A12-ED89-D21C-4E76-B625FDB4EDC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13C87E09-A993-4AD2-515C-D756A3445D0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33ADA561-27B8-5204-38B4-7A013FCF7D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05BA988A-5A1D-53ED-49F6-C9D79C5222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グループ化 121">
            <a:extLst>
              <a:ext uri="{FF2B5EF4-FFF2-40B4-BE49-F238E27FC236}">
                <a16:creationId xmlns:a16="http://schemas.microsoft.com/office/drawing/2014/main" id="{B9E1F1A1-8F68-8473-16CE-5F2A71B7D44A}"/>
              </a:ext>
            </a:extLst>
          </p:cNvPr>
          <p:cNvGrpSpPr/>
          <p:nvPr/>
        </p:nvGrpSpPr>
        <p:grpSpPr>
          <a:xfrm rot="-1200000">
            <a:off x="3655164" y="1121141"/>
            <a:ext cx="4874618" cy="4648287"/>
            <a:chOff x="3658691" y="1115711"/>
            <a:chExt cx="4874618" cy="4648287"/>
          </a:xfrm>
          <a:solidFill>
            <a:schemeClr val="bg1">
              <a:lumMod val="50000"/>
            </a:schemeClr>
          </a:solidFill>
        </p:grpSpPr>
        <p:sp>
          <p:nvSpPr>
            <p:cNvPr id="123" name="楕円 122">
              <a:extLst>
                <a:ext uri="{FF2B5EF4-FFF2-40B4-BE49-F238E27FC236}">
                  <a16:creationId xmlns:a16="http://schemas.microsoft.com/office/drawing/2014/main" id="{D3DF8C21-935F-1D1E-639A-4A90C0536BF5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4" name="楕円 123">
              <a:extLst>
                <a:ext uri="{FF2B5EF4-FFF2-40B4-BE49-F238E27FC236}">
                  <a16:creationId xmlns:a16="http://schemas.microsoft.com/office/drawing/2014/main" id="{C69157BA-9361-2FBD-B133-6E1B7AD73573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5" name="楕円 124">
              <a:extLst>
                <a:ext uri="{FF2B5EF4-FFF2-40B4-BE49-F238E27FC236}">
                  <a16:creationId xmlns:a16="http://schemas.microsoft.com/office/drawing/2014/main" id="{42999D12-B3E1-46A7-AC42-B7887B07D08B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6" name="楕円 125">
              <a:extLst>
                <a:ext uri="{FF2B5EF4-FFF2-40B4-BE49-F238E27FC236}">
                  <a16:creationId xmlns:a16="http://schemas.microsoft.com/office/drawing/2014/main" id="{45495526-29B7-1869-989B-35713E8E76B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7" name="楕円 126">
              <a:extLst>
                <a:ext uri="{FF2B5EF4-FFF2-40B4-BE49-F238E27FC236}">
                  <a16:creationId xmlns:a16="http://schemas.microsoft.com/office/drawing/2014/main" id="{B1C8C200-0C31-B26F-3603-F8583F1F568A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8" name="楕円 127">
              <a:extLst>
                <a:ext uri="{FF2B5EF4-FFF2-40B4-BE49-F238E27FC236}">
                  <a16:creationId xmlns:a16="http://schemas.microsoft.com/office/drawing/2014/main" id="{81458C22-1AC2-3A62-6A0A-B21A3D899D28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9" name="直線コネクタ 128">
              <a:extLst>
                <a:ext uri="{FF2B5EF4-FFF2-40B4-BE49-F238E27FC236}">
                  <a16:creationId xmlns:a16="http://schemas.microsoft.com/office/drawing/2014/main" id="{721C6D40-3506-FEA0-ED4E-F72EE9B83973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コネクタ 129">
              <a:extLst>
                <a:ext uri="{FF2B5EF4-FFF2-40B4-BE49-F238E27FC236}">
                  <a16:creationId xmlns:a16="http://schemas.microsoft.com/office/drawing/2014/main" id="{781FF612-5E02-20E4-5A25-4F5C2ADF6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直線コネクタ 130">
              <a:extLst>
                <a:ext uri="{FF2B5EF4-FFF2-40B4-BE49-F238E27FC236}">
                  <a16:creationId xmlns:a16="http://schemas.microsoft.com/office/drawing/2014/main" id="{EAEB5B7B-8EA5-B076-D569-B533E83A73E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コネクタ 131">
              <a:extLst>
                <a:ext uri="{FF2B5EF4-FFF2-40B4-BE49-F238E27FC236}">
                  <a16:creationId xmlns:a16="http://schemas.microsoft.com/office/drawing/2014/main" id="{62E9B33F-7F7F-1CA0-EB3C-A1BCACD792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直線コネクタ 132">
              <a:extLst>
                <a:ext uri="{FF2B5EF4-FFF2-40B4-BE49-F238E27FC236}">
                  <a16:creationId xmlns:a16="http://schemas.microsoft.com/office/drawing/2014/main" id="{F20C59EB-C969-A781-9DBF-993F9F44D89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4" name="グループ化 133">
            <a:extLst>
              <a:ext uri="{FF2B5EF4-FFF2-40B4-BE49-F238E27FC236}">
                <a16:creationId xmlns:a16="http://schemas.microsoft.com/office/drawing/2014/main" id="{8C4E9646-0D08-94AB-00F6-1DA6975F86D7}"/>
              </a:ext>
            </a:extLst>
          </p:cNvPr>
          <p:cNvGrpSpPr/>
          <p:nvPr/>
        </p:nvGrpSpPr>
        <p:grpSpPr>
          <a:xfrm rot="-1500000">
            <a:off x="3657509" y="1120340"/>
            <a:ext cx="4874618" cy="4648287"/>
            <a:chOff x="3658691" y="1115711"/>
            <a:chExt cx="4874618" cy="46482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35" name="楕円 134">
              <a:extLst>
                <a:ext uri="{FF2B5EF4-FFF2-40B4-BE49-F238E27FC236}">
                  <a16:creationId xmlns:a16="http://schemas.microsoft.com/office/drawing/2014/main" id="{A42512D7-311A-E0E7-0CB3-562AA92CA883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6" name="楕円 135">
              <a:extLst>
                <a:ext uri="{FF2B5EF4-FFF2-40B4-BE49-F238E27FC236}">
                  <a16:creationId xmlns:a16="http://schemas.microsoft.com/office/drawing/2014/main" id="{8F4869CB-BA79-D3E7-BF5A-5EDBFB955709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7" name="楕円 136">
              <a:extLst>
                <a:ext uri="{FF2B5EF4-FFF2-40B4-BE49-F238E27FC236}">
                  <a16:creationId xmlns:a16="http://schemas.microsoft.com/office/drawing/2014/main" id="{01886FD3-E116-7B6A-6727-0151ACA9012F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8" name="楕円 137">
              <a:extLst>
                <a:ext uri="{FF2B5EF4-FFF2-40B4-BE49-F238E27FC236}">
                  <a16:creationId xmlns:a16="http://schemas.microsoft.com/office/drawing/2014/main" id="{E1C77870-F317-FD0D-A0F0-6A25BED065BE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9" name="楕円 138">
              <a:extLst>
                <a:ext uri="{FF2B5EF4-FFF2-40B4-BE49-F238E27FC236}">
                  <a16:creationId xmlns:a16="http://schemas.microsoft.com/office/drawing/2014/main" id="{CD43C6AE-8B4F-B704-9576-624E470C323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0" name="楕円 139">
              <a:extLst>
                <a:ext uri="{FF2B5EF4-FFF2-40B4-BE49-F238E27FC236}">
                  <a16:creationId xmlns:a16="http://schemas.microsoft.com/office/drawing/2014/main" id="{CD147A44-0342-AE70-0BA8-2C48E0D74208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41" name="直線コネクタ 140">
              <a:extLst>
                <a:ext uri="{FF2B5EF4-FFF2-40B4-BE49-F238E27FC236}">
                  <a16:creationId xmlns:a16="http://schemas.microsoft.com/office/drawing/2014/main" id="{1BF3B086-7E40-59A1-9680-4640EB9B892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直線コネクタ 141">
              <a:extLst>
                <a:ext uri="{FF2B5EF4-FFF2-40B4-BE49-F238E27FC236}">
                  <a16:creationId xmlns:a16="http://schemas.microsoft.com/office/drawing/2014/main" id="{C4D5ED7F-A0E1-31AE-7106-BCFD2AB236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直線コネクタ 142">
              <a:extLst>
                <a:ext uri="{FF2B5EF4-FFF2-40B4-BE49-F238E27FC236}">
                  <a16:creationId xmlns:a16="http://schemas.microsoft.com/office/drawing/2014/main" id="{ACE062B4-5B5C-1A05-6A85-C079EAC00A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線コネクタ 143">
              <a:extLst>
                <a:ext uri="{FF2B5EF4-FFF2-40B4-BE49-F238E27FC236}">
                  <a16:creationId xmlns:a16="http://schemas.microsoft.com/office/drawing/2014/main" id="{3C5DE001-CF16-7D3A-05B1-3CF3B62C7D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線コネクタ 144">
              <a:extLst>
                <a:ext uri="{FF2B5EF4-FFF2-40B4-BE49-F238E27FC236}">
                  <a16:creationId xmlns:a16="http://schemas.microsoft.com/office/drawing/2014/main" id="{DE450F8A-EC72-D4CC-194D-F2BF4373CA6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7AED238F-D891-6AF3-67EE-980A60379243}"/>
              </a:ext>
            </a:extLst>
          </p:cNvPr>
          <p:cNvGrpSpPr/>
          <p:nvPr/>
        </p:nvGrpSpPr>
        <p:grpSpPr>
          <a:xfrm rot="-1800000">
            <a:off x="3657509" y="1120341"/>
            <a:ext cx="4874618" cy="4648287"/>
            <a:chOff x="3658691" y="1115711"/>
            <a:chExt cx="4874618" cy="464828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47" name="楕円 146">
              <a:extLst>
                <a:ext uri="{FF2B5EF4-FFF2-40B4-BE49-F238E27FC236}">
                  <a16:creationId xmlns:a16="http://schemas.microsoft.com/office/drawing/2014/main" id="{705E0762-2C4F-C275-80BC-5DDB3CD933DB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楕円 147">
              <a:extLst>
                <a:ext uri="{FF2B5EF4-FFF2-40B4-BE49-F238E27FC236}">
                  <a16:creationId xmlns:a16="http://schemas.microsoft.com/office/drawing/2014/main" id="{D1289B9C-650F-CE55-20BA-FFF42D7E3A27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楕円 148">
              <a:extLst>
                <a:ext uri="{FF2B5EF4-FFF2-40B4-BE49-F238E27FC236}">
                  <a16:creationId xmlns:a16="http://schemas.microsoft.com/office/drawing/2014/main" id="{3FD3D681-7E53-BCB7-3DB0-295BA966125F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楕円 149">
              <a:extLst>
                <a:ext uri="{FF2B5EF4-FFF2-40B4-BE49-F238E27FC236}">
                  <a16:creationId xmlns:a16="http://schemas.microsoft.com/office/drawing/2014/main" id="{8CD1A29F-A6CA-F5DB-A478-A3FFA7A1E264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楕円 150">
              <a:extLst>
                <a:ext uri="{FF2B5EF4-FFF2-40B4-BE49-F238E27FC236}">
                  <a16:creationId xmlns:a16="http://schemas.microsoft.com/office/drawing/2014/main" id="{BFE2223C-8B86-7B1B-E743-C452D8857FB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楕円 151">
              <a:extLst>
                <a:ext uri="{FF2B5EF4-FFF2-40B4-BE49-F238E27FC236}">
                  <a16:creationId xmlns:a16="http://schemas.microsoft.com/office/drawing/2014/main" id="{5C4ABE6E-EAD4-2FD7-3AE8-39A099877676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3" name="直線コネクタ 152">
              <a:extLst>
                <a:ext uri="{FF2B5EF4-FFF2-40B4-BE49-F238E27FC236}">
                  <a16:creationId xmlns:a16="http://schemas.microsoft.com/office/drawing/2014/main" id="{D5251DEB-803D-160C-38E5-0938B78C261D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線コネクタ 153">
              <a:extLst>
                <a:ext uri="{FF2B5EF4-FFF2-40B4-BE49-F238E27FC236}">
                  <a16:creationId xmlns:a16="http://schemas.microsoft.com/office/drawing/2014/main" id="{1FCFE1C7-735C-95BF-EC47-F82558B61C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コネクタ 154">
              <a:extLst>
                <a:ext uri="{FF2B5EF4-FFF2-40B4-BE49-F238E27FC236}">
                  <a16:creationId xmlns:a16="http://schemas.microsoft.com/office/drawing/2014/main" id="{1B06FF87-6A17-6917-47CE-BAFC4C273B5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コネクタ 155">
              <a:extLst>
                <a:ext uri="{FF2B5EF4-FFF2-40B4-BE49-F238E27FC236}">
                  <a16:creationId xmlns:a16="http://schemas.microsoft.com/office/drawing/2014/main" id="{B40E94CB-2FF7-5295-3788-74CF063A47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コネクタ 156">
              <a:extLst>
                <a:ext uri="{FF2B5EF4-FFF2-40B4-BE49-F238E27FC236}">
                  <a16:creationId xmlns:a16="http://schemas.microsoft.com/office/drawing/2014/main" id="{B4F64B7A-114D-FB62-BE5C-6DDDDDBB76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7E33FEDB-FF05-CD16-7692-FD2F1DE9B5EE}"/>
              </a:ext>
            </a:extLst>
          </p:cNvPr>
          <p:cNvGrpSpPr/>
          <p:nvPr/>
        </p:nvGrpSpPr>
        <p:grpSpPr>
          <a:xfrm rot="-2100000">
            <a:off x="3657509" y="1120341"/>
            <a:ext cx="4874618" cy="4648287"/>
            <a:chOff x="3658691" y="1115711"/>
            <a:chExt cx="4874618" cy="464828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59" name="楕円 158">
              <a:extLst>
                <a:ext uri="{FF2B5EF4-FFF2-40B4-BE49-F238E27FC236}">
                  <a16:creationId xmlns:a16="http://schemas.microsoft.com/office/drawing/2014/main" id="{65621553-24A8-A59A-CF2A-8A092E05A3F3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0" name="楕円 159">
              <a:extLst>
                <a:ext uri="{FF2B5EF4-FFF2-40B4-BE49-F238E27FC236}">
                  <a16:creationId xmlns:a16="http://schemas.microsoft.com/office/drawing/2014/main" id="{A03F732B-4E88-978A-2AC7-C6E199ABDE32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楕円 160">
              <a:extLst>
                <a:ext uri="{FF2B5EF4-FFF2-40B4-BE49-F238E27FC236}">
                  <a16:creationId xmlns:a16="http://schemas.microsoft.com/office/drawing/2014/main" id="{89FDB87E-A3F6-4DA8-0877-313D8A11DC59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楕円 161">
              <a:extLst>
                <a:ext uri="{FF2B5EF4-FFF2-40B4-BE49-F238E27FC236}">
                  <a16:creationId xmlns:a16="http://schemas.microsoft.com/office/drawing/2014/main" id="{F05BA823-C4C6-6D8A-27DC-1D22F8321232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F3DAE4D9-7DF5-9C92-9762-154EB54FD22F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楕円 163">
              <a:extLst>
                <a:ext uri="{FF2B5EF4-FFF2-40B4-BE49-F238E27FC236}">
                  <a16:creationId xmlns:a16="http://schemas.microsoft.com/office/drawing/2014/main" id="{19FCAEC5-D5A8-8F66-1C32-7626430B4B83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5" name="直線コネクタ 164">
              <a:extLst>
                <a:ext uri="{FF2B5EF4-FFF2-40B4-BE49-F238E27FC236}">
                  <a16:creationId xmlns:a16="http://schemas.microsoft.com/office/drawing/2014/main" id="{427A4C13-20C1-138B-2E26-AFC88CC68294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B0815B36-5962-8304-1B89-AA3750A3ECB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C9A234C7-2555-1FBB-8BE1-48634BCF47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コネクタ 167">
              <a:extLst>
                <a:ext uri="{FF2B5EF4-FFF2-40B4-BE49-F238E27FC236}">
                  <a16:creationId xmlns:a16="http://schemas.microsoft.com/office/drawing/2014/main" id="{9C5048E9-ACB0-311E-1E89-97657A428B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コネクタ 168">
              <a:extLst>
                <a:ext uri="{FF2B5EF4-FFF2-40B4-BE49-F238E27FC236}">
                  <a16:creationId xmlns:a16="http://schemas.microsoft.com/office/drawing/2014/main" id="{91397F6C-ED31-F916-1D85-94DBB61F34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0" name="グループ化 169">
            <a:extLst>
              <a:ext uri="{FF2B5EF4-FFF2-40B4-BE49-F238E27FC236}">
                <a16:creationId xmlns:a16="http://schemas.microsoft.com/office/drawing/2014/main" id="{B3629E3D-8C8A-DBC5-4332-7F01E95AE9C7}"/>
              </a:ext>
            </a:extLst>
          </p:cNvPr>
          <p:cNvGrpSpPr/>
          <p:nvPr/>
        </p:nvGrpSpPr>
        <p:grpSpPr>
          <a:xfrm rot="-2400000">
            <a:off x="3657508" y="1120343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71" name="楕円 170">
              <a:extLst>
                <a:ext uri="{FF2B5EF4-FFF2-40B4-BE49-F238E27FC236}">
                  <a16:creationId xmlns:a16="http://schemas.microsoft.com/office/drawing/2014/main" id="{052D816D-6D43-188C-4BF1-F0EF20245733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2" name="楕円 171">
              <a:extLst>
                <a:ext uri="{FF2B5EF4-FFF2-40B4-BE49-F238E27FC236}">
                  <a16:creationId xmlns:a16="http://schemas.microsoft.com/office/drawing/2014/main" id="{00513722-BA14-27CC-838D-912C4910E8DC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3" name="楕円 172">
              <a:extLst>
                <a:ext uri="{FF2B5EF4-FFF2-40B4-BE49-F238E27FC236}">
                  <a16:creationId xmlns:a16="http://schemas.microsoft.com/office/drawing/2014/main" id="{313E943E-011F-A228-4EC2-4CE64D8516F2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4" name="楕円 173">
              <a:extLst>
                <a:ext uri="{FF2B5EF4-FFF2-40B4-BE49-F238E27FC236}">
                  <a16:creationId xmlns:a16="http://schemas.microsoft.com/office/drawing/2014/main" id="{22E7B811-DDF7-9A53-2091-E6987198B7E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FB206CA6-5683-7460-A7DB-36DC8D97118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楕円 175">
              <a:extLst>
                <a:ext uri="{FF2B5EF4-FFF2-40B4-BE49-F238E27FC236}">
                  <a16:creationId xmlns:a16="http://schemas.microsoft.com/office/drawing/2014/main" id="{0729CCDC-57BA-C4B6-3FB2-4018A14F9342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7" name="直線コネクタ 176">
              <a:extLst>
                <a:ext uri="{FF2B5EF4-FFF2-40B4-BE49-F238E27FC236}">
                  <a16:creationId xmlns:a16="http://schemas.microsoft.com/office/drawing/2014/main" id="{E982B959-C5CB-4B41-3DD6-10C74C4DA7E6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直線コネクタ 177">
              <a:extLst>
                <a:ext uri="{FF2B5EF4-FFF2-40B4-BE49-F238E27FC236}">
                  <a16:creationId xmlns:a16="http://schemas.microsoft.com/office/drawing/2014/main" id="{385F2F30-87E1-B4FD-E55B-028C7EF192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コネクタ 178">
              <a:extLst>
                <a:ext uri="{FF2B5EF4-FFF2-40B4-BE49-F238E27FC236}">
                  <a16:creationId xmlns:a16="http://schemas.microsoft.com/office/drawing/2014/main" id="{F98A5452-A16C-A7A9-E9F9-581C16ACD7F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コネクタ 179">
              <a:extLst>
                <a:ext uri="{FF2B5EF4-FFF2-40B4-BE49-F238E27FC236}">
                  <a16:creationId xmlns:a16="http://schemas.microsoft.com/office/drawing/2014/main" id="{E383B706-4EBE-5A58-E68D-68CE304E59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コネクタ 180">
              <a:extLst>
                <a:ext uri="{FF2B5EF4-FFF2-40B4-BE49-F238E27FC236}">
                  <a16:creationId xmlns:a16="http://schemas.microsoft.com/office/drawing/2014/main" id="{F799863F-B711-A3F1-58D0-FD032D651E2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CCB7890-3EF3-E84C-D281-95E2AAB89F9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19202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82F9B-8B32-B5AF-2FC2-7165E6CB2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E00E2AD-884F-5B69-8DD1-F4B9136F360D}"/>
              </a:ext>
            </a:extLst>
          </p:cNvPr>
          <p:cNvGrpSpPr/>
          <p:nvPr/>
        </p:nvGrpSpPr>
        <p:grpSpPr>
          <a:xfrm rot="-2400000">
            <a:off x="3657508" y="1120343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E33E3AD6-C8E9-CDF6-1252-56C92C117745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0204B338-E08C-BC74-2CC5-B182A2D517E5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8CF81A11-0E80-165B-0D4D-0E4D60A9FFA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FB4DCD54-8EA2-4E0D-3FF8-260D4217BF9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C4443DB7-CB94-A079-41A6-7FAF0A7BBA94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EF107EB1-B7BE-7841-9805-E8005E05CD67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57CE213E-0C75-44D4-D5AE-080BC356DD8E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F92C7F56-B597-C8D9-0CAE-9558BE66AC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DA33BBDA-BD5D-8018-886B-61AD563C59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337A098-B6CA-23CD-7A88-6B804D2FED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F9B579AB-5FD2-C3BA-DED8-8F312DE5E0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754D2D0-E291-07B2-2E5D-4D58D090557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32084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82F9B-8B32-B5AF-2FC2-7165E6CB2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3E00E2AD-884F-5B69-8DD1-F4B9136F360D}"/>
              </a:ext>
            </a:extLst>
          </p:cNvPr>
          <p:cNvGrpSpPr/>
          <p:nvPr/>
        </p:nvGrpSpPr>
        <p:grpSpPr>
          <a:xfrm rot="-2400000">
            <a:off x="3657508" y="1120343"/>
            <a:ext cx="4874618" cy="4648287"/>
            <a:chOff x="3658691" y="1115711"/>
            <a:chExt cx="4874618" cy="4648287"/>
          </a:xfrm>
          <a:solidFill>
            <a:schemeClr val="bg1">
              <a:lumMod val="95000"/>
            </a:schemeClr>
          </a:solidFill>
        </p:grpSpPr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E33E3AD6-C8E9-CDF6-1252-56C92C117745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0204B338-E08C-BC74-2CC5-B182A2D517E5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8CF81A11-0E80-165B-0D4D-0E4D60A9FFA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" name="楕円 17">
              <a:extLst>
                <a:ext uri="{FF2B5EF4-FFF2-40B4-BE49-F238E27FC236}">
                  <a16:creationId xmlns:a16="http://schemas.microsoft.com/office/drawing/2014/main" id="{FB4DCD54-8EA2-4E0D-3FF8-260D4217BF9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C4443DB7-CB94-A079-41A6-7FAF0A7BBA94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EF107EB1-B7BE-7841-9805-E8005E05CD67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1" name="直線コネクタ 20">
              <a:extLst>
                <a:ext uri="{FF2B5EF4-FFF2-40B4-BE49-F238E27FC236}">
                  <a16:creationId xmlns:a16="http://schemas.microsoft.com/office/drawing/2014/main" id="{57CE213E-0C75-44D4-D5AE-080BC356DD8E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コネクタ 21">
              <a:extLst>
                <a:ext uri="{FF2B5EF4-FFF2-40B4-BE49-F238E27FC236}">
                  <a16:creationId xmlns:a16="http://schemas.microsoft.com/office/drawing/2014/main" id="{F92C7F56-B597-C8D9-0CAE-9558BE66AC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2">
              <a:extLst>
                <a:ext uri="{FF2B5EF4-FFF2-40B4-BE49-F238E27FC236}">
                  <a16:creationId xmlns:a16="http://schemas.microsoft.com/office/drawing/2014/main" id="{DA33BBDA-BD5D-8018-886B-61AD563C59F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3">
              <a:extLst>
                <a:ext uri="{FF2B5EF4-FFF2-40B4-BE49-F238E27FC236}">
                  <a16:creationId xmlns:a16="http://schemas.microsoft.com/office/drawing/2014/main" id="{A337A098-B6CA-23CD-7A88-6B804D2FED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F9B579AB-5FD2-C3BA-DED8-8F312DE5E0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754D2D0-E291-07B2-2E5D-4D58D090557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94DD7F5-6EC0-80E4-144B-3FF2901E96B0}"/>
              </a:ext>
            </a:extLst>
          </p:cNvPr>
          <p:cNvGrpSpPr/>
          <p:nvPr/>
        </p:nvGrpSpPr>
        <p:grpSpPr>
          <a:xfrm rot="-2700000">
            <a:off x="3658691" y="1112012"/>
            <a:ext cx="4874618" cy="4648287"/>
            <a:chOff x="3658691" y="1115711"/>
            <a:chExt cx="4874618" cy="4648287"/>
          </a:xfrm>
          <a:solidFill>
            <a:schemeClr val="bg1">
              <a:lumMod val="85000"/>
            </a:schemeClr>
          </a:solidFill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9E2A3629-72B6-ABCB-9138-0425F05107BD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EDD66B01-6E98-83BD-AE1C-0C61102D05C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7806F89F-9E5C-C96C-93EF-A7EE68D60F3B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C94CBAA9-D5A9-B35D-CBC9-9F4B3EC3E581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6B7E9325-498A-168C-9A08-F2E8EB86C3A0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FC8A22E9-2504-56C1-4E72-FBE42E4A9E0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46622FC8-AFB5-EAA1-3B78-475F676FDCEE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7B063EF4-EB90-06E4-B768-AE9A685D06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446006A0-8D99-055D-BEAE-0C0EA3612E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5FD32E52-4E91-129F-862C-519868E77D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BF5BC334-DC3B-15FC-A25D-BC201219CF0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DE978721-EC53-E1BC-A0A7-142A7B8D6AFD}"/>
              </a:ext>
            </a:extLst>
          </p:cNvPr>
          <p:cNvGrpSpPr/>
          <p:nvPr/>
        </p:nvGrpSpPr>
        <p:grpSpPr>
          <a:xfrm rot="-3000000">
            <a:off x="3658690" y="1109995"/>
            <a:ext cx="4874618" cy="4648287"/>
            <a:chOff x="3658691" y="1115711"/>
            <a:chExt cx="4874618" cy="4648287"/>
          </a:xfrm>
          <a:solidFill>
            <a:schemeClr val="bg1">
              <a:lumMod val="75000"/>
            </a:schemeClr>
          </a:solidFill>
        </p:grpSpPr>
        <p:sp>
          <p:nvSpPr>
            <p:cNvPr id="28" name="楕円 27">
              <a:extLst>
                <a:ext uri="{FF2B5EF4-FFF2-40B4-BE49-F238E27FC236}">
                  <a16:creationId xmlns:a16="http://schemas.microsoft.com/office/drawing/2014/main" id="{D412B534-CB71-391F-00CF-2B32279D525F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9" name="楕円 28">
              <a:extLst>
                <a:ext uri="{FF2B5EF4-FFF2-40B4-BE49-F238E27FC236}">
                  <a16:creationId xmlns:a16="http://schemas.microsoft.com/office/drawing/2014/main" id="{1ACFFF3B-B33B-61DD-08E8-C9F5622A760C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0" name="楕円 29">
              <a:extLst>
                <a:ext uri="{FF2B5EF4-FFF2-40B4-BE49-F238E27FC236}">
                  <a16:creationId xmlns:a16="http://schemas.microsoft.com/office/drawing/2014/main" id="{C784FC41-2E28-76C3-55AB-BB51BDCCB3AE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C276EFB8-7FEB-A48F-85F2-D3054A01EBB6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45B868A8-DB6E-02E3-74B9-2DD1243D33EE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BC51AA5D-F2BF-A1FC-1BAC-F53087C00DF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4" name="直線コネクタ 33">
              <a:extLst>
                <a:ext uri="{FF2B5EF4-FFF2-40B4-BE49-F238E27FC236}">
                  <a16:creationId xmlns:a16="http://schemas.microsoft.com/office/drawing/2014/main" id="{25C5E4A2-C2B6-E75C-36FF-22762ECAC969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線コネクタ 34">
              <a:extLst>
                <a:ext uri="{FF2B5EF4-FFF2-40B4-BE49-F238E27FC236}">
                  <a16:creationId xmlns:a16="http://schemas.microsoft.com/office/drawing/2014/main" id="{E5C89A45-8C9C-ADFE-B3CE-79202BC5EA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コネクタ 35">
              <a:extLst>
                <a:ext uri="{FF2B5EF4-FFF2-40B4-BE49-F238E27FC236}">
                  <a16:creationId xmlns:a16="http://schemas.microsoft.com/office/drawing/2014/main" id="{406D1C97-0460-4256-FE91-0A52DD74E2B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FBD07FA7-4CBA-ADF7-D7CC-0EBD9F7D23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72879689-81A4-F16B-0714-F9F9E8F7B0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グループ化 38">
            <a:extLst>
              <a:ext uri="{FF2B5EF4-FFF2-40B4-BE49-F238E27FC236}">
                <a16:creationId xmlns:a16="http://schemas.microsoft.com/office/drawing/2014/main" id="{86519C22-7B1B-40FA-ED83-500B88D570CF}"/>
              </a:ext>
            </a:extLst>
          </p:cNvPr>
          <p:cNvGrpSpPr/>
          <p:nvPr/>
        </p:nvGrpSpPr>
        <p:grpSpPr>
          <a:xfrm rot="-3300000">
            <a:off x="3658691" y="1101314"/>
            <a:ext cx="4874618" cy="4648287"/>
            <a:chOff x="3658691" y="1115711"/>
            <a:chExt cx="4874618" cy="4648287"/>
          </a:xfrm>
          <a:solidFill>
            <a:schemeClr val="bg1">
              <a:lumMod val="65000"/>
            </a:schemeClr>
          </a:solidFill>
        </p:grpSpPr>
        <p:sp>
          <p:nvSpPr>
            <p:cNvPr id="40" name="楕円 39">
              <a:extLst>
                <a:ext uri="{FF2B5EF4-FFF2-40B4-BE49-F238E27FC236}">
                  <a16:creationId xmlns:a16="http://schemas.microsoft.com/office/drawing/2014/main" id="{B6689C0A-4AF4-6E19-1977-2B759D7CBDA6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1" name="楕円 40">
              <a:extLst>
                <a:ext uri="{FF2B5EF4-FFF2-40B4-BE49-F238E27FC236}">
                  <a16:creationId xmlns:a16="http://schemas.microsoft.com/office/drawing/2014/main" id="{16C6C215-3355-44D9-7369-3134D8D0FD06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2" name="楕円 41">
              <a:extLst>
                <a:ext uri="{FF2B5EF4-FFF2-40B4-BE49-F238E27FC236}">
                  <a16:creationId xmlns:a16="http://schemas.microsoft.com/office/drawing/2014/main" id="{0DAABDA2-D031-6925-5617-2152D1DB81B5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E94E8672-1039-A8CA-6E4A-4CCA9C55132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15782A97-8DC6-80AB-8019-08113867EAFE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EA3DA45E-BCB4-0102-9F3F-214714A427C5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ADBB5840-AC4F-9C61-CD21-AE0E76C205DD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5731279F-E4D2-E099-060B-ED6E5BD0C0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線コネクタ 47">
              <a:extLst>
                <a:ext uri="{FF2B5EF4-FFF2-40B4-BE49-F238E27FC236}">
                  <a16:creationId xmlns:a16="http://schemas.microsoft.com/office/drawing/2014/main" id="{7A58B348-7677-B871-6721-81F0F26CCEF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DA52C94B-62CF-952B-62C5-83B5C2735E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6D478A1B-3325-BC97-FD06-4D609C7E87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グループ化 86">
            <a:extLst>
              <a:ext uri="{FF2B5EF4-FFF2-40B4-BE49-F238E27FC236}">
                <a16:creationId xmlns:a16="http://schemas.microsoft.com/office/drawing/2014/main" id="{C3D0E6E4-0A34-8B86-A73C-6858A9EAD70D}"/>
              </a:ext>
            </a:extLst>
          </p:cNvPr>
          <p:cNvGrpSpPr/>
          <p:nvPr/>
        </p:nvGrpSpPr>
        <p:grpSpPr>
          <a:xfrm rot="-3600000">
            <a:off x="3658690" y="1105107"/>
            <a:ext cx="4874618" cy="4648287"/>
            <a:chOff x="3658691" y="1115711"/>
            <a:chExt cx="4874618" cy="4648287"/>
          </a:xfrm>
          <a:solidFill>
            <a:schemeClr val="bg1">
              <a:lumMod val="50000"/>
            </a:schemeClr>
          </a:solidFill>
        </p:grpSpPr>
        <p:sp>
          <p:nvSpPr>
            <p:cNvPr id="88" name="楕円 87">
              <a:extLst>
                <a:ext uri="{FF2B5EF4-FFF2-40B4-BE49-F238E27FC236}">
                  <a16:creationId xmlns:a16="http://schemas.microsoft.com/office/drawing/2014/main" id="{FDB9CA61-5E84-9B09-D322-837D8194654E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9" name="楕円 88">
              <a:extLst>
                <a:ext uri="{FF2B5EF4-FFF2-40B4-BE49-F238E27FC236}">
                  <a16:creationId xmlns:a16="http://schemas.microsoft.com/office/drawing/2014/main" id="{34DD8E0E-6907-0194-8AC6-E9264B8144A8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0" name="楕円 89">
              <a:extLst>
                <a:ext uri="{FF2B5EF4-FFF2-40B4-BE49-F238E27FC236}">
                  <a16:creationId xmlns:a16="http://schemas.microsoft.com/office/drawing/2014/main" id="{A02B2B69-8DF8-4A33-4E85-D859BE3C4C8D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13F2A54E-2EF4-ECC2-CC6E-37EFC3D9F5BE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9B967485-2EDA-6E3D-9454-51304C0FD316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DE26BCC7-310B-F30F-5B74-51A8556C0C7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4" name="直線コネクタ 93">
              <a:extLst>
                <a:ext uri="{FF2B5EF4-FFF2-40B4-BE49-F238E27FC236}">
                  <a16:creationId xmlns:a16="http://schemas.microsoft.com/office/drawing/2014/main" id="{F3F3FBDC-E02B-3AAF-A192-F4A2DBA9576D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線コネクタ 94">
              <a:extLst>
                <a:ext uri="{FF2B5EF4-FFF2-40B4-BE49-F238E27FC236}">
                  <a16:creationId xmlns:a16="http://schemas.microsoft.com/office/drawing/2014/main" id="{BF791318-D55D-B1FA-0202-CF5DE4B609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コネクタ 95">
              <a:extLst>
                <a:ext uri="{FF2B5EF4-FFF2-40B4-BE49-F238E27FC236}">
                  <a16:creationId xmlns:a16="http://schemas.microsoft.com/office/drawing/2014/main" id="{D6E29FC2-6E1F-FF83-B87B-C5A085AF9E8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BFEE0D85-2C5D-743A-E3F1-990223E7C2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直線コネクタ 97">
              <a:extLst>
                <a:ext uri="{FF2B5EF4-FFF2-40B4-BE49-F238E27FC236}">
                  <a16:creationId xmlns:a16="http://schemas.microsoft.com/office/drawing/2014/main" id="{76CA2CC0-DC0C-A656-BD59-43BAE7A235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7" name="グループ化 146">
            <a:extLst>
              <a:ext uri="{FF2B5EF4-FFF2-40B4-BE49-F238E27FC236}">
                <a16:creationId xmlns:a16="http://schemas.microsoft.com/office/drawing/2014/main" id="{755F11BA-43CD-6345-5C0D-FCF8F5D1EA94}"/>
              </a:ext>
            </a:extLst>
          </p:cNvPr>
          <p:cNvGrpSpPr/>
          <p:nvPr/>
        </p:nvGrpSpPr>
        <p:grpSpPr>
          <a:xfrm rot="-3900000">
            <a:off x="3658691" y="1101313"/>
            <a:ext cx="4874618" cy="4648287"/>
            <a:chOff x="3658691" y="1115711"/>
            <a:chExt cx="4874618" cy="4648287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148" name="楕円 147">
              <a:extLst>
                <a:ext uri="{FF2B5EF4-FFF2-40B4-BE49-F238E27FC236}">
                  <a16:creationId xmlns:a16="http://schemas.microsoft.com/office/drawing/2014/main" id="{087959FE-3854-124A-A524-922C6EFF54F6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楕円 148">
              <a:extLst>
                <a:ext uri="{FF2B5EF4-FFF2-40B4-BE49-F238E27FC236}">
                  <a16:creationId xmlns:a16="http://schemas.microsoft.com/office/drawing/2014/main" id="{195AF2B1-96A7-FDEA-BBDF-553EA407DE91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0" name="楕円 149">
              <a:extLst>
                <a:ext uri="{FF2B5EF4-FFF2-40B4-BE49-F238E27FC236}">
                  <a16:creationId xmlns:a16="http://schemas.microsoft.com/office/drawing/2014/main" id="{F7D30165-82B1-A090-7CCC-EFA1076FA8EA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1" name="楕円 150">
              <a:extLst>
                <a:ext uri="{FF2B5EF4-FFF2-40B4-BE49-F238E27FC236}">
                  <a16:creationId xmlns:a16="http://schemas.microsoft.com/office/drawing/2014/main" id="{A73CF21B-D804-2A1C-9B6E-B83FF2A59058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2" name="楕円 151">
              <a:extLst>
                <a:ext uri="{FF2B5EF4-FFF2-40B4-BE49-F238E27FC236}">
                  <a16:creationId xmlns:a16="http://schemas.microsoft.com/office/drawing/2014/main" id="{68D0785A-251E-D258-637C-EAA3DA7441CF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" name="楕円 152">
              <a:extLst>
                <a:ext uri="{FF2B5EF4-FFF2-40B4-BE49-F238E27FC236}">
                  <a16:creationId xmlns:a16="http://schemas.microsoft.com/office/drawing/2014/main" id="{8182557F-5BED-E750-84D0-E44BA6C173D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4" name="直線コネクタ 153">
              <a:extLst>
                <a:ext uri="{FF2B5EF4-FFF2-40B4-BE49-F238E27FC236}">
                  <a16:creationId xmlns:a16="http://schemas.microsoft.com/office/drawing/2014/main" id="{084908DD-FC3F-504A-A291-AFFDAA9BA659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線コネクタ 154">
              <a:extLst>
                <a:ext uri="{FF2B5EF4-FFF2-40B4-BE49-F238E27FC236}">
                  <a16:creationId xmlns:a16="http://schemas.microsoft.com/office/drawing/2014/main" id="{954D6CAA-E3E6-61F0-E8F0-712F1456B86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コネクタ 155">
              <a:extLst>
                <a:ext uri="{FF2B5EF4-FFF2-40B4-BE49-F238E27FC236}">
                  <a16:creationId xmlns:a16="http://schemas.microsoft.com/office/drawing/2014/main" id="{8C744DA6-ECA2-8B8F-6F58-50CEBC2BA0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コネクタ 156">
              <a:extLst>
                <a:ext uri="{FF2B5EF4-FFF2-40B4-BE49-F238E27FC236}">
                  <a16:creationId xmlns:a16="http://schemas.microsoft.com/office/drawing/2014/main" id="{D04B6E08-A75E-C435-98BB-13CB8EE4E9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コネクタ 157">
              <a:extLst>
                <a:ext uri="{FF2B5EF4-FFF2-40B4-BE49-F238E27FC236}">
                  <a16:creationId xmlns:a16="http://schemas.microsoft.com/office/drawing/2014/main" id="{39A26C3D-9DE4-827A-050A-929EF971DA1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CE60D989-6E16-E580-9D39-18EB322B2224}"/>
              </a:ext>
            </a:extLst>
          </p:cNvPr>
          <p:cNvGrpSpPr/>
          <p:nvPr/>
        </p:nvGrpSpPr>
        <p:grpSpPr>
          <a:xfrm rot="-4200000">
            <a:off x="3658691" y="1101317"/>
            <a:ext cx="4874618" cy="4648287"/>
            <a:chOff x="3658691" y="1115711"/>
            <a:chExt cx="4874618" cy="4648287"/>
          </a:xfrm>
          <a:solidFill>
            <a:schemeClr val="tx1">
              <a:lumMod val="75000"/>
              <a:lumOff val="25000"/>
            </a:schemeClr>
          </a:solidFill>
        </p:grpSpPr>
        <p:sp>
          <p:nvSpPr>
            <p:cNvPr id="160" name="楕円 159">
              <a:extLst>
                <a:ext uri="{FF2B5EF4-FFF2-40B4-BE49-F238E27FC236}">
                  <a16:creationId xmlns:a16="http://schemas.microsoft.com/office/drawing/2014/main" id="{9DEFFFEC-7CD4-2007-2896-CA242959E0A0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" name="楕円 160">
              <a:extLst>
                <a:ext uri="{FF2B5EF4-FFF2-40B4-BE49-F238E27FC236}">
                  <a16:creationId xmlns:a16="http://schemas.microsoft.com/office/drawing/2014/main" id="{B5A3CC78-0155-9761-1891-37F10818F68E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" name="楕円 161">
              <a:extLst>
                <a:ext uri="{FF2B5EF4-FFF2-40B4-BE49-F238E27FC236}">
                  <a16:creationId xmlns:a16="http://schemas.microsoft.com/office/drawing/2014/main" id="{E0176F12-5422-633E-4798-9E5972879991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3" name="楕円 162">
              <a:extLst>
                <a:ext uri="{FF2B5EF4-FFF2-40B4-BE49-F238E27FC236}">
                  <a16:creationId xmlns:a16="http://schemas.microsoft.com/office/drawing/2014/main" id="{9BB7B3AA-0195-8F18-7AF9-DDF817807212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4" name="楕円 163">
              <a:extLst>
                <a:ext uri="{FF2B5EF4-FFF2-40B4-BE49-F238E27FC236}">
                  <a16:creationId xmlns:a16="http://schemas.microsoft.com/office/drawing/2014/main" id="{127A88D8-D953-164B-A5EE-262F80FBC6B0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5" name="楕円 164">
              <a:extLst>
                <a:ext uri="{FF2B5EF4-FFF2-40B4-BE49-F238E27FC236}">
                  <a16:creationId xmlns:a16="http://schemas.microsoft.com/office/drawing/2014/main" id="{504C142C-363E-BBA4-0965-15B09767F6C1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8C572532-8F8F-6124-5AEB-916370AF4C4D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5695396D-40F5-458E-22CB-607EB86D2A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直線コネクタ 167">
              <a:extLst>
                <a:ext uri="{FF2B5EF4-FFF2-40B4-BE49-F238E27FC236}">
                  <a16:creationId xmlns:a16="http://schemas.microsoft.com/office/drawing/2014/main" id="{5B3070E2-70B5-5073-74F7-0CB6AB5293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直線コネクタ 168">
              <a:extLst>
                <a:ext uri="{FF2B5EF4-FFF2-40B4-BE49-F238E27FC236}">
                  <a16:creationId xmlns:a16="http://schemas.microsoft.com/office/drawing/2014/main" id="{F21C9CE1-5A5F-BF41-F3CE-284F298809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直線コネクタ 169">
              <a:extLst>
                <a:ext uri="{FF2B5EF4-FFF2-40B4-BE49-F238E27FC236}">
                  <a16:creationId xmlns:a16="http://schemas.microsoft.com/office/drawing/2014/main" id="{7C96A368-94E4-9F4A-0AD2-F4E450E292D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1" name="グループ化 170">
            <a:extLst>
              <a:ext uri="{FF2B5EF4-FFF2-40B4-BE49-F238E27FC236}">
                <a16:creationId xmlns:a16="http://schemas.microsoft.com/office/drawing/2014/main" id="{4F33CD09-78BE-487D-0A75-40D51213A6C3}"/>
              </a:ext>
            </a:extLst>
          </p:cNvPr>
          <p:cNvGrpSpPr/>
          <p:nvPr/>
        </p:nvGrpSpPr>
        <p:grpSpPr>
          <a:xfrm rot="-4500000">
            <a:off x="3658691" y="1101313"/>
            <a:ext cx="4874618" cy="4648287"/>
            <a:chOff x="3658691" y="1115711"/>
            <a:chExt cx="4874618" cy="4648287"/>
          </a:xfrm>
          <a:solidFill>
            <a:schemeClr val="tx1">
              <a:lumMod val="85000"/>
              <a:lumOff val="15000"/>
            </a:schemeClr>
          </a:solidFill>
        </p:grpSpPr>
        <p:sp>
          <p:nvSpPr>
            <p:cNvPr id="172" name="楕円 171">
              <a:extLst>
                <a:ext uri="{FF2B5EF4-FFF2-40B4-BE49-F238E27FC236}">
                  <a16:creationId xmlns:a16="http://schemas.microsoft.com/office/drawing/2014/main" id="{899FB633-45CE-9922-A809-C4D8999C11FD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3" name="楕円 172">
              <a:extLst>
                <a:ext uri="{FF2B5EF4-FFF2-40B4-BE49-F238E27FC236}">
                  <a16:creationId xmlns:a16="http://schemas.microsoft.com/office/drawing/2014/main" id="{33E8175A-5C53-A29F-D95F-0645DB218598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4" name="楕円 173">
              <a:extLst>
                <a:ext uri="{FF2B5EF4-FFF2-40B4-BE49-F238E27FC236}">
                  <a16:creationId xmlns:a16="http://schemas.microsoft.com/office/drawing/2014/main" id="{B67AC368-8BBF-D3CD-A096-BA68640442F8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5" name="楕円 174">
              <a:extLst>
                <a:ext uri="{FF2B5EF4-FFF2-40B4-BE49-F238E27FC236}">
                  <a16:creationId xmlns:a16="http://schemas.microsoft.com/office/drawing/2014/main" id="{6F6C642F-1993-4C86-CE89-9203D1E0FBE5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6" name="楕円 175">
              <a:extLst>
                <a:ext uri="{FF2B5EF4-FFF2-40B4-BE49-F238E27FC236}">
                  <a16:creationId xmlns:a16="http://schemas.microsoft.com/office/drawing/2014/main" id="{DE7997FC-E704-760B-E1DC-3F89FC69B677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" name="楕円 176">
              <a:extLst>
                <a:ext uri="{FF2B5EF4-FFF2-40B4-BE49-F238E27FC236}">
                  <a16:creationId xmlns:a16="http://schemas.microsoft.com/office/drawing/2014/main" id="{0721638D-2AFD-967C-8B6D-C1D9E1706E84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78" name="直線コネクタ 177">
              <a:extLst>
                <a:ext uri="{FF2B5EF4-FFF2-40B4-BE49-F238E27FC236}">
                  <a16:creationId xmlns:a16="http://schemas.microsoft.com/office/drawing/2014/main" id="{7B3E7831-A3F9-9E93-6E2F-FFD41FA02121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直線コネクタ 178">
              <a:extLst>
                <a:ext uri="{FF2B5EF4-FFF2-40B4-BE49-F238E27FC236}">
                  <a16:creationId xmlns:a16="http://schemas.microsoft.com/office/drawing/2014/main" id="{B556CC8C-CEC4-F684-4413-CED72AE37F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直線コネクタ 179">
              <a:extLst>
                <a:ext uri="{FF2B5EF4-FFF2-40B4-BE49-F238E27FC236}">
                  <a16:creationId xmlns:a16="http://schemas.microsoft.com/office/drawing/2014/main" id="{6DC860FF-94CF-3AB9-B91C-D9382BD020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直線コネクタ 180">
              <a:extLst>
                <a:ext uri="{FF2B5EF4-FFF2-40B4-BE49-F238E27FC236}">
                  <a16:creationId xmlns:a16="http://schemas.microsoft.com/office/drawing/2014/main" id="{6D51DCC4-4355-811C-57E1-1D0F0CA62F2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直線コネクタ 181">
              <a:extLst>
                <a:ext uri="{FF2B5EF4-FFF2-40B4-BE49-F238E27FC236}">
                  <a16:creationId xmlns:a16="http://schemas.microsoft.com/office/drawing/2014/main" id="{D423750E-0C10-10FC-58F9-790A1AF77E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76F591E1-65B5-9996-EC47-EF1C2FAB0B45}"/>
              </a:ext>
            </a:extLst>
          </p:cNvPr>
          <p:cNvGrpSpPr/>
          <p:nvPr/>
        </p:nvGrpSpPr>
        <p:grpSpPr>
          <a:xfrm rot="-4800000">
            <a:off x="3658691" y="1102077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184" name="楕円 183">
              <a:extLst>
                <a:ext uri="{FF2B5EF4-FFF2-40B4-BE49-F238E27FC236}">
                  <a16:creationId xmlns:a16="http://schemas.microsoft.com/office/drawing/2014/main" id="{B1CC094C-0DAD-8364-598E-E067F3288E55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5" name="楕円 184">
              <a:extLst>
                <a:ext uri="{FF2B5EF4-FFF2-40B4-BE49-F238E27FC236}">
                  <a16:creationId xmlns:a16="http://schemas.microsoft.com/office/drawing/2014/main" id="{E99FCA81-19E9-5035-784C-682AE4C54906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6" name="楕円 185">
              <a:extLst>
                <a:ext uri="{FF2B5EF4-FFF2-40B4-BE49-F238E27FC236}">
                  <a16:creationId xmlns:a16="http://schemas.microsoft.com/office/drawing/2014/main" id="{2EA725B0-6313-BC47-3E0D-D5F6D47CFF7E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7" name="楕円 186">
              <a:extLst>
                <a:ext uri="{FF2B5EF4-FFF2-40B4-BE49-F238E27FC236}">
                  <a16:creationId xmlns:a16="http://schemas.microsoft.com/office/drawing/2014/main" id="{BCED5C96-CB73-7E06-E6E7-0CD0A5B00259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8" name="楕円 187">
              <a:extLst>
                <a:ext uri="{FF2B5EF4-FFF2-40B4-BE49-F238E27FC236}">
                  <a16:creationId xmlns:a16="http://schemas.microsoft.com/office/drawing/2014/main" id="{01E0FB01-2687-201B-08CB-29C2C561D35F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89" name="楕円 188">
              <a:extLst>
                <a:ext uri="{FF2B5EF4-FFF2-40B4-BE49-F238E27FC236}">
                  <a16:creationId xmlns:a16="http://schemas.microsoft.com/office/drawing/2014/main" id="{5515EB33-73C5-CF3E-4D9E-EFE85C4BF5D2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90" name="直線コネクタ 189">
              <a:extLst>
                <a:ext uri="{FF2B5EF4-FFF2-40B4-BE49-F238E27FC236}">
                  <a16:creationId xmlns:a16="http://schemas.microsoft.com/office/drawing/2014/main" id="{1B1DF637-9390-0109-71DF-A080CED3BC54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コネクタ 190">
              <a:extLst>
                <a:ext uri="{FF2B5EF4-FFF2-40B4-BE49-F238E27FC236}">
                  <a16:creationId xmlns:a16="http://schemas.microsoft.com/office/drawing/2014/main" id="{BC413681-CBCA-C750-5317-C774F210FA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コネクタ 191">
              <a:extLst>
                <a:ext uri="{FF2B5EF4-FFF2-40B4-BE49-F238E27FC236}">
                  <a16:creationId xmlns:a16="http://schemas.microsoft.com/office/drawing/2014/main" id="{4A06F192-BC74-21BD-85D8-9259615AFA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コネクタ 192">
              <a:extLst>
                <a:ext uri="{FF2B5EF4-FFF2-40B4-BE49-F238E27FC236}">
                  <a16:creationId xmlns:a16="http://schemas.microsoft.com/office/drawing/2014/main" id="{E6997169-011A-4EA7-5B16-EAEAD06358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コネクタ 193">
              <a:extLst>
                <a:ext uri="{FF2B5EF4-FFF2-40B4-BE49-F238E27FC236}">
                  <a16:creationId xmlns:a16="http://schemas.microsoft.com/office/drawing/2014/main" id="{56650D3E-D73A-83D4-03F4-A756EB8856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0097811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82F9B-8B32-B5AF-2FC2-7165E6CB2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754D2D0-E291-07B2-2E5D-4D58D0905579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BC64DBF-193C-D1A6-08F1-485BB9F2B8D3}"/>
              </a:ext>
            </a:extLst>
          </p:cNvPr>
          <p:cNvGrpSpPr/>
          <p:nvPr/>
        </p:nvGrpSpPr>
        <p:grpSpPr>
          <a:xfrm rot="-4800000">
            <a:off x="3658691" y="1102077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37D66F95-AAA6-F292-7CD9-936A702B1D70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D2EC3CB1-F5A1-A7E6-5CA2-B991E6277973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D1AAD26A-C734-0EC6-D14A-00042F2C9B1C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D92B269E-35FC-75D8-AACF-B6058D2FE526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CCB273E9-3784-967A-E0E5-DA3EE9A4E9C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713508A-69FE-410E-F105-D2CABCA338DA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7FE49201-2793-EEFA-255F-D7CE05B2680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194FEFB4-ECEA-8E58-F380-EA620DFAE5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04F6ECB6-2228-E992-F9FA-3AFBC49625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5605BF12-CF42-EA3A-DC13-7E674B6C79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A6032916-6A0D-4E18-2DDB-9FF2795F4D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1769350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082F9B-8B32-B5AF-2FC2-7165E6CB2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754D2D0-E291-07B2-2E5D-4D58D0905579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10</a:t>
            </a:r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BC64DBF-193C-D1A6-08F1-485BB9F2B8D3}"/>
              </a:ext>
            </a:extLst>
          </p:cNvPr>
          <p:cNvGrpSpPr/>
          <p:nvPr/>
        </p:nvGrpSpPr>
        <p:grpSpPr>
          <a:xfrm rot="-4800000">
            <a:off x="3658691" y="1102077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sp>
          <p:nvSpPr>
            <p:cNvPr id="3" name="楕円 2">
              <a:extLst>
                <a:ext uri="{FF2B5EF4-FFF2-40B4-BE49-F238E27FC236}">
                  <a16:creationId xmlns:a16="http://schemas.microsoft.com/office/drawing/2014/main" id="{37D66F95-AAA6-F292-7CD9-936A702B1D70}"/>
                </a:ext>
              </a:extLst>
            </p:cNvPr>
            <p:cNvSpPr/>
            <p:nvPr/>
          </p:nvSpPr>
          <p:spPr>
            <a:xfrm>
              <a:off x="5807211" y="314021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D2EC3CB1-F5A1-A7E6-5CA2-B991E6277973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D1AAD26A-C734-0EC6-D14A-00042F2C9B1C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D92B269E-35FC-75D8-AACF-B6058D2FE526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CCB273E9-3784-967A-E0E5-DA3EE9A4E9C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C713508A-69FE-410E-F105-D2CABCA338DA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7FE49201-2793-EEFA-255F-D7CE05B2680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48304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194FEFB4-ECEA-8E58-F380-EA620DFAE5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428999"/>
              <a:ext cx="1327856" cy="204620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コネクタ 13">
              <a:extLst>
                <a:ext uri="{FF2B5EF4-FFF2-40B4-BE49-F238E27FC236}">
                  <a16:creationId xmlns:a16="http://schemas.microsoft.com/office/drawing/2014/main" id="{04F6ECB6-2228-E992-F9FA-3AFBC49625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3428989"/>
              <a:ext cx="1327856" cy="2046210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5605BF12-CF42-EA3A-DC13-7E674B6C79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2945951"/>
              <a:ext cx="2148515" cy="483028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コネクタ 25">
              <a:extLst>
                <a:ext uri="{FF2B5EF4-FFF2-40B4-BE49-F238E27FC236}">
                  <a16:creationId xmlns:a16="http://schemas.microsoft.com/office/drawing/2014/main" id="{A6032916-6A0D-4E18-2DDB-9FF2795F4DB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5995" y="1382790"/>
              <a:ext cx="5" cy="2043551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グループ化 16">
            <a:extLst>
              <a:ext uri="{FF2B5EF4-FFF2-40B4-BE49-F238E27FC236}">
                <a16:creationId xmlns:a16="http://schemas.microsoft.com/office/drawing/2014/main" id="{DBEFE7DC-1D06-12F7-F11E-5E424ABB6361}"/>
              </a:ext>
            </a:extLst>
          </p:cNvPr>
          <p:cNvGrpSpPr/>
          <p:nvPr/>
        </p:nvGrpSpPr>
        <p:grpSpPr>
          <a:xfrm rot="10800000">
            <a:off x="9743012" y="2491723"/>
            <a:ext cx="1807875" cy="1864311"/>
            <a:chOff x="1579152" y="4440332"/>
            <a:chExt cx="1807875" cy="1864311"/>
          </a:xfrm>
          <a:solidFill>
            <a:srgbClr val="FF000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フリーフォーム: 図形 6">
              <a:extLst>
                <a:ext uri="{FF2B5EF4-FFF2-40B4-BE49-F238E27FC236}">
                  <a16:creationId xmlns:a16="http://schemas.microsoft.com/office/drawing/2014/main" id="{D9C66807-AB62-3C43-8358-CD8A08D73AA9}"/>
                </a:ext>
              </a:extLst>
            </p:cNvPr>
            <p:cNvSpPr/>
            <p:nvPr/>
          </p:nvSpPr>
          <p:spPr>
            <a:xfrm>
              <a:off x="1959565" y="4440332"/>
              <a:ext cx="1427462" cy="1864311"/>
            </a:xfrm>
            <a:custGeom>
              <a:avLst/>
              <a:gdLst>
                <a:gd name="connsiteX0" fmla="*/ 55559 w 1398473"/>
                <a:gd name="connsiteY0" fmla="*/ 901053 h 1834115"/>
                <a:gd name="connsiteX1" fmla="*/ 145081 w 1398473"/>
                <a:gd name="connsiteY1" fmla="*/ 869081 h 1834115"/>
                <a:gd name="connsiteX2" fmla="*/ 272969 w 1398473"/>
                <a:gd name="connsiteY2" fmla="*/ 645276 h 1834115"/>
                <a:gd name="connsiteX3" fmla="*/ 637450 w 1398473"/>
                <a:gd name="connsiteY3" fmla="*/ 325556 h 1834115"/>
                <a:gd name="connsiteX4" fmla="*/ 675817 w 1398473"/>
                <a:gd name="connsiteY4" fmla="*/ 44202 h 1834115"/>
                <a:gd name="connsiteX5" fmla="*/ 861255 w 1398473"/>
                <a:gd name="connsiteY5" fmla="*/ 18625 h 1834115"/>
                <a:gd name="connsiteX6" fmla="*/ 937987 w 1398473"/>
                <a:gd name="connsiteY6" fmla="*/ 223246 h 1834115"/>
                <a:gd name="connsiteX7" fmla="*/ 765338 w 1398473"/>
                <a:gd name="connsiteY7" fmla="*/ 664460 h 1834115"/>
                <a:gd name="connsiteX8" fmla="*/ 1283285 w 1398473"/>
                <a:gd name="connsiteY8" fmla="*/ 702826 h 1834115"/>
                <a:gd name="connsiteX9" fmla="*/ 1385596 w 1398473"/>
                <a:gd name="connsiteY9" fmla="*/ 888264 h 1834115"/>
                <a:gd name="connsiteX10" fmla="*/ 1315257 w 1398473"/>
                <a:gd name="connsiteY10" fmla="*/ 1016152 h 1834115"/>
                <a:gd name="connsiteX11" fmla="*/ 1398385 w 1398473"/>
                <a:gd name="connsiteY11" fmla="*/ 1163223 h 1834115"/>
                <a:gd name="connsiteX12" fmla="*/ 1296074 w 1398473"/>
                <a:gd name="connsiteY12" fmla="*/ 1316689 h 1834115"/>
                <a:gd name="connsiteX13" fmla="*/ 1360018 w 1398473"/>
                <a:gd name="connsiteY13" fmla="*/ 1438183 h 1834115"/>
                <a:gd name="connsiteX14" fmla="*/ 1225736 w 1398473"/>
                <a:gd name="connsiteY14" fmla="*/ 1585254 h 1834115"/>
                <a:gd name="connsiteX15" fmla="*/ 1200158 w 1398473"/>
                <a:gd name="connsiteY15" fmla="*/ 1783481 h 1834115"/>
                <a:gd name="connsiteX16" fmla="*/ 100320 w 1398473"/>
                <a:gd name="connsiteY16" fmla="*/ 1751509 h 1834115"/>
                <a:gd name="connsiteX17" fmla="*/ 55559 w 1398473"/>
                <a:gd name="connsiteY17" fmla="*/ 901053 h 1834115"/>
                <a:gd name="connsiteX0" fmla="*/ 42322 w 1409620"/>
                <a:gd name="connsiteY0" fmla="*/ 1035165 h 1825295"/>
                <a:gd name="connsiteX1" fmla="*/ 156228 w 1409620"/>
                <a:gd name="connsiteY1" fmla="*/ 869081 h 1825295"/>
                <a:gd name="connsiteX2" fmla="*/ 284116 w 1409620"/>
                <a:gd name="connsiteY2" fmla="*/ 645276 h 1825295"/>
                <a:gd name="connsiteX3" fmla="*/ 648597 w 1409620"/>
                <a:gd name="connsiteY3" fmla="*/ 325556 h 1825295"/>
                <a:gd name="connsiteX4" fmla="*/ 686964 w 1409620"/>
                <a:gd name="connsiteY4" fmla="*/ 44202 h 1825295"/>
                <a:gd name="connsiteX5" fmla="*/ 872402 w 1409620"/>
                <a:gd name="connsiteY5" fmla="*/ 18625 h 1825295"/>
                <a:gd name="connsiteX6" fmla="*/ 949134 w 1409620"/>
                <a:gd name="connsiteY6" fmla="*/ 223246 h 1825295"/>
                <a:gd name="connsiteX7" fmla="*/ 776485 w 1409620"/>
                <a:gd name="connsiteY7" fmla="*/ 664460 h 1825295"/>
                <a:gd name="connsiteX8" fmla="*/ 1294432 w 1409620"/>
                <a:gd name="connsiteY8" fmla="*/ 702826 h 1825295"/>
                <a:gd name="connsiteX9" fmla="*/ 1396743 w 1409620"/>
                <a:gd name="connsiteY9" fmla="*/ 888264 h 1825295"/>
                <a:gd name="connsiteX10" fmla="*/ 1326404 w 1409620"/>
                <a:gd name="connsiteY10" fmla="*/ 1016152 h 1825295"/>
                <a:gd name="connsiteX11" fmla="*/ 1409532 w 1409620"/>
                <a:gd name="connsiteY11" fmla="*/ 1163223 h 1825295"/>
                <a:gd name="connsiteX12" fmla="*/ 1307221 w 1409620"/>
                <a:gd name="connsiteY12" fmla="*/ 1316689 h 1825295"/>
                <a:gd name="connsiteX13" fmla="*/ 1371165 w 1409620"/>
                <a:gd name="connsiteY13" fmla="*/ 1438183 h 1825295"/>
                <a:gd name="connsiteX14" fmla="*/ 1236883 w 1409620"/>
                <a:gd name="connsiteY14" fmla="*/ 1585254 h 1825295"/>
                <a:gd name="connsiteX15" fmla="*/ 1211305 w 1409620"/>
                <a:gd name="connsiteY15" fmla="*/ 1783481 h 1825295"/>
                <a:gd name="connsiteX16" fmla="*/ 111467 w 1409620"/>
                <a:gd name="connsiteY16" fmla="*/ 1751509 h 1825295"/>
                <a:gd name="connsiteX17" fmla="*/ 42322 w 1409620"/>
                <a:gd name="connsiteY17" fmla="*/ 1035165 h 1825295"/>
                <a:gd name="connsiteX0" fmla="*/ 38171 w 1405469"/>
                <a:gd name="connsiteY0" fmla="*/ 1035165 h 1842119"/>
                <a:gd name="connsiteX1" fmla="*/ 152077 w 1405469"/>
                <a:gd name="connsiteY1" fmla="*/ 869081 h 1842119"/>
                <a:gd name="connsiteX2" fmla="*/ 279965 w 1405469"/>
                <a:gd name="connsiteY2" fmla="*/ 645276 h 1842119"/>
                <a:gd name="connsiteX3" fmla="*/ 644446 w 1405469"/>
                <a:gd name="connsiteY3" fmla="*/ 325556 h 1842119"/>
                <a:gd name="connsiteX4" fmla="*/ 682813 w 1405469"/>
                <a:gd name="connsiteY4" fmla="*/ 44202 h 1842119"/>
                <a:gd name="connsiteX5" fmla="*/ 868251 w 1405469"/>
                <a:gd name="connsiteY5" fmla="*/ 18625 h 1842119"/>
                <a:gd name="connsiteX6" fmla="*/ 944983 w 1405469"/>
                <a:gd name="connsiteY6" fmla="*/ 223246 h 1842119"/>
                <a:gd name="connsiteX7" fmla="*/ 772334 w 1405469"/>
                <a:gd name="connsiteY7" fmla="*/ 664460 h 1842119"/>
                <a:gd name="connsiteX8" fmla="*/ 1290281 w 1405469"/>
                <a:gd name="connsiteY8" fmla="*/ 702826 h 1842119"/>
                <a:gd name="connsiteX9" fmla="*/ 1392592 w 1405469"/>
                <a:gd name="connsiteY9" fmla="*/ 888264 h 1842119"/>
                <a:gd name="connsiteX10" fmla="*/ 1322253 w 1405469"/>
                <a:gd name="connsiteY10" fmla="*/ 1016152 h 1842119"/>
                <a:gd name="connsiteX11" fmla="*/ 1405381 w 1405469"/>
                <a:gd name="connsiteY11" fmla="*/ 1163223 h 1842119"/>
                <a:gd name="connsiteX12" fmla="*/ 1303070 w 1405469"/>
                <a:gd name="connsiteY12" fmla="*/ 1316689 h 1842119"/>
                <a:gd name="connsiteX13" fmla="*/ 1367014 w 1405469"/>
                <a:gd name="connsiteY13" fmla="*/ 1438183 h 1842119"/>
                <a:gd name="connsiteX14" fmla="*/ 1232732 w 1405469"/>
                <a:gd name="connsiteY14" fmla="*/ 1585254 h 1842119"/>
                <a:gd name="connsiteX15" fmla="*/ 1146194 w 1405469"/>
                <a:gd name="connsiteY15" fmla="*/ 1813961 h 1842119"/>
                <a:gd name="connsiteX16" fmla="*/ 107316 w 1405469"/>
                <a:gd name="connsiteY16" fmla="*/ 1751509 h 1842119"/>
                <a:gd name="connsiteX17" fmla="*/ 38171 w 1405469"/>
                <a:gd name="connsiteY17" fmla="*/ 1035165 h 1842119"/>
                <a:gd name="connsiteX0" fmla="*/ 19580 w 1429550"/>
                <a:gd name="connsiteY0" fmla="*/ 1035165 h 1842119"/>
                <a:gd name="connsiteX1" fmla="*/ 176158 w 1429550"/>
                <a:gd name="connsiteY1" fmla="*/ 869081 h 1842119"/>
                <a:gd name="connsiteX2" fmla="*/ 304046 w 1429550"/>
                <a:gd name="connsiteY2" fmla="*/ 645276 h 1842119"/>
                <a:gd name="connsiteX3" fmla="*/ 668527 w 1429550"/>
                <a:gd name="connsiteY3" fmla="*/ 325556 h 1842119"/>
                <a:gd name="connsiteX4" fmla="*/ 706894 w 1429550"/>
                <a:gd name="connsiteY4" fmla="*/ 44202 h 1842119"/>
                <a:gd name="connsiteX5" fmla="*/ 892332 w 1429550"/>
                <a:gd name="connsiteY5" fmla="*/ 18625 h 1842119"/>
                <a:gd name="connsiteX6" fmla="*/ 969064 w 1429550"/>
                <a:gd name="connsiteY6" fmla="*/ 223246 h 1842119"/>
                <a:gd name="connsiteX7" fmla="*/ 796415 w 1429550"/>
                <a:gd name="connsiteY7" fmla="*/ 664460 h 1842119"/>
                <a:gd name="connsiteX8" fmla="*/ 1314362 w 1429550"/>
                <a:gd name="connsiteY8" fmla="*/ 702826 h 1842119"/>
                <a:gd name="connsiteX9" fmla="*/ 1416673 w 1429550"/>
                <a:gd name="connsiteY9" fmla="*/ 888264 h 1842119"/>
                <a:gd name="connsiteX10" fmla="*/ 1346334 w 1429550"/>
                <a:gd name="connsiteY10" fmla="*/ 1016152 h 1842119"/>
                <a:gd name="connsiteX11" fmla="*/ 1429462 w 1429550"/>
                <a:gd name="connsiteY11" fmla="*/ 1163223 h 1842119"/>
                <a:gd name="connsiteX12" fmla="*/ 1327151 w 1429550"/>
                <a:gd name="connsiteY12" fmla="*/ 1316689 h 1842119"/>
                <a:gd name="connsiteX13" fmla="*/ 1391095 w 1429550"/>
                <a:gd name="connsiteY13" fmla="*/ 1438183 h 1842119"/>
                <a:gd name="connsiteX14" fmla="*/ 1256813 w 1429550"/>
                <a:gd name="connsiteY14" fmla="*/ 1585254 h 1842119"/>
                <a:gd name="connsiteX15" fmla="*/ 1170275 w 1429550"/>
                <a:gd name="connsiteY15" fmla="*/ 1813961 h 1842119"/>
                <a:gd name="connsiteX16" fmla="*/ 131397 w 1429550"/>
                <a:gd name="connsiteY16" fmla="*/ 1751509 h 1842119"/>
                <a:gd name="connsiteX17" fmla="*/ 19580 w 1429550"/>
                <a:gd name="connsiteY17" fmla="*/ 1035165 h 1842119"/>
                <a:gd name="connsiteX0" fmla="*/ 19580 w 1429550"/>
                <a:gd name="connsiteY0" fmla="*/ 1035165 h 1842119"/>
                <a:gd name="connsiteX1" fmla="*/ 176158 w 1429550"/>
                <a:gd name="connsiteY1" fmla="*/ 869081 h 1842119"/>
                <a:gd name="connsiteX2" fmla="*/ 304046 w 1429550"/>
                <a:gd name="connsiteY2" fmla="*/ 645276 h 1842119"/>
                <a:gd name="connsiteX3" fmla="*/ 668527 w 1429550"/>
                <a:gd name="connsiteY3" fmla="*/ 325556 h 1842119"/>
                <a:gd name="connsiteX4" fmla="*/ 706894 w 1429550"/>
                <a:gd name="connsiteY4" fmla="*/ 44202 h 1842119"/>
                <a:gd name="connsiteX5" fmla="*/ 892332 w 1429550"/>
                <a:gd name="connsiteY5" fmla="*/ 18625 h 1842119"/>
                <a:gd name="connsiteX6" fmla="*/ 969064 w 1429550"/>
                <a:gd name="connsiteY6" fmla="*/ 223246 h 1842119"/>
                <a:gd name="connsiteX7" fmla="*/ 796415 w 1429550"/>
                <a:gd name="connsiteY7" fmla="*/ 664460 h 1842119"/>
                <a:gd name="connsiteX8" fmla="*/ 1314362 w 1429550"/>
                <a:gd name="connsiteY8" fmla="*/ 702826 h 1842119"/>
                <a:gd name="connsiteX9" fmla="*/ 1416673 w 1429550"/>
                <a:gd name="connsiteY9" fmla="*/ 888264 h 1842119"/>
                <a:gd name="connsiteX10" fmla="*/ 1346334 w 1429550"/>
                <a:gd name="connsiteY10" fmla="*/ 1016152 h 1842119"/>
                <a:gd name="connsiteX11" fmla="*/ 1429462 w 1429550"/>
                <a:gd name="connsiteY11" fmla="*/ 1163223 h 1842119"/>
                <a:gd name="connsiteX12" fmla="*/ 1327151 w 1429550"/>
                <a:gd name="connsiteY12" fmla="*/ 1316689 h 1842119"/>
                <a:gd name="connsiteX13" fmla="*/ 1391095 w 1429550"/>
                <a:gd name="connsiteY13" fmla="*/ 1438183 h 1842119"/>
                <a:gd name="connsiteX14" fmla="*/ 1256813 w 1429550"/>
                <a:gd name="connsiteY14" fmla="*/ 1585254 h 1842119"/>
                <a:gd name="connsiteX15" fmla="*/ 1170275 w 1429550"/>
                <a:gd name="connsiteY15" fmla="*/ 1813961 h 1842119"/>
                <a:gd name="connsiteX16" fmla="*/ 131397 w 1429550"/>
                <a:gd name="connsiteY16" fmla="*/ 1751509 h 1842119"/>
                <a:gd name="connsiteX17" fmla="*/ 19580 w 1429550"/>
                <a:gd name="connsiteY17" fmla="*/ 1035165 h 1842119"/>
                <a:gd name="connsiteX0" fmla="*/ 17089 w 1427059"/>
                <a:gd name="connsiteY0" fmla="*/ 1035165 h 1842119"/>
                <a:gd name="connsiteX1" fmla="*/ 173667 w 1427059"/>
                <a:gd name="connsiteY1" fmla="*/ 869081 h 1842119"/>
                <a:gd name="connsiteX2" fmla="*/ 301555 w 1427059"/>
                <a:gd name="connsiteY2" fmla="*/ 645276 h 1842119"/>
                <a:gd name="connsiteX3" fmla="*/ 666036 w 1427059"/>
                <a:gd name="connsiteY3" fmla="*/ 325556 h 1842119"/>
                <a:gd name="connsiteX4" fmla="*/ 704403 w 1427059"/>
                <a:gd name="connsiteY4" fmla="*/ 44202 h 1842119"/>
                <a:gd name="connsiteX5" fmla="*/ 889841 w 1427059"/>
                <a:gd name="connsiteY5" fmla="*/ 18625 h 1842119"/>
                <a:gd name="connsiteX6" fmla="*/ 966573 w 1427059"/>
                <a:gd name="connsiteY6" fmla="*/ 223246 h 1842119"/>
                <a:gd name="connsiteX7" fmla="*/ 793924 w 1427059"/>
                <a:gd name="connsiteY7" fmla="*/ 664460 h 1842119"/>
                <a:gd name="connsiteX8" fmla="*/ 1311871 w 1427059"/>
                <a:gd name="connsiteY8" fmla="*/ 702826 h 1842119"/>
                <a:gd name="connsiteX9" fmla="*/ 1414182 w 1427059"/>
                <a:gd name="connsiteY9" fmla="*/ 888264 h 1842119"/>
                <a:gd name="connsiteX10" fmla="*/ 1343843 w 1427059"/>
                <a:gd name="connsiteY10" fmla="*/ 1016152 h 1842119"/>
                <a:gd name="connsiteX11" fmla="*/ 1426971 w 1427059"/>
                <a:gd name="connsiteY11" fmla="*/ 1163223 h 1842119"/>
                <a:gd name="connsiteX12" fmla="*/ 1324660 w 1427059"/>
                <a:gd name="connsiteY12" fmla="*/ 1316689 h 1842119"/>
                <a:gd name="connsiteX13" fmla="*/ 1388604 w 1427059"/>
                <a:gd name="connsiteY13" fmla="*/ 1438183 h 1842119"/>
                <a:gd name="connsiteX14" fmla="*/ 1254322 w 1427059"/>
                <a:gd name="connsiteY14" fmla="*/ 1585254 h 1842119"/>
                <a:gd name="connsiteX15" fmla="*/ 1167784 w 1427059"/>
                <a:gd name="connsiteY15" fmla="*/ 1813961 h 1842119"/>
                <a:gd name="connsiteX16" fmla="*/ 128906 w 1427059"/>
                <a:gd name="connsiteY16" fmla="*/ 1751509 h 1842119"/>
                <a:gd name="connsiteX17" fmla="*/ 17089 w 1427059"/>
                <a:gd name="connsiteY17" fmla="*/ 1035165 h 1842119"/>
                <a:gd name="connsiteX0" fmla="*/ 25803 w 1435773"/>
                <a:gd name="connsiteY0" fmla="*/ 1035165 h 1839513"/>
                <a:gd name="connsiteX1" fmla="*/ 182381 w 1435773"/>
                <a:gd name="connsiteY1" fmla="*/ 869081 h 1839513"/>
                <a:gd name="connsiteX2" fmla="*/ 310269 w 1435773"/>
                <a:gd name="connsiteY2" fmla="*/ 645276 h 1839513"/>
                <a:gd name="connsiteX3" fmla="*/ 674750 w 1435773"/>
                <a:gd name="connsiteY3" fmla="*/ 325556 h 1839513"/>
                <a:gd name="connsiteX4" fmla="*/ 713117 w 1435773"/>
                <a:gd name="connsiteY4" fmla="*/ 44202 h 1839513"/>
                <a:gd name="connsiteX5" fmla="*/ 898555 w 1435773"/>
                <a:gd name="connsiteY5" fmla="*/ 18625 h 1839513"/>
                <a:gd name="connsiteX6" fmla="*/ 975287 w 1435773"/>
                <a:gd name="connsiteY6" fmla="*/ 223246 h 1839513"/>
                <a:gd name="connsiteX7" fmla="*/ 802638 w 1435773"/>
                <a:gd name="connsiteY7" fmla="*/ 664460 h 1839513"/>
                <a:gd name="connsiteX8" fmla="*/ 1320585 w 1435773"/>
                <a:gd name="connsiteY8" fmla="*/ 702826 h 1839513"/>
                <a:gd name="connsiteX9" fmla="*/ 1422896 w 1435773"/>
                <a:gd name="connsiteY9" fmla="*/ 888264 h 1839513"/>
                <a:gd name="connsiteX10" fmla="*/ 1352557 w 1435773"/>
                <a:gd name="connsiteY10" fmla="*/ 1016152 h 1839513"/>
                <a:gd name="connsiteX11" fmla="*/ 1435685 w 1435773"/>
                <a:gd name="connsiteY11" fmla="*/ 1163223 h 1839513"/>
                <a:gd name="connsiteX12" fmla="*/ 1333374 w 1435773"/>
                <a:gd name="connsiteY12" fmla="*/ 1316689 h 1839513"/>
                <a:gd name="connsiteX13" fmla="*/ 1397318 w 1435773"/>
                <a:gd name="connsiteY13" fmla="*/ 1438183 h 1839513"/>
                <a:gd name="connsiteX14" fmla="*/ 1263036 w 1435773"/>
                <a:gd name="connsiteY14" fmla="*/ 1585254 h 1839513"/>
                <a:gd name="connsiteX15" fmla="*/ 1176498 w 1435773"/>
                <a:gd name="connsiteY15" fmla="*/ 1813961 h 1839513"/>
                <a:gd name="connsiteX16" fmla="*/ 125428 w 1435773"/>
                <a:gd name="connsiteY16" fmla="*/ 1745413 h 1839513"/>
                <a:gd name="connsiteX17" fmla="*/ 25803 w 1435773"/>
                <a:gd name="connsiteY17" fmla="*/ 1035165 h 1839513"/>
                <a:gd name="connsiteX0" fmla="*/ 17492 w 1427462"/>
                <a:gd name="connsiteY0" fmla="*/ 1035165 h 1864311"/>
                <a:gd name="connsiteX1" fmla="*/ 174070 w 1427462"/>
                <a:gd name="connsiteY1" fmla="*/ 869081 h 1864311"/>
                <a:gd name="connsiteX2" fmla="*/ 301958 w 1427462"/>
                <a:gd name="connsiteY2" fmla="*/ 645276 h 1864311"/>
                <a:gd name="connsiteX3" fmla="*/ 666439 w 1427462"/>
                <a:gd name="connsiteY3" fmla="*/ 325556 h 1864311"/>
                <a:gd name="connsiteX4" fmla="*/ 704806 w 1427462"/>
                <a:gd name="connsiteY4" fmla="*/ 44202 h 1864311"/>
                <a:gd name="connsiteX5" fmla="*/ 890244 w 1427462"/>
                <a:gd name="connsiteY5" fmla="*/ 18625 h 1864311"/>
                <a:gd name="connsiteX6" fmla="*/ 966976 w 1427462"/>
                <a:gd name="connsiteY6" fmla="*/ 223246 h 1864311"/>
                <a:gd name="connsiteX7" fmla="*/ 794327 w 1427462"/>
                <a:gd name="connsiteY7" fmla="*/ 664460 h 1864311"/>
                <a:gd name="connsiteX8" fmla="*/ 1312274 w 1427462"/>
                <a:gd name="connsiteY8" fmla="*/ 702826 h 1864311"/>
                <a:gd name="connsiteX9" fmla="*/ 1414585 w 1427462"/>
                <a:gd name="connsiteY9" fmla="*/ 888264 h 1864311"/>
                <a:gd name="connsiteX10" fmla="*/ 1344246 w 1427462"/>
                <a:gd name="connsiteY10" fmla="*/ 1016152 h 1864311"/>
                <a:gd name="connsiteX11" fmla="*/ 1427374 w 1427462"/>
                <a:gd name="connsiteY11" fmla="*/ 1163223 h 1864311"/>
                <a:gd name="connsiteX12" fmla="*/ 1325063 w 1427462"/>
                <a:gd name="connsiteY12" fmla="*/ 1316689 h 1864311"/>
                <a:gd name="connsiteX13" fmla="*/ 1389007 w 1427462"/>
                <a:gd name="connsiteY13" fmla="*/ 1438183 h 1864311"/>
                <a:gd name="connsiteX14" fmla="*/ 1254725 w 1427462"/>
                <a:gd name="connsiteY14" fmla="*/ 1585254 h 1864311"/>
                <a:gd name="connsiteX15" fmla="*/ 1168187 w 1427462"/>
                <a:gd name="connsiteY15" fmla="*/ 1813961 h 1864311"/>
                <a:gd name="connsiteX16" fmla="*/ 117117 w 1427462"/>
                <a:gd name="connsiteY16" fmla="*/ 1745413 h 1864311"/>
                <a:gd name="connsiteX17" fmla="*/ 17492 w 1427462"/>
                <a:gd name="connsiteY17" fmla="*/ 1035165 h 186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27462" h="1864311">
                  <a:moveTo>
                    <a:pt x="17492" y="1035165"/>
                  </a:moveTo>
                  <a:cubicBezTo>
                    <a:pt x="26984" y="889110"/>
                    <a:pt x="126659" y="934063"/>
                    <a:pt x="174070" y="869081"/>
                  </a:cubicBezTo>
                  <a:cubicBezTo>
                    <a:pt x="221481" y="804099"/>
                    <a:pt x="219897" y="735863"/>
                    <a:pt x="301958" y="645276"/>
                  </a:cubicBezTo>
                  <a:cubicBezTo>
                    <a:pt x="384020" y="554688"/>
                    <a:pt x="599298" y="425735"/>
                    <a:pt x="666439" y="325556"/>
                  </a:cubicBezTo>
                  <a:cubicBezTo>
                    <a:pt x="733580" y="225377"/>
                    <a:pt x="667505" y="95357"/>
                    <a:pt x="704806" y="44202"/>
                  </a:cubicBezTo>
                  <a:cubicBezTo>
                    <a:pt x="742107" y="-6953"/>
                    <a:pt x="846549" y="-11216"/>
                    <a:pt x="890244" y="18625"/>
                  </a:cubicBezTo>
                  <a:cubicBezTo>
                    <a:pt x="933939" y="48466"/>
                    <a:pt x="982962" y="115607"/>
                    <a:pt x="966976" y="223246"/>
                  </a:cubicBezTo>
                  <a:cubicBezTo>
                    <a:pt x="950990" y="330885"/>
                    <a:pt x="736777" y="584530"/>
                    <a:pt x="794327" y="664460"/>
                  </a:cubicBezTo>
                  <a:cubicBezTo>
                    <a:pt x="851877" y="744390"/>
                    <a:pt x="1208898" y="665525"/>
                    <a:pt x="1312274" y="702826"/>
                  </a:cubicBezTo>
                  <a:cubicBezTo>
                    <a:pt x="1415650" y="740127"/>
                    <a:pt x="1409256" y="836043"/>
                    <a:pt x="1414585" y="888264"/>
                  </a:cubicBezTo>
                  <a:cubicBezTo>
                    <a:pt x="1419914" y="940485"/>
                    <a:pt x="1342115" y="970326"/>
                    <a:pt x="1344246" y="1016152"/>
                  </a:cubicBezTo>
                  <a:cubicBezTo>
                    <a:pt x="1346377" y="1061978"/>
                    <a:pt x="1430571" y="1113134"/>
                    <a:pt x="1427374" y="1163223"/>
                  </a:cubicBezTo>
                  <a:cubicBezTo>
                    <a:pt x="1424177" y="1213312"/>
                    <a:pt x="1331457" y="1270862"/>
                    <a:pt x="1325063" y="1316689"/>
                  </a:cubicBezTo>
                  <a:cubicBezTo>
                    <a:pt x="1318669" y="1362516"/>
                    <a:pt x="1400730" y="1393422"/>
                    <a:pt x="1389007" y="1438183"/>
                  </a:cubicBezTo>
                  <a:cubicBezTo>
                    <a:pt x="1377284" y="1482944"/>
                    <a:pt x="1291528" y="1522624"/>
                    <a:pt x="1254725" y="1585254"/>
                  </a:cubicBezTo>
                  <a:cubicBezTo>
                    <a:pt x="1217922" y="1647884"/>
                    <a:pt x="1355756" y="1786252"/>
                    <a:pt x="1168187" y="1813961"/>
                  </a:cubicBezTo>
                  <a:cubicBezTo>
                    <a:pt x="980618" y="1841670"/>
                    <a:pt x="284516" y="1942268"/>
                    <a:pt x="117117" y="1745413"/>
                  </a:cubicBezTo>
                  <a:cubicBezTo>
                    <a:pt x="-50282" y="1548558"/>
                    <a:pt x="8000" y="1181220"/>
                    <a:pt x="17492" y="10351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フリーフォーム: 図形 7">
              <a:extLst>
                <a:ext uri="{FF2B5EF4-FFF2-40B4-BE49-F238E27FC236}">
                  <a16:creationId xmlns:a16="http://schemas.microsoft.com/office/drawing/2014/main" id="{3D595A33-737C-BECB-36BD-190D12DAF492}"/>
                </a:ext>
              </a:extLst>
            </p:cNvPr>
            <p:cNvSpPr/>
            <p:nvPr/>
          </p:nvSpPr>
          <p:spPr>
            <a:xfrm>
              <a:off x="1579152" y="5321329"/>
              <a:ext cx="335203" cy="88261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  <a:gd name="connsiteX0" fmla="*/ 334632 w 3271649"/>
                <a:gd name="connsiteY0" fmla="*/ 455222 h 3576126"/>
                <a:gd name="connsiteX1" fmla="*/ 359345 w 3271649"/>
                <a:gd name="connsiteY1" fmla="*/ 3223135 h 3576126"/>
                <a:gd name="connsiteX2" fmla="*/ 3114902 w 3271649"/>
                <a:gd name="connsiteY2" fmla="*/ 3235492 h 3576126"/>
                <a:gd name="connsiteX3" fmla="*/ 3127259 w 3271649"/>
                <a:gd name="connsiteY3" fmla="*/ 455222 h 3576126"/>
                <a:gd name="connsiteX4" fmla="*/ 334632 w 3271649"/>
                <a:gd name="connsiteY4" fmla="*/ 455222 h 3576126"/>
                <a:gd name="connsiteX0" fmla="*/ 334632 w 3148626"/>
                <a:gd name="connsiteY0" fmla="*/ 455222 h 3576126"/>
                <a:gd name="connsiteX1" fmla="*/ 359345 w 3148626"/>
                <a:gd name="connsiteY1" fmla="*/ 3223135 h 3576126"/>
                <a:gd name="connsiteX2" fmla="*/ 3114902 w 3148626"/>
                <a:gd name="connsiteY2" fmla="*/ 3235492 h 3576126"/>
                <a:gd name="connsiteX3" fmla="*/ 3127259 w 3148626"/>
                <a:gd name="connsiteY3" fmla="*/ 455222 h 3576126"/>
                <a:gd name="connsiteX4" fmla="*/ 334632 w 3148626"/>
                <a:gd name="connsiteY4" fmla="*/ 455222 h 357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8626" h="3576126">
                  <a:moveTo>
                    <a:pt x="334632" y="455222"/>
                  </a:moveTo>
                  <a:cubicBezTo>
                    <a:pt x="-126687" y="916541"/>
                    <a:pt x="-104033" y="2759757"/>
                    <a:pt x="359345" y="3223135"/>
                  </a:cubicBezTo>
                  <a:cubicBezTo>
                    <a:pt x="822723" y="3686513"/>
                    <a:pt x="2653583" y="3696811"/>
                    <a:pt x="3114902" y="3235492"/>
                  </a:cubicBezTo>
                  <a:cubicBezTo>
                    <a:pt x="3060875" y="2650677"/>
                    <a:pt x="2844184" y="1192353"/>
                    <a:pt x="3127259" y="455222"/>
                  </a:cubicBezTo>
                  <a:cubicBezTo>
                    <a:pt x="3410334" y="-281909"/>
                    <a:pt x="795951" y="-6097"/>
                    <a:pt x="334632" y="45522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楕円 15">
              <a:extLst>
                <a:ext uri="{FF2B5EF4-FFF2-40B4-BE49-F238E27FC236}">
                  <a16:creationId xmlns:a16="http://schemas.microsoft.com/office/drawing/2014/main" id="{AFDBA444-B0F9-D86D-939D-FF5BEEDD014A}"/>
                </a:ext>
              </a:extLst>
            </p:cNvPr>
            <p:cNvSpPr/>
            <p:nvPr/>
          </p:nvSpPr>
          <p:spPr>
            <a:xfrm>
              <a:off x="1658361" y="5949696"/>
              <a:ext cx="176784" cy="1767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28125183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F68F2-069C-77D5-EC73-0FC537EB2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7A322EF7-E0F9-E708-CF0E-718DCAE7863F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7E4568C-963D-F130-A6E1-2CC2F095C5E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66884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C2C594-B2D7-192C-7433-42B6E5B85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AFCF5F41-8BD0-AD3D-1FBC-819414145136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0CFA9E9-06A2-143B-4E0A-15CE637E464C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楕円 3">
            <a:extLst>
              <a:ext uri="{FF2B5EF4-FFF2-40B4-BE49-F238E27FC236}">
                <a16:creationId xmlns:a16="http://schemas.microsoft.com/office/drawing/2014/main" id="{EB154B9F-D0FF-12DD-896D-2B2FD80A3FC9}"/>
              </a:ext>
            </a:extLst>
          </p:cNvPr>
          <p:cNvSpPr/>
          <p:nvPr/>
        </p:nvSpPr>
        <p:spPr>
          <a:xfrm>
            <a:off x="6053328" y="1334022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B5492573-FB88-EA5B-9130-31D406869791}"/>
              </a:ext>
            </a:extLst>
          </p:cNvPr>
          <p:cNvSpPr/>
          <p:nvPr/>
        </p:nvSpPr>
        <p:spPr>
          <a:xfrm>
            <a:off x="6053328" y="5426441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4206FB9-D968-968D-F792-2D52B0F94330}"/>
              </a:ext>
            </a:extLst>
          </p:cNvPr>
          <p:cNvGrpSpPr/>
          <p:nvPr/>
        </p:nvGrpSpPr>
        <p:grpSpPr>
          <a:xfrm>
            <a:off x="5619888" y="722048"/>
            <a:ext cx="952223" cy="580546"/>
            <a:chOff x="5619888" y="722048"/>
            <a:chExt cx="952223" cy="580546"/>
          </a:xfrm>
        </p:grpSpPr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108928F-778E-1146-9B69-32DB82877DFA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401A00B9-40D1-6A7C-807B-A4A9F0639FCC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9" name="二等辺三角形 8">
                <a:extLst>
                  <a:ext uri="{FF2B5EF4-FFF2-40B4-BE49-F238E27FC236}">
                    <a16:creationId xmlns:a16="http://schemas.microsoft.com/office/drawing/2014/main" id="{285B328B-9E86-CC57-4386-5B4562D9828B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036BF83F-11D9-733F-0E27-64DD6280E86A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B1461620-2B68-E15A-57E0-E463B6953532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55CBE144-58EC-6867-18CE-B9D0319AEF1E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F814CA4B-0FA5-897B-2E5D-3DF9853FF6B7}"/>
              </a:ext>
            </a:extLst>
          </p:cNvPr>
          <p:cNvGrpSpPr/>
          <p:nvPr/>
        </p:nvGrpSpPr>
        <p:grpSpPr>
          <a:xfrm rot="10800000">
            <a:off x="5631358" y="5576506"/>
            <a:ext cx="952223" cy="580546"/>
            <a:chOff x="5619888" y="722048"/>
            <a:chExt cx="952223" cy="580546"/>
          </a:xfrm>
        </p:grpSpPr>
        <p:sp>
          <p:nvSpPr>
            <p:cNvPr id="14" name="テキスト ボックス 13">
              <a:extLst>
                <a:ext uri="{FF2B5EF4-FFF2-40B4-BE49-F238E27FC236}">
                  <a16:creationId xmlns:a16="http://schemas.microsoft.com/office/drawing/2014/main" id="{B9BEE674-60C6-560E-6720-A179F101C2CA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5" name="グループ化 14">
              <a:extLst>
                <a:ext uri="{FF2B5EF4-FFF2-40B4-BE49-F238E27FC236}">
                  <a16:creationId xmlns:a16="http://schemas.microsoft.com/office/drawing/2014/main" id="{40B14907-3C5F-E056-32E8-7D8ABBE83096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4CF9F642-9D2F-6B60-B900-48AFB8649FF0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597BF96F-8FED-D286-BD65-93CD5F8366D9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580DDF4A-FF60-D413-7A02-493CF3FAD831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1D9F94A7-F605-B060-4E05-4A5DD9FB624D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DED13B6-8E26-9093-AB36-47B7AE0EF04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703213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3EEE0-A4AD-E96B-B487-88A6C5639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12F5F1EB-D132-154F-6475-3208231A32BB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130E01E5-DDAF-A9B0-77DC-760C2603CD73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2ABF930-A696-E399-4BAC-BACC1A53CDD3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1C4CF520-5915-B915-4E98-7317E6A1ECB9}"/>
              </a:ext>
            </a:extLst>
          </p:cNvPr>
          <p:cNvSpPr/>
          <p:nvPr/>
        </p:nvSpPr>
        <p:spPr>
          <a:xfrm>
            <a:off x="4719371" y="5426436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CBC06DFA-8DA4-4DCE-99C6-7F755761FC68}"/>
              </a:ext>
            </a:extLst>
          </p:cNvPr>
          <p:cNvSpPr/>
          <p:nvPr/>
        </p:nvSpPr>
        <p:spPr>
          <a:xfrm>
            <a:off x="8195752" y="2897188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48AFFC68-77A9-6954-BC1D-B8BE5068B0EA}"/>
              </a:ext>
            </a:extLst>
          </p:cNvPr>
          <p:cNvGrpSpPr/>
          <p:nvPr/>
        </p:nvGrpSpPr>
        <p:grpSpPr>
          <a:xfrm rot="4320000">
            <a:off x="8132808" y="2544592"/>
            <a:ext cx="952223" cy="580546"/>
            <a:chOff x="5619888" y="722048"/>
            <a:chExt cx="952223" cy="580546"/>
          </a:xfrm>
        </p:grpSpPr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0ED11B24-C72E-63E9-300E-B86ED4CDBB97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6DD71C4C-2AED-81A9-DD35-F09B383B94EF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0218A8D5-238C-12C8-B406-599099CEEBAC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898BFFB1-9E07-AB10-2C1C-702335C9AC70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2C507144-9CF3-A53A-F9E0-A0CAC7DFE34E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2862DC96-F024-D0AA-8640-D7815F3E0707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DF745905-97AC-6B45-005C-BC58A5597FBE}"/>
              </a:ext>
            </a:extLst>
          </p:cNvPr>
          <p:cNvGrpSpPr/>
          <p:nvPr/>
        </p:nvGrpSpPr>
        <p:grpSpPr>
          <a:xfrm rot="12960000">
            <a:off x="4076817" y="5494072"/>
            <a:ext cx="952223" cy="580546"/>
            <a:chOff x="5619888" y="722048"/>
            <a:chExt cx="952223" cy="580546"/>
          </a:xfrm>
        </p:grpSpPr>
        <p:sp>
          <p:nvSpPr>
            <p:cNvPr id="15" name="テキスト ボックス 14">
              <a:extLst>
                <a:ext uri="{FF2B5EF4-FFF2-40B4-BE49-F238E27FC236}">
                  <a16:creationId xmlns:a16="http://schemas.microsoft.com/office/drawing/2014/main" id="{17ED2B73-F09C-1E63-2E53-32AD3743E19F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6" name="グループ化 15">
              <a:extLst>
                <a:ext uri="{FF2B5EF4-FFF2-40B4-BE49-F238E27FC236}">
                  <a16:creationId xmlns:a16="http://schemas.microsoft.com/office/drawing/2014/main" id="{F61C464F-E398-85CE-3ADD-3725B61CED37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A0BC00B8-0784-F055-E7CD-FEBE60B151CC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62E2989A-526E-7FFA-B2D4-D853A7A388CC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066EF1C3-9829-5B22-5766-6904CAC27D9C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二等辺三角形 19">
                <a:extLst>
                  <a:ext uri="{FF2B5EF4-FFF2-40B4-BE49-F238E27FC236}">
                    <a16:creationId xmlns:a16="http://schemas.microsoft.com/office/drawing/2014/main" id="{8E6B903E-9E6B-2A05-1392-7E90BC582F95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66E176C-DA5B-AC9C-9F12-770C884B63E2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71889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58C7D9-DE83-657E-1E98-F6FC452DB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92A63CF2-D5F0-4E5F-1A51-8BB40742CB84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9830CD75-AB11-2FDD-B8D4-D1E294BC349E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43C444BA-C90F-D9F2-6DC9-B1A0D9900700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17798BFE-ABDF-79B0-7AC8-6F481543C586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8D693525-10FB-3F58-336B-EF755B07E1DE}"/>
              </a:ext>
            </a:extLst>
          </p:cNvPr>
          <p:cNvSpPr/>
          <p:nvPr/>
        </p:nvSpPr>
        <p:spPr>
          <a:xfrm>
            <a:off x="7375088" y="542192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82DFDFA-176C-31BC-8ADA-4CE67EBCBB78}"/>
              </a:ext>
            </a:extLst>
          </p:cNvPr>
          <p:cNvSpPr/>
          <p:nvPr/>
        </p:nvSpPr>
        <p:spPr>
          <a:xfrm>
            <a:off x="6047231" y="1338540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BD9E5957-31CA-DA9C-6DC7-3610CB8CFD1C}"/>
              </a:ext>
            </a:extLst>
          </p:cNvPr>
          <p:cNvGrpSpPr/>
          <p:nvPr/>
        </p:nvGrpSpPr>
        <p:grpSpPr>
          <a:xfrm>
            <a:off x="5619888" y="722048"/>
            <a:ext cx="952223" cy="580546"/>
            <a:chOff x="5619888" y="722048"/>
            <a:chExt cx="952223" cy="580546"/>
          </a:xfrm>
        </p:grpSpPr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6079149E-CE5F-19C3-D4D6-7691D0B1C93D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D2DEFC2F-07AA-334E-264A-B47B603350D0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0E772144-FE63-A0C6-98D3-5B7A9EE4AD55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2" name="二等辺三角形 11">
                <a:extLst>
                  <a:ext uri="{FF2B5EF4-FFF2-40B4-BE49-F238E27FC236}">
                    <a16:creationId xmlns:a16="http://schemas.microsoft.com/office/drawing/2014/main" id="{687BA61E-DB2A-6F02-0EF1-0A776A95A4F6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二等辺三角形 12">
                <a:extLst>
                  <a:ext uri="{FF2B5EF4-FFF2-40B4-BE49-F238E27FC236}">
                    <a16:creationId xmlns:a16="http://schemas.microsoft.com/office/drawing/2014/main" id="{9DD845F3-2E20-2666-681C-16601DA08024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A131D9D6-FAB3-05A1-6E0E-322378245CD6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FD61AD44-0D5D-6C61-F06B-A717EDA23A42}"/>
              </a:ext>
            </a:extLst>
          </p:cNvPr>
          <p:cNvGrpSpPr/>
          <p:nvPr/>
        </p:nvGrpSpPr>
        <p:grpSpPr>
          <a:xfrm rot="8640000">
            <a:off x="7174503" y="5484549"/>
            <a:ext cx="952223" cy="580546"/>
            <a:chOff x="5619888" y="722048"/>
            <a:chExt cx="952223" cy="580546"/>
          </a:xfrm>
        </p:grpSpPr>
        <p:sp>
          <p:nvSpPr>
            <p:cNvPr id="16" name="テキスト ボックス 15">
              <a:extLst>
                <a:ext uri="{FF2B5EF4-FFF2-40B4-BE49-F238E27FC236}">
                  <a16:creationId xmlns:a16="http://schemas.microsoft.com/office/drawing/2014/main" id="{38BFB88C-A288-6844-ABEC-27A6AA5C837A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43E463D7-9FA8-BEBC-04EE-1588F1085B9C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8" name="二等辺三角形 17">
                <a:extLst>
                  <a:ext uri="{FF2B5EF4-FFF2-40B4-BE49-F238E27FC236}">
                    <a16:creationId xmlns:a16="http://schemas.microsoft.com/office/drawing/2014/main" id="{6ACADA29-4C58-4B8A-F771-A84163A6434C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二等辺三角形 18">
                <a:extLst>
                  <a:ext uri="{FF2B5EF4-FFF2-40B4-BE49-F238E27FC236}">
                    <a16:creationId xmlns:a16="http://schemas.microsoft.com/office/drawing/2014/main" id="{1A9ED462-5ED7-E797-8557-D731A0A95E4C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二等辺三角形 19">
                <a:extLst>
                  <a:ext uri="{FF2B5EF4-FFF2-40B4-BE49-F238E27FC236}">
                    <a16:creationId xmlns:a16="http://schemas.microsoft.com/office/drawing/2014/main" id="{67253A5C-546E-D59C-C857-D880810C10BF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F96139EA-A5EA-F4E3-59D5-2C743A083586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D7728A2B-5708-3D31-D540-A98438107E05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3988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0BFC8-8167-9F58-D6BE-A549F14C8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D1034D2-257E-4576-C5FE-B781DE9E4DF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389593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C7CFEF-7BFC-D13A-8946-A5BD035CB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4D1951BE-C79A-90FA-10B3-D3D3DA5936DF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AED88B66-F381-FF22-CDB1-D19926C8256D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9E691ECD-3BBE-855D-5FEB-489E4D27ECB0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6D711F1-971E-AF60-6E28-0BA91A1004F2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E42137-05A2-B96E-1DAA-B7C4A9315CC1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3947485" y="2945951"/>
            <a:ext cx="6415944" cy="1818011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矢印: 上下 8">
            <a:extLst>
              <a:ext uri="{FF2B5EF4-FFF2-40B4-BE49-F238E27FC236}">
                <a16:creationId xmlns:a16="http://schemas.microsoft.com/office/drawing/2014/main" id="{5AEFBAF4-171C-40AF-0011-C4843BC55D38}"/>
              </a:ext>
            </a:extLst>
          </p:cNvPr>
          <p:cNvSpPr/>
          <p:nvPr/>
        </p:nvSpPr>
        <p:spPr>
          <a:xfrm rot="1053087">
            <a:off x="9656839" y="4517033"/>
            <a:ext cx="280416" cy="603498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9385358B-2EF9-E8DE-713E-740762990C12}"/>
              </a:ext>
            </a:extLst>
          </p:cNvPr>
          <p:cNvSpPr/>
          <p:nvPr/>
        </p:nvSpPr>
        <p:spPr>
          <a:xfrm>
            <a:off x="3898712" y="289718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C785D3B4-8574-3F36-54C1-52C4D98D3EC5}"/>
              </a:ext>
            </a:extLst>
          </p:cNvPr>
          <p:cNvGrpSpPr/>
          <p:nvPr/>
        </p:nvGrpSpPr>
        <p:grpSpPr>
          <a:xfrm rot="17280000">
            <a:off x="3121967" y="2545237"/>
            <a:ext cx="952223" cy="580546"/>
            <a:chOff x="5619888" y="722048"/>
            <a:chExt cx="952223" cy="58054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4A77D31-DE2D-6434-B2BD-40B7B6964357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953F18AF-5425-3481-AC43-737898F5E307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A08E3FEC-8FAE-AD11-52D5-F8F32D5F9741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0211CAFF-6219-F2C7-3A1D-299F742DCBD5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FC34AE95-8590-B1F3-A88D-81529BA8F436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D824BC29-7387-C52C-56BC-57495BAFDEBD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646A3F55-4E6B-65BA-FB94-C04F38EB332E}"/>
              </a:ext>
            </a:extLst>
          </p:cNvPr>
          <p:cNvGrpSpPr/>
          <p:nvPr/>
        </p:nvGrpSpPr>
        <p:grpSpPr>
          <a:xfrm rot="22680000">
            <a:off x="9523378" y="3901252"/>
            <a:ext cx="952223" cy="580546"/>
            <a:chOff x="5619888" y="722048"/>
            <a:chExt cx="952223" cy="580546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7A761251-83BC-0FC9-6DF6-B2771FFF0156}"/>
                </a:ext>
              </a:extLst>
            </p:cNvPr>
            <p:cNvSpPr txBox="1"/>
            <p:nvPr/>
          </p:nvSpPr>
          <p:spPr>
            <a:xfrm>
              <a:off x="5851426" y="75925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調整</a:t>
              </a: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25C2AA03-2FBE-CF24-0BFB-3D43A55B28DD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FCA139C5-0557-7666-6A70-FFDCC63085C2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二等辺三角形 21">
                <a:extLst>
                  <a:ext uri="{FF2B5EF4-FFF2-40B4-BE49-F238E27FC236}">
                    <a16:creationId xmlns:a16="http://schemas.microsoft.com/office/drawing/2014/main" id="{8F44895A-BD1B-C9F4-7E48-806C507D4071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二等辺三角形 22">
                <a:extLst>
                  <a:ext uri="{FF2B5EF4-FFF2-40B4-BE49-F238E27FC236}">
                    <a16:creationId xmlns:a16="http://schemas.microsoft.com/office/drawing/2014/main" id="{D71C8FE9-D0BE-F07A-D5AC-D15F4663C722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二等辺三角形 23">
                <a:extLst>
                  <a:ext uri="{FF2B5EF4-FFF2-40B4-BE49-F238E27FC236}">
                    <a16:creationId xmlns:a16="http://schemas.microsoft.com/office/drawing/2014/main" id="{DC9DD2B2-B46B-56C9-2AFE-B135CC0C4076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A38405F-2632-8D4F-397B-214B932BC67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478273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D7E99E-070A-AF0B-55AF-0504277CD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54C11797-589F-0DBB-7092-9D081BC11A63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0466A964-4746-2024-418C-1372674E93AE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2DB321AE-64A4-CB38-9885-2335C4DE0650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F436F84-7CF5-AC66-AC82-D56A2C71B1D8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63721A06-89EA-B7F1-1CB5-C1D245264084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3947485" y="2945951"/>
            <a:ext cx="6268285" cy="2254636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矢印: 上下 8">
            <a:extLst>
              <a:ext uri="{FF2B5EF4-FFF2-40B4-BE49-F238E27FC236}">
                <a16:creationId xmlns:a16="http://schemas.microsoft.com/office/drawing/2014/main" id="{3D334FE5-6194-310E-C3DD-B4D0AEA1564B}"/>
              </a:ext>
            </a:extLst>
          </p:cNvPr>
          <p:cNvSpPr/>
          <p:nvPr/>
        </p:nvSpPr>
        <p:spPr>
          <a:xfrm rot="1053087">
            <a:off x="9656839" y="4517033"/>
            <a:ext cx="280416" cy="603498"/>
          </a:xfrm>
          <a:prstGeom prst="upDownArrow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3F49E56A-F9A1-B36C-02AE-DC8C3F6A779C}"/>
              </a:ext>
            </a:extLst>
          </p:cNvPr>
          <p:cNvSpPr/>
          <p:nvPr/>
        </p:nvSpPr>
        <p:spPr>
          <a:xfrm>
            <a:off x="3898712" y="289718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07D04F4D-636D-783E-13E8-D0E80CEB0908}"/>
              </a:ext>
            </a:extLst>
          </p:cNvPr>
          <p:cNvGrpSpPr/>
          <p:nvPr/>
        </p:nvGrpSpPr>
        <p:grpSpPr>
          <a:xfrm rot="17280000">
            <a:off x="3121967" y="2545237"/>
            <a:ext cx="952223" cy="580546"/>
            <a:chOff x="5619888" y="722048"/>
            <a:chExt cx="952223" cy="58054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EAEC64F9-0230-0B0D-65CB-8FDC4D9F1DFD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7DA75950-3DD4-FC22-7FC6-75B6F0AC96A5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599E611D-20F1-7BA5-C204-4CD8B3FB76C4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620B4E9D-066C-AF0E-9567-6738FC310B0E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3828F632-2FEB-DC6F-DC84-10927AB1CD26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DF0B27B2-18F2-7965-D492-49E03FE616AC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207F1587-9FDB-6A0D-527E-B96DC81E7671}"/>
              </a:ext>
            </a:extLst>
          </p:cNvPr>
          <p:cNvGrpSpPr/>
          <p:nvPr/>
        </p:nvGrpSpPr>
        <p:grpSpPr>
          <a:xfrm rot="22680000">
            <a:off x="9523378" y="3901252"/>
            <a:ext cx="952223" cy="580546"/>
            <a:chOff x="5619888" y="722048"/>
            <a:chExt cx="952223" cy="580546"/>
          </a:xfrm>
        </p:grpSpPr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54C24FDA-29AC-3BEF-F4DE-8EF72A1E5EB5}"/>
                </a:ext>
              </a:extLst>
            </p:cNvPr>
            <p:cNvSpPr txBox="1"/>
            <p:nvPr/>
          </p:nvSpPr>
          <p:spPr>
            <a:xfrm>
              <a:off x="5851426" y="759252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調整</a:t>
              </a:r>
            </a:p>
          </p:txBody>
        </p:sp>
        <p:grpSp>
          <p:nvGrpSpPr>
            <p:cNvPr id="20" name="グループ化 19">
              <a:extLst>
                <a:ext uri="{FF2B5EF4-FFF2-40B4-BE49-F238E27FC236}">
                  <a16:creationId xmlns:a16="http://schemas.microsoft.com/office/drawing/2014/main" id="{599CE80A-E1A6-5E68-832E-2EF3F5471818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21" name="二等辺三角形 20">
                <a:extLst>
                  <a:ext uri="{FF2B5EF4-FFF2-40B4-BE49-F238E27FC236}">
                    <a16:creationId xmlns:a16="http://schemas.microsoft.com/office/drawing/2014/main" id="{125C3389-C5AE-7F4E-42C2-A42FBF36C862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2" name="二等辺三角形 21">
                <a:extLst>
                  <a:ext uri="{FF2B5EF4-FFF2-40B4-BE49-F238E27FC236}">
                    <a16:creationId xmlns:a16="http://schemas.microsoft.com/office/drawing/2014/main" id="{7440BE32-9F51-282D-F028-84BB2CC17CC1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3" name="二等辺三角形 22">
                <a:extLst>
                  <a:ext uri="{FF2B5EF4-FFF2-40B4-BE49-F238E27FC236}">
                    <a16:creationId xmlns:a16="http://schemas.microsoft.com/office/drawing/2014/main" id="{E82B2997-90B0-F174-96DE-845FD0D2923F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4" name="二等辺三角形 23">
                <a:extLst>
                  <a:ext uri="{FF2B5EF4-FFF2-40B4-BE49-F238E27FC236}">
                    <a16:creationId xmlns:a16="http://schemas.microsoft.com/office/drawing/2014/main" id="{9CF979EB-315C-ED60-1F67-44AF1820BD90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1C6A34C-84FD-D804-F3A0-39158B1E88BD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4103476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75086-8DB2-580B-E0FA-530610CFA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35C194D7-57F8-6C19-73F4-7479802E50BE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19D37B9-E30C-075C-B5A2-DB9D2E91917B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E8248CE4-7AE1-181A-1BD4-54D1FE18638F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D450DA40-86B3-92FB-3A86-5773112D014C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1CE7DC3A-8C89-0546-0467-6F032A78DBFF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3947485" y="2945951"/>
            <a:ext cx="6339264" cy="20433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楕円 9">
            <a:extLst>
              <a:ext uri="{FF2B5EF4-FFF2-40B4-BE49-F238E27FC236}">
                <a16:creationId xmlns:a16="http://schemas.microsoft.com/office/drawing/2014/main" id="{CE7F3B17-CF73-F8C0-3F2A-90275E956BC0}"/>
              </a:ext>
            </a:extLst>
          </p:cNvPr>
          <p:cNvSpPr/>
          <p:nvPr/>
        </p:nvSpPr>
        <p:spPr>
          <a:xfrm>
            <a:off x="3898712" y="2897183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4B6B6926-613D-57E1-BDBA-01A035CC01DD}"/>
              </a:ext>
            </a:extLst>
          </p:cNvPr>
          <p:cNvGrpSpPr/>
          <p:nvPr/>
        </p:nvGrpSpPr>
        <p:grpSpPr>
          <a:xfrm rot="17280000">
            <a:off x="3121967" y="2545237"/>
            <a:ext cx="952223" cy="580546"/>
            <a:chOff x="5619888" y="722048"/>
            <a:chExt cx="952223" cy="580546"/>
          </a:xfrm>
        </p:grpSpPr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7181A582-2701-AC30-1BCC-4880CCBC79B1}"/>
                </a:ext>
              </a:extLst>
            </p:cNvPr>
            <p:cNvSpPr txBox="1"/>
            <p:nvPr/>
          </p:nvSpPr>
          <p:spPr>
            <a:xfrm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ja-JP" altLang="en-US" sz="1200"/>
                <a:t>吸着</a:t>
              </a:r>
            </a:p>
          </p:txBody>
        </p:sp>
        <p:grpSp>
          <p:nvGrpSpPr>
            <p:cNvPr id="13" name="グループ化 12">
              <a:extLst>
                <a:ext uri="{FF2B5EF4-FFF2-40B4-BE49-F238E27FC236}">
                  <a16:creationId xmlns:a16="http://schemas.microsoft.com/office/drawing/2014/main" id="{CD7AE2D2-1947-5DF8-5E0F-A0108E4D2773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14" name="二等辺三角形 13">
                <a:extLst>
                  <a:ext uri="{FF2B5EF4-FFF2-40B4-BE49-F238E27FC236}">
                    <a16:creationId xmlns:a16="http://schemas.microsoft.com/office/drawing/2014/main" id="{342ED3FF-BE6A-51AE-4375-BB836909E52D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5" name="二等辺三角形 14">
                <a:extLst>
                  <a:ext uri="{FF2B5EF4-FFF2-40B4-BE49-F238E27FC236}">
                    <a16:creationId xmlns:a16="http://schemas.microsoft.com/office/drawing/2014/main" id="{D4DE44A9-3887-3141-A3FD-24F520312D43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二等辺三角形 15">
                <a:extLst>
                  <a:ext uri="{FF2B5EF4-FFF2-40B4-BE49-F238E27FC236}">
                    <a16:creationId xmlns:a16="http://schemas.microsoft.com/office/drawing/2014/main" id="{5BB61998-4ED4-A8F2-250E-64CFE636B1C0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二等辺三角形 16">
                <a:extLst>
                  <a:ext uri="{FF2B5EF4-FFF2-40B4-BE49-F238E27FC236}">
                    <a16:creationId xmlns:a16="http://schemas.microsoft.com/office/drawing/2014/main" id="{238BD7EA-2C46-F041-816B-3ABFBD17F861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382EDBC-694F-81CC-4D55-23395EF0D5D3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  <p:sp>
        <p:nvSpPr>
          <p:cNvPr id="23" name="楕円 22">
            <a:extLst>
              <a:ext uri="{FF2B5EF4-FFF2-40B4-BE49-F238E27FC236}">
                <a16:creationId xmlns:a16="http://schemas.microsoft.com/office/drawing/2014/main" id="{C5A3FF93-CEF1-657E-BA71-531F95E025EA}"/>
              </a:ext>
            </a:extLst>
          </p:cNvPr>
          <p:cNvSpPr/>
          <p:nvPr/>
        </p:nvSpPr>
        <p:spPr>
          <a:xfrm>
            <a:off x="6878617" y="3853735"/>
            <a:ext cx="97536" cy="97536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513881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33E956-47B7-5234-518C-CECB8AEB8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B79659F3-8C0F-37BE-F207-1C35A6127F94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45689C81-3E81-53C3-AFC1-606BF79DB139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0039F491-B838-3E0A-973F-27320C47C76B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8CCF152F-E7BD-8111-B69F-00AC24D72C3D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FAA83CAB-4799-90FF-A65C-2A64B016EC96}"/>
              </a:ext>
            </a:extLst>
          </p:cNvPr>
          <p:cNvSpPr/>
          <p:nvPr/>
        </p:nvSpPr>
        <p:spPr>
          <a:xfrm>
            <a:off x="5813789" y="335729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A4A5A1C-D884-F011-FD3D-99C20FAC01AB}"/>
              </a:ext>
            </a:extLst>
          </p:cNvPr>
          <p:cNvCxnSpPr>
            <a:cxnSpLocks/>
          </p:cNvCxnSpPr>
          <p:nvPr/>
        </p:nvCxnSpPr>
        <p:spPr>
          <a:xfrm>
            <a:off x="3947485" y="2945951"/>
            <a:ext cx="6334581" cy="2047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473C620-BD7A-A45D-E477-BD73FF32B89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2220887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69F18-9BCF-F4C2-6CB5-59951F594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五角形 1">
            <a:extLst>
              <a:ext uri="{FF2B5EF4-FFF2-40B4-BE49-F238E27FC236}">
                <a16:creationId xmlns:a16="http://schemas.microsoft.com/office/drawing/2014/main" id="{47651135-A94E-AF23-6E77-7A80D60C9BB6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7F51F623-C5D8-0874-3668-98CC5549F7BA}"/>
              </a:ext>
            </a:extLst>
          </p:cNvPr>
          <p:cNvCxnSpPr>
            <a:stCxn id="2" idx="0"/>
            <a:endCxn id="2" idx="3"/>
          </p:cNvCxnSpPr>
          <p:nvPr/>
        </p:nvCxnSpPr>
        <p:spPr>
          <a:xfrm>
            <a:off x="6096000" y="1382790"/>
            <a:ext cx="0" cy="409241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C69857D9-1135-ABC0-B912-26C21DB8677C}"/>
              </a:ext>
            </a:extLst>
          </p:cNvPr>
          <p:cNvCxnSpPr>
            <a:cxnSpLocks/>
            <a:stCxn id="2" idx="0"/>
            <a:endCxn id="2" idx="4"/>
          </p:cNvCxnSpPr>
          <p:nvPr/>
        </p:nvCxnSpPr>
        <p:spPr>
          <a:xfrm>
            <a:off x="6096000" y="1382790"/>
            <a:ext cx="1327856" cy="409240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BB5F3BBE-F9B2-3BE4-A707-D5D6535861BE}"/>
              </a:ext>
            </a:extLst>
          </p:cNvPr>
          <p:cNvCxnSpPr>
            <a:cxnSpLocks/>
            <a:stCxn id="2" idx="2"/>
            <a:endCxn id="2" idx="5"/>
          </p:cNvCxnSpPr>
          <p:nvPr/>
        </p:nvCxnSpPr>
        <p:spPr>
          <a:xfrm flipV="1">
            <a:off x="4768144" y="2945951"/>
            <a:ext cx="3476371" cy="25292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楕円 5">
            <a:extLst>
              <a:ext uri="{FF2B5EF4-FFF2-40B4-BE49-F238E27FC236}">
                <a16:creationId xmlns:a16="http://schemas.microsoft.com/office/drawing/2014/main" id="{26EE0F3D-9351-A051-339B-27F3713E7F7B}"/>
              </a:ext>
            </a:extLst>
          </p:cNvPr>
          <p:cNvSpPr/>
          <p:nvPr/>
        </p:nvSpPr>
        <p:spPr>
          <a:xfrm>
            <a:off x="5813789" y="335729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8603F1B4-D3BB-39A5-9707-494C5709F549}"/>
              </a:ext>
            </a:extLst>
          </p:cNvPr>
          <p:cNvSpPr/>
          <p:nvPr/>
        </p:nvSpPr>
        <p:spPr>
          <a:xfrm>
            <a:off x="365869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898DAE0-03C7-C6E0-EE07-7F94EC33ED2C}"/>
              </a:ext>
            </a:extLst>
          </p:cNvPr>
          <p:cNvSpPr/>
          <p:nvPr/>
        </p:nvSpPr>
        <p:spPr>
          <a:xfrm>
            <a:off x="446893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7B81ED39-0067-10F0-E4B3-D9D6E1F94202}"/>
              </a:ext>
            </a:extLst>
          </p:cNvPr>
          <p:cNvSpPr/>
          <p:nvPr/>
        </p:nvSpPr>
        <p:spPr>
          <a:xfrm>
            <a:off x="7145492" y="5186420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1837151B-100F-9363-C403-C10530DB7D9F}"/>
              </a:ext>
            </a:extLst>
          </p:cNvPr>
          <p:cNvSpPr/>
          <p:nvPr/>
        </p:nvSpPr>
        <p:spPr>
          <a:xfrm>
            <a:off x="7955731" y="2654504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768F7CA8-000B-8F5B-C15D-0D9702E6485E}"/>
              </a:ext>
            </a:extLst>
          </p:cNvPr>
          <p:cNvSpPr/>
          <p:nvPr/>
        </p:nvSpPr>
        <p:spPr>
          <a:xfrm>
            <a:off x="5807211" y="1115711"/>
            <a:ext cx="577578" cy="57757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C6242DCA-01C6-3E34-AC64-6D2E8489C518}"/>
              </a:ext>
            </a:extLst>
          </p:cNvPr>
          <p:cNvCxnSpPr>
            <a:cxnSpLocks/>
          </p:cNvCxnSpPr>
          <p:nvPr/>
        </p:nvCxnSpPr>
        <p:spPr>
          <a:xfrm>
            <a:off x="3947485" y="2945951"/>
            <a:ext cx="6334581" cy="20470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DAFE04F-D40E-9593-6514-0C579BD36548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32217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7089E-1C4B-AC3F-6BF5-19420EA1E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五角形 13">
            <a:extLst>
              <a:ext uri="{FF2B5EF4-FFF2-40B4-BE49-F238E27FC236}">
                <a16:creationId xmlns:a16="http://schemas.microsoft.com/office/drawing/2014/main" id="{76F8632E-6178-E598-C35A-56B15479BA8B}"/>
              </a:ext>
            </a:extLst>
          </p:cNvPr>
          <p:cNvSpPr/>
          <p:nvPr/>
        </p:nvSpPr>
        <p:spPr>
          <a:xfrm>
            <a:off x="3947480" y="1382790"/>
            <a:ext cx="4297040" cy="4092419"/>
          </a:xfrm>
          <a:prstGeom prst="pentag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CC5555F6-80E9-5CB2-4B56-5CDAD04BDED3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C948D87A-C4E5-318B-E3A6-02862B6B753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9BB274A2-70B3-852D-1CDA-D7754C86F19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C65B6377-92E9-F7A9-A3B5-92EC6F3AE3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1AA8B5B9-D289-A186-726B-72CA62F97B2B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E814362A-0460-E6F9-F396-6845B8D150AE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E4D88850-C1A7-C85B-C321-3C97C2537229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F0089E39-1BF4-A8E8-5B73-1B85790B1C6B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B8606F32-CFA5-E749-E256-F0753889E6AA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2B2D9843-3C28-3E30-C260-118F8971A64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FEF56A85-3EB4-B3A0-27D7-ABAB85DDE2F9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CDC6CF7B-AF15-FFAB-FC72-713C76A72D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F570417-B3B8-8544-FC42-760BCC4A2135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10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5671286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C70AD-4F65-AA49-B437-55917D9C6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82B228E-19F5-B27B-A063-B1181633914F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2EC02C77-1962-3EE5-FDFC-A57164BB102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34B77A0B-5239-9D4B-A2B3-AC7DE45674F8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9B1CA450-B646-1E49-918F-2A30CD2C8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8940ED40-E221-7546-B27E-864F8A45B6F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44A35C7C-151A-D20C-1456-AC0120E3B5EB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778F30C4-F6B2-21F6-D49F-E445F4B37B41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6BB9629C-0295-D35C-992A-6441BD0605A4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1FF46273-A17B-8610-D817-BAE60B065A0B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80AA1302-674B-FA96-A6AE-6584D826600A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A5686C86-DB24-11A5-FE74-4FCD1735A2F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solidFill>
              <a:schemeClr val="tx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D26C5CB2-878F-C12C-5E91-2B5B8F6EBD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004E8EA-96B0-1150-2428-1DB906268143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546735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E2D4D-3CC3-8A4A-8254-E241C8D4B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DECDF1C-09DC-96AD-0899-A601C8E31CBA}"/>
              </a:ext>
            </a:extLst>
          </p:cNvPr>
          <p:cNvGrpSpPr/>
          <p:nvPr/>
        </p:nvGrpSpPr>
        <p:grpSpPr>
          <a:xfrm>
            <a:off x="3658691" y="1115711"/>
            <a:ext cx="4874618" cy="4648287"/>
            <a:chOff x="3658691" y="1115711"/>
            <a:chExt cx="4874618" cy="4648287"/>
          </a:xfrm>
          <a:solidFill>
            <a:schemeClr val="bg1">
              <a:lumMod val="95000"/>
            </a:schemeClr>
          </a:solidFill>
        </p:grpSpPr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17767F8B-A284-F06D-B250-54FADE006C7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E09A625B-E6D9-BED3-1EE0-D840F11D0A7B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コネクタ 16">
              <a:extLst>
                <a:ext uri="{FF2B5EF4-FFF2-40B4-BE49-F238E27FC236}">
                  <a16:creationId xmlns:a16="http://schemas.microsoft.com/office/drawing/2014/main" id="{B171BDDB-FAF8-C175-BD6E-FFC735E1EF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コネクタ 17">
              <a:extLst>
                <a:ext uri="{FF2B5EF4-FFF2-40B4-BE49-F238E27FC236}">
                  <a16:creationId xmlns:a16="http://schemas.microsoft.com/office/drawing/2014/main" id="{E530F56D-D65B-9291-E417-6DCCA52F4CE7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楕円 18">
              <a:extLst>
                <a:ext uri="{FF2B5EF4-FFF2-40B4-BE49-F238E27FC236}">
                  <a16:creationId xmlns:a16="http://schemas.microsoft.com/office/drawing/2014/main" id="{C75F410E-6B6A-3260-8900-EC908466D523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楕円 19">
              <a:extLst>
                <a:ext uri="{FF2B5EF4-FFF2-40B4-BE49-F238E27FC236}">
                  <a16:creationId xmlns:a16="http://schemas.microsoft.com/office/drawing/2014/main" id="{75B3F42C-F08C-1FA1-ED6C-A46EA62F091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1" name="楕円 20">
              <a:extLst>
                <a:ext uri="{FF2B5EF4-FFF2-40B4-BE49-F238E27FC236}">
                  <a16:creationId xmlns:a16="http://schemas.microsoft.com/office/drawing/2014/main" id="{8C46C446-8792-DBBD-19BB-9EFC082635D3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2" name="楕円 21">
              <a:extLst>
                <a:ext uri="{FF2B5EF4-FFF2-40B4-BE49-F238E27FC236}">
                  <a16:creationId xmlns:a16="http://schemas.microsoft.com/office/drawing/2014/main" id="{BAFEF5FC-F3A2-447A-3552-08F3493FC52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楕円 22">
              <a:extLst>
                <a:ext uri="{FF2B5EF4-FFF2-40B4-BE49-F238E27FC236}">
                  <a16:creationId xmlns:a16="http://schemas.microsoft.com/office/drawing/2014/main" id="{C276137F-BC98-03A8-86A9-B402D282FF2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4" name="楕円 23">
              <a:extLst>
                <a:ext uri="{FF2B5EF4-FFF2-40B4-BE49-F238E27FC236}">
                  <a16:creationId xmlns:a16="http://schemas.microsoft.com/office/drawing/2014/main" id="{EEE99865-A810-286E-A9BD-B41D3DD710B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F5F5CFEA-1EC2-B0AC-032C-8FDCCA3A72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9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グループ化 25">
            <a:extLst>
              <a:ext uri="{FF2B5EF4-FFF2-40B4-BE49-F238E27FC236}">
                <a16:creationId xmlns:a16="http://schemas.microsoft.com/office/drawing/2014/main" id="{C66821DF-8712-A98E-EA37-24B17F18C8D3}"/>
              </a:ext>
            </a:extLst>
          </p:cNvPr>
          <p:cNvGrpSpPr/>
          <p:nvPr/>
        </p:nvGrpSpPr>
        <p:grpSpPr>
          <a:xfrm rot="-300000">
            <a:off x="3645534" y="1111434"/>
            <a:ext cx="4874618" cy="4648287"/>
            <a:chOff x="3658691" y="1115711"/>
            <a:chExt cx="4874618" cy="4648287"/>
          </a:xfrm>
          <a:solidFill>
            <a:schemeClr val="bg1">
              <a:lumMod val="85000"/>
            </a:schemeClr>
          </a:solidFill>
        </p:grpSpPr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D08AD010-94A4-8290-D964-52C9DA5B6DC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1F825D6D-54C9-32C0-920D-E462B556620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01685F79-6677-2CB1-E9C1-162A347882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コネクタ 29">
              <a:extLst>
                <a:ext uri="{FF2B5EF4-FFF2-40B4-BE49-F238E27FC236}">
                  <a16:creationId xmlns:a16="http://schemas.microsoft.com/office/drawing/2014/main" id="{420E1A79-6018-3C82-E9D5-8167DA864BC0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楕円 30">
              <a:extLst>
                <a:ext uri="{FF2B5EF4-FFF2-40B4-BE49-F238E27FC236}">
                  <a16:creationId xmlns:a16="http://schemas.microsoft.com/office/drawing/2014/main" id="{873C16D3-2595-466A-59E0-FF686282643C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2" name="楕円 31">
              <a:extLst>
                <a:ext uri="{FF2B5EF4-FFF2-40B4-BE49-F238E27FC236}">
                  <a16:creationId xmlns:a16="http://schemas.microsoft.com/office/drawing/2014/main" id="{B83D1EAF-B9DB-3E4E-3384-28771B9B7CC1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3" name="楕円 32">
              <a:extLst>
                <a:ext uri="{FF2B5EF4-FFF2-40B4-BE49-F238E27FC236}">
                  <a16:creationId xmlns:a16="http://schemas.microsoft.com/office/drawing/2014/main" id="{0E930598-E740-DAE3-E4DA-84DCC532061B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楕円 33">
              <a:extLst>
                <a:ext uri="{FF2B5EF4-FFF2-40B4-BE49-F238E27FC236}">
                  <a16:creationId xmlns:a16="http://schemas.microsoft.com/office/drawing/2014/main" id="{7192FC27-8971-9CA6-F6F0-5EFDF8D853A3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5" name="楕円 34">
              <a:extLst>
                <a:ext uri="{FF2B5EF4-FFF2-40B4-BE49-F238E27FC236}">
                  <a16:creationId xmlns:a16="http://schemas.microsoft.com/office/drawing/2014/main" id="{10DFA0D7-66F3-2125-F175-99621A8DD2BB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6" name="楕円 35">
              <a:extLst>
                <a:ext uri="{FF2B5EF4-FFF2-40B4-BE49-F238E27FC236}">
                  <a16:creationId xmlns:a16="http://schemas.microsoft.com/office/drawing/2014/main" id="{7FB89777-6D58-2F1C-C508-5AFBB64AE621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37" name="直線コネクタ 36">
              <a:extLst>
                <a:ext uri="{FF2B5EF4-FFF2-40B4-BE49-F238E27FC236}">
                  <a16:creationId xmlns:a16="http://schemas.microsoft.com/office/drawing/2014/main" id="{77D4164F-7145-B9A5-D709-2BCC3A4C52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D7B8E88F-807C-C723-715C-943C95417E37}"/>
              </a:ext>
            </a:extLst>
          </p:cNvPr>
          <p:cNvGrpSpPr/>
          <p:nvPr/>
        </p:nvGrpSpPr>
        <p:grpSpPr>
          <a:xfrm rot="-600000">
            <a:off x="3625800" y="1111434"/>
            <a:ext cx="4874618" cy="4648287"/>
            <a:chOff x="3658691" y="1115711"/>
            <a:chExt cx="4874618" cy="4648287"/>
          </a:xfrm>
          <a:solidFill>
            <a:schemeClr val="bg1">
              <a:lumMod val="75000"/>
            </a:schemeClr>
          </a:solidFill>
        </p:grpSpPr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EDB2A861-16C1-0426-9A9E-0EA41F38AA8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BA82A2C0-84C9-770A-B5CF-3A7C86CE77B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AD65950C-35D0-E442-56F3-F9764C11E8A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コネクタ 41">
              <a:extLst>
                <a:ext uri="{FF2B5EF4-FFF2-40B4-BE49-F238E27FC236}">
                  <a16:creationId xmlns:a16="http://schemas.microsoft.com/office/drawing/2014/main" id="{1A971ACA-50C1-CF4F-1538-6934D58B2B0D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楕円 42">
              <a:extLst>
                <a:ext uri="{FF2B5EF4-FFF2-40B4-BE49-F238E27FC236}">
                  <a16:creationId xmlns:a16="http://schemas.microsoft.com/office/drawing/2014/main" id="{50F22559-892C-44B2-0DCB-82F7E1FC3AEE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4" name="楕円 43">
              <a:extLst>
                <a:ext uri="{FF2B5EF4-FFF2-40B4-BE49-F238E27FC236}">
                  <a16:creationId xmlns:a16="http://schemas.microsoft.com/office/drawing/2014/main" id="{8A4D0978-3F65-F718-7E78-86D3E1B40B93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" name="楕円 44">
              <a:extLst>
                <a:ext uri="{FF2B5EF4-FFF2-40B4-BE49-F238E27FC236}">
                  <a16:creationId xmlns:a16="http://schemas.microsoft.com/office/drawing/2014/main" id="{0BF65171-389B-9D0C-828E-E4E535C99AD5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6" name="楕円 45">
              <a:extLst>
                <a:ext uri="{FF2B5EF4-FFF2-40B4-BE49-F238E27FC236}">
                  <a16:creationId xmlns:a16="http://schemas.microsoft.com/office/drawing/2014/main" id="{8795F98D-3681-D23C-D94F-264C7E9EFA3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7" name="楕円 46">
              <a:extLst>
                <a:ext uri="{FF2B5EF4-FFF2-40B4-BE49-F238E27FC236}">
                  <a16:creationId xmlns:a16="http://schemas.microsoft.com/office/drawing/2014/main" id="{69B31FAB-04F8-187F-C2B3-0B0D5BA9B1F6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8" name="楕円 47">
              <a:extLst>
                <a:ext uri="{FF2B5EF4-FFF2-40B4-BE49-F238E27FC236}">
                  <a16:creationId xmlns:a16="http://schemas.microsoft.com/office/drawing/2014/main" id="{0394D191-28AA-679C-F8BA-8FFFBF3CB776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C5F1EAC2-5DED-6292-454E-091CFF94670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グループ化 49">
            <a:extLst>
              <a:ext uri="{FF2B5EF4-FFF2-40B4-BE49-F238E27FC236}">
                <a16:creationId xmlns:a16="http://schemas.microsoft.com/office/drawing/2014/main" id="{1E5779B0-880F-1B06-F47B-7C58F54A7EEE}"/>
              </a:ext>
            </a:extLst>
          </p:cNvPr>
          <p:cNvGrpSpPr/>
          <p:nvPr/>
        </p:nvGrpSpPr>
        <p:grpSpPr>
          <a:xfrm rot="-900000">
            <a:off x="3606067" y="1116877"/>
            <a:ext cx="4874618" cy="4648287"/>
            <a:chOff x="3658691" y="1115711"/>
            <a:chExt cx="4874618" cy="4648287"/>
          </a:xfrm>
          <a:solidFill>
            <a:schemeClr val="bg1">
              <a:lumMod val="65000"/>
            </a:schemeClr>
          </a:solidFill>
        </p:grpSpPr>
        <p:cxnSp>
          <p:nvCxnSpPr>
            <p:cNvPr id="51" name="直線コネクタ 50">
              <a:extLst>
                <a:ext uri="{FF2B5EF4-FFF2-40B4-BE49-F238E27FC236}">
                  <a16:creationId xmlns:a16="http://schemas.microsoft.com/office/drawing/2014/main" id="{6E9262DC-2167-2343-EBF7-FFFE61A4D21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ACA6A907-02D8-ABC7-3786-30840A20867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コネクタ 52">
              <a:extLst>
                <a:ext uri="{FF2B5EF4-FFF2-40B4-BE49-F238E27FC236}">
                  <a16:creationId xmlns:a16="http://schemas.microsoft.com/office/drawing/2014/main" id="{CAB4384D-FE6F-10D4-1929-0A2BE5C1CB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BC6F5CBB-473C-BCD1-F550-B48911A12B5E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楕円 54">
              <a:extLst>
                <a:ext uri="{FF2B5EF4-FFF2-40B4-BE49-F238E27FC236}">
                  <a16:creationId xmlns:a16="http://schemas.microsoft.com/office/drawing/2014/main" id="{BEC3AB05-464E-BF1B-A345-F033489A60F7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" name="楕円 55">
              <a:extLst>
                <a:ext uri="{FF2B5EF4-FFF2-40B4-BE49-F238E27FC236}">
                  <a16:creationId xmlns:a16="http://schemas.microsoft.com/office/drawing/2014/main" id="{C2A72596-C0D3-7DF2-5974-DEE6FF149CD8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7" name="楕円 56">
              <a:extLst>
                <a:ext uri="{FF2B5EF4-FFF2-40B4-BE49-F238E27FC236}">
                  <a16:creationId xmlns:a16="http://schemas.microsoft.com/office/drawing/2014/main" id="{51CFBF20-B5D3-205C-2249-23B9AD210396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8" name="楕円 57">
              <a:extLst>
                <a:ext uri="{FF2B5EF4-FFF2-40B4-BE49-F238E27FC236}">
                  <a16:creationId xmlns:a16="http://schemas.microsoft.com/office/drawing/2014/main" id="{6D517A41-70C5-F55C-D412-D5A9E0699C2D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9" name="楕円 58">
              <a:extLst>
                <a:ext uri="{FF2B5EF4-FFF2-40B4-BE49-F238E27FC236}">
                  <a16:creationId xmlns:a16="http://schemas.microsoft.com/office/drawing/2014/main" id="{9439C6B6-1497-0DD9-EC09-A6A7125EEFD4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0" name="楕円 59">
              <a:extLst>
                <a:ext uri="{FF2B5EF4-FFF2-40B4-BE49-F238E27FC236}">
                  <a16:creationId xmlns:a16="http://schemas.microsoft.com/office/drawing/2014/main" id="{87134447-CE9E-2B37-48E0-CEE5C6CC5B7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CDD78F31-D372-83B8-75CA-BF697107F8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グループ化 61">
            <a:extLst>
              <a:ext uri="{FF2B5EF4-FFF2-40B4-BE49-F238E27FC236}">
                <a16:creationId xmlns:a16="http://schemas.microsoft.com/office/drawing/2014/main" id="{E1B65125-1CAD-86BB-2307-CC84A47E39CC}"/>
              </a:ext>
            </a:extLst>
          </p:cNvPr>
          <p:cNvGrpSpPr/>
          <p:nvPr/>
        </p:nvGrpSpPr>
        <p:grpSpPr>
          <a:xfrm rot="-1200000">
            <a:off x="3587430" y="1124554"/>
            <a:ext cx="4874618" cy="4648287"/>
            <a:chOff x="3658691" y="1115711"/>
            <a:chExt cx="4874618" cy="4648287"/>
          </a:xfrm>
          <a:solidFill>
            <a:schemeClr val="bg1">
              <a:lumMod val="50000"/>
            </a:schemeClr>
          </a:solidFill>
        </p:grpSpPr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E4369B4D-FB44-6A66-89FB-FE1D72C0162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8A78598E-C462-0186-0C7B-7A9A53DD0FAC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EFA4F350-E231-98EF-23CC-BC766A8B8E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コネクタ 65">
              <a:extLst>
                <a:ext uri="{FF2B5EF4-FFF2-40B4-BE49-F238E27FC236}">
                  <a16:creationId xmlns:a16="http://schemas.microsoft.com/office/drawing/2014/main" id="{B6F46120-4803-198D-75C7-49B2D0B4A4B7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楕円 66">
              <a:extLst>
                <a:ext uri="{FF2B5EF4-FFF2-40B4-BE49-F238E27FC236}">
                  <a16:creationId xmlns:a16="http://schemas.microsoft.com/office/drawing/2014/main" id="{106A9B8F-621A-12B9-B035-03CA38B7F62D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8" name="楕円 67">
              <a:extLst>
                <a:ext uri="{FF2B5EF4-FFF2-40B4-BE49-F238E27FC236}">
                  <a16:creationId xmlns:a16="http://schemas.microsoft.com/office/drawing/2014/main" id="{30D5E005-684F-C89D-6E22-0F803E89A39C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" name="楕円 68">
              <a:extLst>
                <a:ext uri="{FF2B5EF4-FFF2-40B4-BE49-F238E27FC236}">
                  <a16:creationId xmlns:a16="http://schemas.microsoft.com/office/drawing/2014/main" id="{3CFB5482-85A2-1D29-6F00-00885F73D9D7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" name="楕円 69">
              <a:extLst>
                <a:ext uri="{FF2B5EF4-FFF2-40B4-BE49-F238E27FC236}">
                  <a16:creationId xmlns:a16="http://schemas.microsoft.com/office/drawing/2014/main" id="{272D0E6E-7FDD-D7AF-62D4-25B0E88747EF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楕円 70">
              <a:extLst>
                <a:ext uri="{FF2B5EF4-FFF2-40B4-BE49-F238E27FC236}">
                  <a16:creationId xmlns:a16="http://schemas.microsoft.com/office/drawing/2014/main" id="{B67E97E0-4A3B-7E9F-E36D-A0E96EF0D66E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" name="楕円 71">
              <a:extLst>
                <a:ext uri="{FF2B5EF4-FFF2-40B4-BE49-F238E27FC236}">
                  <a16:creationId xmlns:a16="http://schemas.microsoft.com/office/drawing/2014/main" id="{10351471-B9E8-4E2F-878C-94FD7713E4BF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108C8002-DCDA-F385-5787-CB3074C9FD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グループ化 73">
            <a:extLst>
              <a:ext uri="{FF2B5EF4-FFF2-40B4-BE49-F238E27FC236}">
                <a16:creationId xmlns:a16="http://schemas.microsoft.com/office/drawing/2014/main" id="{CC377D4A-9B28-788D-203B-B998F260AEA4}"/>
              </a:ext>
            </a:extLst>
          </p:cNvPr>
          <p:cNvGrpSpPr/>
          <p:nvPr/>
        </p:nvGrpSpPr>
        <p:grpSpPr>
          <a:xfrm rot="-1500000">
            <a:off x="3576174" y="1132544"/>
            <a:ext cx="4874618" cy="4648287"/>
            <a:chOff x="3658691" y="1115711"/>
            <a:chExt cx="4874618" cy="4648287"/>
          </a:xfrm>
          <a:solidFill>
            <a:schemeClr val="tx1">
              <a:lumMod val="65000"/>
              <a:lumOff val="35000"/>
            </a:schemeClr>
          </a:solidFill>
        </p:grpSpPr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A72D6CDD-C19B-A188-D4D6-2E2C2A9B938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>
              <a:extLst>
                <a:ext uri="{FF2B5EF4-FFF2-40B4-BE49-F238E27FC236}">
                  <a16:creationId xmlns:a16="http://schemas.microsoft.com/office/drawing/2014/main" id="{D37CA330-3131-4506-0116-20A97667160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001474A5-B0DF-484F-0CF3-E3D92D6CBB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線コネクタ 77">
              <a:extLst>
                <a:ext uri="{FF2B5EF4-FFF2-40B4-BE49-F238E27FC236}">
                  <a16:creationId xmlns:a16="http://schemas.microsoft.com/office/drawing/2014/main" id="{C98FCD36-D286-C817-7806-6635C92F2B51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楕円 78">
              <a:extLst>
                <a:ext uri="{FF2B5EF4-FFF2-40B4-BE49-F238E27FC236}">
                  <a16:creationId xmlns:a16="http://schemas.microsoft.com/office/drawing/2014/main" id="{D85EEC69-D991-5FA5-F21C-DA5C50F48E50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" name="楕円 79">
              <a:extLst>
                <a:ext uri="{FF2B5EF4-FFF2-40B4-BE49-F238E27FC236}">
                  <a16:creationId xmlns:a16="http://schemas.microsoft.com/office/drawing/2014/main" id="{13A7BB73-B4AF-EDB8-4D1C-3D5BE1DF4FC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楕円 80">
              <a:extLst>
                <a:ext uri="{FF2B5EF4-FFF2-40B4-BE49-F238E27FC236}">
                  <a16:creationId xmlns:a16="http://schemas.microsoft.com/office/drawing/2014/main" id="{35E8593C-C99A-EA83-3748-EDD9B304ECE5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2" name="楕円 81">
              <a:extLst>
                <a:ext uri="{FF2B5EF4-FFF2-40B4-BE49-F238E27FC236}">
                  <a16:creationId xmlns:a16="http://schemas.microsoft.com/office/drawing/2014/main" id="{9D96129E-991C-A904-D8DB-0CC7DAD8D52D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3" name="楕円 82">
              <a:extLst>
                <a:ext uri="{FF2B5EF4-FFF2-40B4-BE49-F238E27FC236}">
                  <a16:creationId xmlns:a16="http://schemas.microsoft.com/office/drawing/2014/main" id="{8020D8A4-EA27-06D8-9B9D-47C0E69B7C0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" name="楕円 83">
              <a:extLst>
                <a:ext uri="{FF2B5EF4-FFF2-40B4-BE49-F238E27FC236}">
                  <a16:creationId xmlns:a16="http://schemas.microsoft.com/office/drawing/2014/main" id="{8145EFE6-1180-1CC9-3AD8-FC1BDB18CC0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577F3566-F419-9C79-719E-A91ECFE102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グループ化 85">
            <a:extLst>
              <a:ext uri="{FF2B5EF4-FFF2-40B4-BE49-F238E27FC236}">
                <a16:creationId xmlns:a16="http://schemas.microsoft.com/office/drawing/2014/main" id="{9094EBB6-92D5-9370-F980-E3C4FEB43251}"/>
              </a:ext>
            </a:extLst>
          </p:cNvPr>
          <p:cNvGrpSpPr/>
          <p:nvPr/>
        </p:nvGrpSpPr>
        <p:grpSpPr>
          <a:xfrm rot="-1800000">
            <a:off x="3556442" y="1139120"/>
            <a:ext cx="4874618" cy="4648287"/>
            <a:chOff x="3658691" y="1115711"/>
            <a:chExt cx="4874618" cy="4648287"/>
          </a:xfrm>
          <a:solidFill>
            <a:schemeClr val="tx1">
              <a:lumMod val="75000"/>
              <a:lumOff val="25000"/>
            </a:schemeClr>
          </a:solidFill>
        </p:grpSpPr>
        <p:cxnSp>
          <p:nvCxnSpPr>
            <p:cNvPr id="87" name="直線コネクタ 86">
              <a:extLst>
                <a:ext uri="{FF2B5EF4-FFF2-40B4-BE49-F238E27FC236}">
                  <a16:creationId xmlns:a16="http://schemas.microsoft.com/office/drawing/2014/main" id="{ECA64A16-A1EC-FF2F-0D3E-1FAA93790543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直線コネクタ 87">
              <a:extLst>
                <a:ext uri="{FF2B5EF4-FFF2-40B4-BE49-F238E27FC236}">
                  <a16:creationId xmlns:a16="http://schemas.microsoft.com/office/drawing/2014/main" id="{AA036D64-5A42-D1D0-8A6B-58FDD15490AA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コネクタ 88">
              <a:extLst>
                <a:ext uri="{FF2B5EF4-FFF2-40B4-BE49-F238E27FC236}">
                  <a16:creationId xmlns:a16="http://schemas.microsoft.com/office/drawing/2014/main" id="{C7EFC15E-8E06-1671-8044-8A5A8C6B3F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>
              <a:extLst>
                <a:ext uri="{FF2B5EF4-FFF2-40B4-BE49-F238E27FC236}">
                  <a16:creationId xmlns:a16="http://schemas.microsoft.com/office/drawing/2014/main" id="{313ED774-FFAF-2EC2-9866-E8D22E616738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楕円 90">
              <a:extLst>
                <a:ext uri="{FF2B5EF4-FFF2-40B4-BE49-F238E27FC236}">
                  <a16:creationId xmlns:a16="http://schemas.microsoft.com/office/drawing/2014/main" id="{5CF16D07-981C-761B-C539-41C07621347F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2" name="楕円 91">
              <a:extLst>
                <a:ext uri="{FF2B5EF4-FFF2-40B4-BE49-F238E27FC236}">
                  <a16:creationId xmlns:a16="http://schemas.microsoft.com/office/drawing/2014/main" id="{854603C7-5752-6C5D-0679-DA837218748F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3" name="楕円 92">
              <a:extLst>
                <a:ext uri="{FF2B5EF4-FFF2-40B4-BE49-F238E27FC236}">
                  <a16:creationId xmlns:a16="http://schemas.microsoft.com/office/drawing/2014/main" id="{553EB638-5CD0-1E87-044B-4B742C2E4C14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4" name="楕円 93">
              <a:extLst>
                <a:ext uri="{FF2B5EF4-FFF2-40B4-BE49-F238E27FC236}">
                  <a16:creationId xmlns:a16="http://schemas.microsoft.com/office/drawing/2014/main" id="{05828092-B530-7CEB-ED80-E3732EF85EF3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" name="楕円 94">
              <a:extLst>
                <a:ext uri="{FF2B5EF4-FFF2-40B4-BE49-F238E27FC236}">
                  <a16:creationId xmlns:a16="http://schemas.microsoft.com/office/drawing/2014/main" id="{D17D3E87-4165-F56C-BB70-106AA9EFAE84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6" name="楕円 95">
              <a:extLst>
                <a:ext uri="{FF2B5EF4-FFF2-40B4-BE49-F238E27FC236}">
                  <a16:creationId xmlns:a16="http://schemas.microsoft.com/office/drawing/2014/main" id="{3780E427-A501-E69A-E511-6BC29636128E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F9EC6614-34B9-B83D-721D-92E9A1BDF6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グループ化 97">
            <a:extLst>
              <a:ext uri="{FF2B5EF4-FFF2-40B4-BE49-F238E27FC236}">
                <a16:creationId xmlns:a16="http://schemas.microsoft.com/office/drawing/2014/main" id="{D08577BD-6E3F-01F9-5151-45DFDEE947EF}"/>
              </a:ext>
            </a:extLst>
          </p:cNvPr>
          <p:cNvGrpSpPr/>
          <p:nvPr/>
        </p:nvGrpSpPr>
        <p:grpSpPr>
          <a:xfrm rot="-2100000">
            <a:off x="3539802" y="1152277"/>
            <a:ext cx="4874618" cy="4648287"/>
            <a:chOff x="3658691" y="1115711"/>
            <a:chExt cx="4874618" cy="4648287"/>
          </a:xfrm>
          <a:solidFill>
            <a:schemeClr val="tx1">
              <a:lumMod val="85000"/>
              <a:lumOff val="15000"/>
            </a:schemeClr>
          </a:solidFill>
        </p:grpSpPr>
        <p:cxnSp>
          <p:nvCxnSpPr>
            <p:cNvPr id="99" name="直線コネクタ 98">
              <a:extLst>
                <a:ext uri="{FF2B5EF4-FFF2-40B4-BE49-F238E27FC236}">
                  <a16:creationId xmlns:a16="http://schemas.microsoft.com/office/drawing/2014/main" id="{153E958A-0E47-0565-0DA1-6755518B02F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1E8E9D42-9621-AE88-7B74-581F7316165F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>
              <a:extLst>
                <a:ext uri="{FF2B5EF4-FFF2-40B4-BE49-F238E27FC236}">
                  <a16:creationId xmlns:a16="http://schemas.microsoft.com/office/drawing/2014/main" id="{FD107A42-9BAB-98AF-7A01-D94592B084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直線コネクタ 101">
              <a:extLst>
                <a:ext uri="{FF2B5EF4-FFF2-40B4-BE49-F238E27FC236}">
                  <a16:creationId xmlns:a16="http://schemas.microsoft.com/office/drawing/2014/main" id="{F4806BFD-5C3A-66DD-330A-30427344D27B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楕円 102">
              <a:extLst>
                <a:ext uri="{FF2B5EF4-FFF2-40B4-BE49-F238E27FC236}">
                  <a16:creationId xmlns:a16="http://schemas.microsoft.com/office/drawing/2014/main" id="{D1F223BE-C9A7-A46B-D52C-4D3FD9D52A8D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4" name="楕円 103">
              <a:extLst>
                <a:ext uri="{FF2B5EF4-FFF2-40B4-BE49-F238E27FC236}">
                  <a16:creationId xmlns:a16="http://schemas.microsoft.com/office/drawing/2014/main" id="{8FE93B55-533D-A814-6DED-E98B520E8EDB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5" name="楕円 104">
              <a:extLst>
                <a:ext uri="{FF2B5EF4-FFF2-40B4-BE49-F238E27FC236}">
                  <a16:creationId xmlns:a16="http://schemas.microsoft.com/office/drawing/2014/main" id="{76F408E3-3C70-C1C2-F4BA-EA3828742ABC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6" name="楕円 105">
              <a:extLst>
                <a:ext uri="{FF2B5EF4-FFF2-40B4-BE49-F238E27FC236}">
                  <a16:creationId xmlns:a16="http://schemas.microsoft.com/office/drawing/2014/main" id="{7071BB97-FDD5-B250-0752-1FDD0D19C447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7" name="楕円 106">
              <a:extLst>
                <a:ext uri="{FF2B5EF4-FFF2-40B4-BE49-F238E27FC236}">
                  <a16:creationId xmlns:a16="http://schemas.microsoft.com/office/drawing/2014/main" id="{BC4E79F3-E895-EBE2-88F5-73290BF6D449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8" name="楕円 107">
              <a:extLst>
                <a:ext uri="{FF2B5EF4-FFF2-40B4-BE49-F238E27FC236}">
                  <a16:creationId xmlns:a16="http://schemas.microsoft.com/office/drawing/2014/main" id="{B23EFBE2-3E21-8F34-312A-0724C38D6D70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EBD621CF-82D5-E4C5-17D7-C5EBCE69CA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0" name="グループ化 109">
            <a:extLst>
              <a:ext uri="{FF2B5EF4-FFF2-40B4-BE49-F238E27FC236}">
                <a16:creationId xmlns:a16="http://schemas.microsoft.com/office/drawing/2014/main" id="{CD03D03E-83CF-ED74-999A-B9F364DB1168}"/>
              </a:ext>
            </a:extLst>
          </p:cNvPr>
          <p:cNvGrpSpPr/>
          <p:nvPr/>
        </p:nvGrpSpPr>
        <p:grpSpPr>
          <a:xfrm rot="-2400000">
            <a:off x="3526646" y="1158856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111" name="直線コネクタ 110">
              <a:extLst>
                <a:ext uri="{FF2B5EF4-FFF2-40B4-BE49-F238E27FC236}">
                  <a16:creationId xmlns:a16="http://schemas.microsoft.com/office/drawing/2014/main" id="{7B886805-0DD3-DE33-B519-2E4DBEEED50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BC87A0CB-B7AB-071C-12F4-CFA53A1891F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コネクタ 112">
              <a:extLst>
                <a:ext uri="{FF2B5EF4-FFF2-40B4-BE49-F238E27FC236}">
                  <a16:creationId xmlns:a16="http://schemas.microsoft.com/office/drawing/2014/main" id="{C8F5A4D3-C8BA-304F-E01A-CAE1E9B1EE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線コネクタ 113">
              <a:extLst>
                <a:ext uri="{FF2B5EF4-FFF2-40B4-BE49-F238E27FC236}">
                  <a16:creationId xmlns:a16="http://schemas.microsoft.com/office/drawing/2014/main" id="{DECD7779-185C-0B30-45BA-1A7382593BDF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楕円 114">
              <a:extLst>
                <a:ext uri="{FF2B5EF4-FFF2-40B4-BE49-F238E27FC236}">
                  <a16:creationId xmlns:a16="http://schemas.microsoft.com/office/drawing/2014/main" id="{B40FD4DA-2E9A-2646-9F77-5F413BAF7690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6" name="楕円 115">
              <a:extLst>
                <a:ext uri="{FF2B5EF4-FFF2-40B4-BE49-F238E27FC236}">
                  <a16:creationId xmlns:a16="http://schemas.microsoft.com/office/drawing/2014/main" id="{FCA8218D-904F-4644-5BFB-F2C8222A17D1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7" name="楕円 116">
              <a:extLst>
                <a:ext uri="{FF2B5EF4-FFF2-40B4-BE49-F238E27FC236}">
                  <a16:creationId xmlns:a16="http://schemas.microsoft.com/office/drawing/2014/main" id="{D2A1E09C-64A6-B062-375A-EE8A806BCE81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8" name="楕円 117">
              <a:extLst>
                <a:ext uri="{FF2B5EF4-FFF2-40B4-BE49-F238E27FC236}">
                  <a16:creationId xmlns:a16="http://schemas.microsoft.com/office/drawing/2014/main" id="{8D9CD027-9355-8760-23A2-E3B8B7672071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9" name="楕円 118">
              <a:extLst>
                <a:ext uri="{FF2B5EF4-FFF2-40B4-BE49-F238E27FC236}">
                  <a16:creationId xmlns:a16="http://schemas.microsoft.com/office/drawing/2014/main" id="{69492752-BC47-CC84-960A-C204658E49E1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0" name="楕円 119">
              <a:extLst>
                <a:ext uri="{FF2B5EF4-FFF2-40B4-BE49-F238E27FC236}">
                  <a16:creationId xmlns:a16="http://schemas.microsoft.com/office/drawing/2014/main" id="{A7E2984F-7B97-4F21-59AE-14AE2E31FA9F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FCA369DA-FD7B-097F-9055-64E02A3B402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DD50738D-53D5-723D-25AD-D71C110EA023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861099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35CED-5C9E-9880-732A-C09D9643F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FF47A4C8-F310-303D-3C2D-9C78A381F3E8}"/>
              </a:ext>
            </a:extLst>
          </p:cNvPr>
          <p:cNvGrpSpPr/>
          <p:nvPr/>
        </p:nvGrpSpPr>
        <p:grpSpPr>
          <a:xfrm rot="-2400000">
            <a:off x="3526646" y="1158856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522ED065-7A5F-9CC6-B46B-24685C0EECB5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9750FA20-78A5-D576-73AF-BCDF657CEFF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DD1354BF-B6E7-72AC-3815-5C905789A9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250E332C-D79C-A1A4-0966-E487716083C2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7BC0D2AA-7DB6-D074-E5BF-E1CE9D11F165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17B60425-D148-91A0-0A27-379070990799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8867CE3E-E0B7-B3A0-7C31-5FC6EE1E1710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0B4C2C96-2B10-6269-C496-15C8B3B703A8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13F7BCA1-4B2A-8CFF-4B63-3B8A19820D0C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026B0B09-7AF7-A0D4-25EB-B19FE3586FB6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1E9BCE6B-040D-3D14-7FCD-5E86F1EAC2B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7D44ABDA-9014-1182-1BC5-F80FA1AA39F2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13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861629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B6EA8-9181-F342-D1B7-602F86AC0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4D4B24DE-367C-3FE0-DA3C-CBB50F29FF64}"/>
              </a:ext>
            </a:extLst>
          </p:cNvPr>
          <p:cNvGrpSpPr/>
          <p:nvPr/>
        </p:nvGrpSpPr>
        <p:grpSpPr>
          <a:xfrm rot="19195576">
            <a:off x="3426164" y="1195363"/>
            <a:ext cx="5006663" cy="4695709"/>
            <a:chOff x="3526646" y="1111434"/>
            <a:chExt cx="5006663" cy="4695709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9FC9924A-F72D-DA80-8FF2-A8DB0AED1A4E}"/>
                </a:ext>
              </a:extLst>
            </p:cNvPr>
            <p:cNvGrpSpPr/>
            <p:nvPr/>
          </p:nvGrpSpPr>
          <p:grpSpPr>
            <a:xfrm>
              <a:off x="3658691" y="1115711"/>
              <a:ext cx="4874618" cy="4648287"/>
              <a:chOff x="3658691" y="1115711"/>
              <a:chExt cx="4874618" cy="4648287"/>
            </a:xfrm>
            <a:solidFill>
              <a:schemeClr val="bg1">
                <a:lumMod val="95000"/>
              </a:schemeClr>
            </a:solidFill>
          </p:grpSpPr>
          <p:cxnSp>
            <p:nvCxnSpPr>
              <p:cNvPr id="100" name="直線コネクタ 99">
                <a:extLst>
                  <a:ext uri="{FF2B5EF4-FFF2-40B4-BE49-F238E27FC236}">
                    <a16:creationId xmlns:a16="http://schemas.microsoft.com/office/drawing/2014/main" id="{722888A4-265F-1EBF-752A-2A6023C0A1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直線コネクタ 100">
                <a:extLst>
                  <a:ext uri="{FF2B5EF4-FFF2-40B4-BE49-F238E27FC236}">
                    <a16:creationId xmlns:a16="http://schemas.microsoft.com/office/drawing/2014/main" id="{2F0BD49D-2411-AF30-CE6B-ED0824B3A1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直線コネクタ 101">
                <a:extLst>
                  <a:ext uri="{FF2B5EF4-FFF2-40B4-BE49-F238E27FC236}">
                    <a16:creationId xmlns:a16="http://schemas.microsoft.com/office/drawing/2014/main" id="{99C5216C-6B4D-9B7A-F708-C17AD8A6F1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直線コネクタ 102">
                <a:extLst>
                  <a:ext uri="{FF2B5EF4-FFF2-40B4-BE49-F238E27FC236}">
                    <a16:creationId xmlns:a16="http://schemas.microsoft.com/office/drawing/2014/main" id="{1F43A3FE-C6F3-5B9F-720F-91C5780112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楕円 103">
                <a:extLst>
                  <a:ext uri="{FF2B5EF4-FFF2-40B4-BE49-F238E27FC236}">
                    <a16:creationId xmlns:a16="http://schemas.microsoft.com/office/drawing/2014/main" id="{5F544487-CB57-EBAF-6EEE-20EEEBCAC153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5" name="楕円 104">
                <a:extLst>
                  <a:ext uri="{FF2B5EF4-FFF2-40B4-BE49-F238E27FC236}">
                    <a16:creationId xmlns:a16="http://schemas.microsoft.com/office/drawing/2014/main" id="{9DCC10C1-9FA4-D656-9BC3-F84658676A30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6" name="楕円 105">
                <a:extLst>
                  <a:ext uri="{FF2B5EF4-FFF2-40B4-BE49-F238E27FC236}">
                    <a16:creationId xmlns:a16="http://schemas.microsoft.com/office/drawing/2014/main" id="{CD3CF44D-5360-8FD1-63E3-3D95C41A76D8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7" name="楕円 106">
                <a:extLst>
                  <a:ext uri="{FF2B5EF4-FFF2-40B4-BE49-F238E27FC236}">
                    <a16:creationId xmlns:a16="http://schemas.microsoft.com/office/drawing/2014/main" id="{D76A9DC2-EA71-972C-7ACC-328280F62A4F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8" name="楕円 107">
                <a:extLst>
                  <a:ext uri="{FF2B5EF4-FFF2-40B4-BE49-F238E27FC236}">
                    <a16:creationId xmlns:a16="http://schemas.microsoft.com/office/drawing/2014/main" id="{5FF39FDE-58E4-9A45-553E-F1756734FDAE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9" name="楕円 108">
                <a:extLst>
                  <a:ext uri="{FF2B5EF4-FFF2-40B4-BE49-F238E27FC236}">
                    <a16:creationId xmlns:a16="http://schemas.microsoft.com/office/drawing/2014/main" id="{D21E89B9-F213-22AA-D8CE-F6AF910465FC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110" name="直線コネクタ 109">
                <a:extLst>
                  <a:ext uri="{FF2B5EF4-FFF2-40B4-BE49-F238E27FC236}">
                    <a16:creationId xmlns:a16="http://schemas.microsoft.com/office/drawing/2014/main" id="{9A28B5BE-5C24-7F8C-23A3-EA48FE0689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9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" name="グループ化 3">
              <a:extLst>
                <a:ext uri="{FF2B5EF4-FFF2-40B4-BE49-F238E27FC236}">
                  <a16:creationId xmlns:a16="http://schemas.microsoft.com/office/drawing/2014/main" id="{A59B4211-78C9-02F0-7E21-4E20C89D7A0A}"/>
                </a:ext>
              </a:extLst>
            </p:cNvPr>
            <p:cNvGrpSpPr/>
            <p:nvPr/>
          </p:nvGrpSpPr>
          <p:grpSpPr>
            <a:xfrm rot="-300000">
              <a:off x="3645534" y="1111434"/>
              <a:ext cx="4874618" cy="4648287"/>
              <a:chOff x="3658691" y="1115711"/>
              <a:chExt cx="4874618" cy="4648287"/>
            </a:xfrm>
            <a:solidFill>
              <a:schemeClr val="bg1">
                <a:lumMod val="85000"/>
              </a:schemeClr>
            </a:solidFill>
          </p:grpSpPr>
          <p:cxnSp>
            <p:nvCxnSpPr>
              <p:cNvPr id="89" name="直線コネクタ 88">
                <a:extLst>
                  <a:ext uri="{FF2B5EF4-FFF2-40B4-BE49-F238E27FC236}">
                    <a16:creationId xmlns:a16="http://schemas.microsoft.com/office/drawing/2014/main" id="{83713EF9-433F-F3D4-1C37-181BD3BBC1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直線コネクタ 89">
                <a:extLst>
                  <a:ext uri="{FF2B5EF4-FFF2-40B4-BE49-F238E27FC236}">
                    <a16:creationId xmlns:a16="http://schemas.microsoft.com/office/drawing/2014/main" id="{DAAEFD24-2D02-28DD-BFED-B436D1928E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線コネクタ 90">
                <a:extLst>
                  <a:ext uri="{FF2B5EF4-FFF2-40B4-BE49-F238E27FC236}">
                    <a16:creationId xmlns:a16="http://schemas.microsoft.com/office/drawing/2014/main" id="{E741FDD1-4C4D-B9E0-FC44-00D5ABAB51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線コネクタ 91">
                <a:extLst>
                  <a:ext uri="{FF2B5EF4-FFF2-40B4-BE49-F238E27FC236}">
                    <a16:creationId xmlns:a16="http://schemas.microsoft.com/office/drawing/2014/main" id="{4C06ECBB-C685-9A04-DD99-289CC8B1E5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楕円 92">
                <a:extLst>
                  <a:ext uri="{FF2B5EF4-FFF2-40B4-BE49-F238E27FC236}">
                    <a16:creationId xmlns:a16="http://schemas.microsoft.com/office/drawing/2014/main" id="{2261A341-9B62-0EBF-9D53-8D2E04634295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4" name="楕円 93">
                <a:extLst>
                  <a:ext uri="{FF2B5EF4-FFF2-40B4-BE49-F238E27FC236}">
                    <a16:creationId xmlns:a16="http://schemas.microsoft.com/office/drawing/2014/main" id="{30A74ABF-5A71-C2B1-2B85-442D0C36B2B3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5" name="楕円 94">
                <a:extLst>
                  <a:ext uri="{FF2B5EF4-FFF2-40B4-BE49-F238E27FC236}">
                    <a16:creationId xmlns:a16="http://schemas.microsoft.com/office/drawing/2014/main" id="{054DA03C-A744-4EAC-BC6B-05733B2DE7F2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6" name="楕円 95">
                <a:extLst>
                  <a:ext uri="{FF2B5EF4-FFF2-40B4-BE49-F238E27FC236}">
                    <a16:creationId xmlns:a16="http://schemas.microsoft.com/office/drawing/2014/main" id="{593BFD0B-40ED-8B32-1545-103CA80205AB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7" name="楕円 96">
                <a:extLst>
                  <a:ext uri="{FF2B5EF4-FFF2-40B4-BE49-F238E27FC236}">
                    <a16:creationId xmlns:a16="http://schemas.microsoft.com/office/drawing/2014/main" id="{97962850-FECA-51FD-D41E-E62996C99836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8" name="楕円 97">
                <a:extLst>
                  <a:ext uri="{FF2B5EF4-FFF2-40B4-BE49-F238E27FC236}">
                    <a16:creationId xmlns:a16="http://schemas.microsoft.com/office/drawing/2014/main" id="{41CD0550-3DB8-86B9-8143-F8449B13035A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99" name="直線コネクタ 98">
                <a:extLst>
                  <a:ext uri="{FF2B5EF4-FFF2-40B4-BE49-F238E27FC236}">
                    <a16:creationId xmlns:a16="http://schemas.microsoft.com/office/drawing/2014/main" id="{59C21783-460A-F789-9978-DE435A8BD3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" name="グループ化 4">
              <a:extLst>
                <a:ext uri="{FF2B5EF4-FFF2-40B4-BE49-F238E27FC236}">
                  <a16:creationId xmlns:a16="http://schemas.microsoft.com/office/drawing/2014/main" id="{D4B7E850-BA69-56C1-110C-A60359A14AF2}"/>
                </a:ext>
              </a:extLst>
            </p:cNvPr>
            <p:cNvGrpSpPr/>
            <p:nvPr/>
          </p:nvGrpSpPr>
          <p:grpSpPr>
            <a:xfrm rot="-600000">
              <a:off x="3625800" y="1111434"/>
              <a:ext cx="4874618" cy="4648287"/>
              <a:chOff x="3658691" y="1115711"/>
              <a:chExt cx="4874618" cy="4648287"/>
            </a:xfrm>
            <a:solidFill>
              <a:schemeClr val="bg1">
                <a:lumMod val="75000"/>
              </a:schemeClr>
            </a:solidFill>
          </p:grpSpPr>
          <p:cxnSp>
            <p:nvCxnSpPr>
              <p:cNvPr id="78" name="直線コネクタ 77">
                <a:extLst>
                  <a:ext uri="{FF2B5EF4-FFF2-40B4-BE49-F238E27FC236}">
                    <a16:creationId xmlns:a16="http://schemas.microsoft.com/office/drawing/2014/main" id="{36280F0A-F799-5C15-5BC5-CC063C9B8F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線コネクタ 78">
                <a:extLst>
                  <a:ext uri="{FF2B5EF4-FFF2-40B4-BE49-F238E27FC236}">
                    <a16:creationId xmlns:a16="http://schemas.microsoft.com/office/drawing/2014/main" id="{67D52F91-03EE-ACCF-EEC3-CCA87DB18E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直線コネクタ 79">
                <a:extLst>
                  <a:ext uri="{FF2B5EF4-FFF2-40B4-BE49-F238E27FC236}">
                    <a16:creationId xmlns:a16="http://schemas.microsoft.com/office/drawing/2014/main" id="{F15D3E30-0DEE-9270-EF74-AD5D2F6DA8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直線コネクタ 80">
                <a:extLst>
                  <a:ext uri="{FF2B5EF4-FFF2-40B4-BE49-F238E27FC236}">
                    <a16:creationId xmlns:a16="http://schemas.microsoft.com/office/drawing/2014/main" id="{916C7BDF-F1B1-9A2C-DE60-5BEA645F45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2" name="楕円 81">
                <a:extLst>
                  <a:ext uri="{FF2B5EF4-FFF2-40B4-BE49-F238E27FC236}">
                    <a16:creationId xmlns:a16="http://schemas.microsoft.com/office/drawing/2014/main" id="{60DC3138-49E4-E299-E8AD-3478E8E485F0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楕円 82">
                <a:extLst>
                  <a:ext uri="{FF2B5EF4-FFF2-40B4-BE49-F238E27FC236}">
                    <a16:creationId xmlns:a16="http://schemas.microsoft.com/office/drawing/2014/main" id="{AE063FD3-B86E-FDAF-7487-9DDA4AAE33F2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4" name="楕円 83">
                <a:extLst>
                  <a:ext uri="{FF2B5EF4-FFF2-40B4-BE49-F238E27FC236}">
                    <a16:creationId xmlns:a16="http://schemas.microsoft.com/office/drawing/2014/main" id="{A861FA4A-18D6-EF8D-326D-D3339AEB5E72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5" name="楕円 84">
                <a:extLst>
                  <a:ext uri="{FF2B5EF4-FFF2-40B4-BE49-F238E27FC236}">
                    <a16:creationId xmlns:a16="http://schemas.microsoft.com/office/drawing/2014/main" id="{FF51C790-8FED-CF84-F6F0-EFEEF46F3BDA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6" name="楕円 85">
                <a:extLst>
                  <a:ext uri="{FF2B5EF4-FFF2-40B4-BE49-F238E27FC236}">
                    <a16:creationId xmlns:a16="http://schemas.microsoft.com/office/drawing/2014/main" id="{5C6F98FE-C791-4BF4-B4F6-DB9B9108F160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7" name="楕円 86">
                <a:extLst>
                  <a:ext uri="{FF2B5EF4-FFF2-40B4-BE49-F238E27FC236}">
                    <a16:creationId xmlns:a16="http://schemas.microsoft.com/office/drawing/2014/main" id="{972D4B75-07CE-A80A-8340-96837BB7C392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88" name="直線コネクタ 87">
                <a:extLst>
                  <a:ext uri="{FF2B5EF4-FFF2-40B4-BE49-F238E27FC236}">
                    <a16:creationId xmlns:a16="http://schemas.microsoft.com/office/drawing/2014/main" id="{6CD45DC2-BB7C-E6F8-E898-F3EDF087DB0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271D82CA-9796-3F53-FCDB-6B0DCD4D3846}"/>
                </a:ext>
              </a:extLst>
            </p:cNvPr>
            <p:cNvGrpSpPr/>
            <p:nvPr/>
          </p:nvGrpSpPr>
          <p:grpSpPr>
            <a:xfrm rot="-900000">
              <a:off x="3606067" y="1116877"/>
              <a:ext cx="4874618" cy="4648287"/>
              <a:chOff x="3658691" y="1115711"/>
              <a:chExt cx="4874618" cy="4648287"/>
            </a:xfrm>
            <a:solidFill>
              <a:schemeClr val="bg1">
                <a:lumMod val="65000"/>
              </a:schemeClr>
            </a:solidFill>
          </p:grpSpPr>
          <p:cxnSp>
            <p:nvCxnSpPr>
              <p:cNvPr id="67" name="直線コネクタ 66">
                <a:extLst>
                  <a:ext uri="{FF2B5EF4-FFF2-40B4-BE49-F238E27FC236}">
                    <a16:creationId xmlns:a16="http://schemas.microsoft.com/office/drawing/2014/main" id="{1F92CFB3-4190-D784-57B4-EA3632CD8F5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コネクタ 67">
                <a:extLst>
                  <a:ext uri="{FF2B5EF4-FFF2-40B4-BE49-F238E27FC236}">
                    <a16:creationId xmlns:a16="http://schemas.microsoft.com/office/drawing/2014/main" id="{6092913C-AC0D-74B3-6C85-691834E9BE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コネクタ 68">
                <a:extLst>
                  <a:ext uri="{FF2B5EF4-FFF2-40B4-BE49-F238E27FC236}">
                    <a16:creationId xmlns:a16="http://schemas.microsoft.com/office/drawing/2014/main" id="{59E14F18-236D-395E-24D6-DBBB412EC7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直線コネクタ 69">
                <a:extLst>
                  <a:ext uri="{FF2B5EF4-FFF2-40B4-BE49-F238E27FC236}">
                    <a16:creationId xmlns:a16="http://schemas.microsoft.com/office/drawing/2014/main" id="{52754010-A5B8-9497-7583-6E7207017E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楕円 70">
                <a:extLst>
                  <a:ext uri="{FF2B5EF4-FFF2-40B4-BE49-F238E27FC236}">
                    <a16:creationId xmlns:a16="http://schemas.microsoft.com/office/drawing/2014/main" id="{4FDE6B15-AEA0-5621-37BE-25AA189258EA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2" name="楕円 71">
                <a:extLst>
                  <a:ext uri="{FF2B5EF4-FFF2-40B4-BE49-F238E27FC236}">
                    <a16:creationId xmlns:a16="http://schemas.microsoft.com/office/drawing/2014/main" id="{4EA6A726-881E-0651-D1C7-9F9A9E145BCC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3" name="楕円 72">
                <a:extLst>
                  <a:ext uri="{FF2B5EF4-FFF2-40B4-BE49-F238E27FC236}">
                    <a16:creationId xmlns:a16="http://schemas.microsoft.com/office/drawing/2014/main" id="{2FE79AC9-79D5-2A26-6ED3-ED6A4CDB09CB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4" name="楕円 73">
                <a:extLst>
                  <a:ext uri="{FF2B5EF4-FFF2-40B4-BE49-F238E27FC236}">
                    <a16:creationId xmlns:a16="http://schemas.microsoft.com/office/drawing/2014/main" id="{EFAB8442-F19C-F0D2-20CE-3856B8C1E38B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5" name="楕円 74">
                <a:extLst>
                  <a:ext uri="{FF2B5EF4-FFF2-40B4-BE49-F238E27FC236}">
                    <a16:creationId xmlns:a16="http://schemas.microsoft.com/office/drawing/2014/main" id="{51AD6064-5008-2E11-CAD1-4A25E569CE9D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76" name="楕円 75">
                <a:extLst>
                  <a:ext uri="{FF2B5EF4-FFF2-40B4-BE49-F238E27FC236}">
                    <a16:creationId xmlns:a16="http://schemas.microsoft.com/office/drawing/2014/main" id="{9041A711-C229-0974-9B48-B8DF4A0C6DFC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77" name="直線コネクタ 76">
                <a:extLst>
                  <a:ext uri="{FF2B5EF4-FFF2-40B4-BE49-F238E27FC236}">
                    <a16:creationId xmlns:a16="http://schemas.microsoft.com/office/drawing/2014/main" id="{7FC2511F-BD60-3C78-C1C9-F2FAB311F1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6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631CC11-99D1-5944-AFF5-E24DB38E5C75}"/>
                </a:ext>
              </a:extLst>
            </p:cNvPr>
            <p:cNvGrpSpPr/>
            <p:nvPr/>
          </p:nvGrpSpPr>
          <p:grpSpPr>
            <a:xfrm rot="-1200000">
              <a:off x="3587430" y="1124554"/>
              <a:ext cx="4874618" cy="4648287"/>
              <a:chOff x="3658691" y="1115711"/>
              <a:chExt cx="4874618" cy="4648287"/>
            </a:xfrm>
            <a:solidFill>
              <a:schemeClr val="bg1">
                <a:lumMod val="50000"/>
              </a:schemeClr>
            </a:solidFill>
          </p:grpSpPr>
          <p:cxnSp>
            <p:nvCxnSpPr>
              <p:cNvPr id="56" name="直線コネクタ 55">
                <a:extLst>
                  <a:ext uri="{FF2B5EF4-FFF2-40B4-BE49-F238E27FC236}">
                    <a16:creationId xmlns:a16="http://schemas.microsoft.com/office/drawing/2014/main" id="{B4308DBE-EE29-9853-F470-347DC190C8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コネクタ 56">
                <a:extLst>
                  <a:ext uri="{FF2B5EF4-FFF2-40B4-BE49-F238E27FC236}">
                    <a16:creationId xmlns:a16="http://schemas.microsoft.com/office/drawing/2014/main" id="{064B8D02-4870-32E4-3DC3-37E232E763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線コネクタ 57">
                <a:extLst>
                  <a:ext uri="{FF2B5EF4-FFF2-40B4-BE49-F238E27FC236}">
                    <a16:creationId xmlns:a16="http://schemas.microsoft.com/office/drawing/2014/main" id="{002C5D58-A9C3-41D2-2141-EA474D2CA4A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直線コネクタ 58">
                <a:extLst>
                  <a:ext uri="{FF2B5EF4-FFF2-40B4-BE49-F238E27FC236}">
                    <a16:creationId xmlns:a16="http://schemas.microsoft.com/office/drawing/2014/main" id="{AF784A0A-3EA1-FA40-0183-7806B1CD0BB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楕円 59">
                <a:extLst>
                  <a:ext uri="{FF2B5EF4-FFF2-40B4-BE49-F238E27FC236}">
                    <a16:creationId xmlns:a16="http://schemas.microsoft.com/office/drawing/2014/main" id="{6A7DF300-44A0-D426-E9BE-832309EBD103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1" name="楕円 60">
                <a:extLst>
                  <a:ext uri="{FF2B5EF4-FFF2-40B4-BE49-F238E27FC236}">
                    <a16:creationId xmlns:a16="http://schemas.microsoft.com/office/drawing/2014/main" id="{3D0B570A-11FE-3306-78D8-CAA282DBFAD5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2" name="楕円 61">
                <a:extLst>
                  <a:ext uri="{FF2B5EF4-FFF2-40B4-BE49-F238E27FC236}">
                    <a16:creationId xmlns:a16="http://schemas.microsoft.com/office/drawing/2014/main" id="{6118057E-6B2D-E8C1-9337-D05915D3D76E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3" name="楕円 62">
                <a:extLst>
                  <a:ext uri="{FF2B5EF4-FFF2-40B4-BE49-F238E27FC236}">
                    <a16:creationId xmlns:a16="http://schemas.microsoft.com/office/drawing/2014/main" id="{B65D60FB-210F-F7C1-1059-9C2000EAE3C0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4" name="楕円 63">
                <a:extLst>
                  <a:ext uri="{FF2B5EF4-FFF2-40B4-BE49-F238E27FC236}">
                    <a16:creationId xmlns:a16="http://schemas.microsoft.com/office/drawing/2014/main" id="{3DD50875-48B3-8C5C-A64B-08ACC8DC54BC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5" name="楕円 64">
                <a:extLst>
                  <a:ext uri="{FF2B5EF4-FFF2-40B4-BE49-F238E27FC236}">
                    <a16:creationId xmlns:a16="http://schemas.microsoft.com/office/drawing/2014/main" id="{821C3C32-CEED-8E77-CD74-1378685A90BA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66" name="直線コネクタ 65">
                <a:extLst>
                  <a:ext uri="{FF2B5EF4-FFF2-40B4-BE49-F238E27FC236}">
                    <a16:creationId xmlns:a16="http://schemas.microsoft.com/office/drawing/2014/main" id="{1BFA6D0B-9B98-0E53-1D1B-5DD05E7A5D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" name="グループ化 7">
              <a:extLst>
                <a:ext uri="{FF2B5EF4-FFF2-40B4-BE49-F238E27FC236}">
                  <a16:creationId xmlns:a16="http://schemas.microsoft.com/office/drawing/2014/main" id="{3ABFFBA6-58A9-6D7D-9ABA-3BBA5C6BAC21}"/>
                </a:ext>
              </a:extLst>
            </p:cNvPr>
            <p:cNvGrpSpPr/>
            <p:nvPr/>
          </p:nvGrpSpPr>
          <p:grpSpPr>
            <a:xfrm rot="-1500000">
              <a:off x="3576174" y="1132544"/>
              <a:ext cx="4874618" cy="4648287"/>
              <a:chOff x="3658691" y="1115711"/>
              <a:chExt cx="4874618" cy="4648287"/>
            </a:xfrm>
            <a:solidFill>
              <a:schemeClr val="tx1">
                <a:lumMod val="65000"/>
                <a:lumOff val="35000"/>
              </a:schemeClr>
            </a:solidFill>
          </p:grpSpPr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BB603409-BDE3-3BDD-EF8E-278C0B3F8A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42375BF1-05AD-7B5C-DF22-98AD563A4D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8C514D27-1DAD-FC22-D6FE-B45CEA00BF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線コネクタ 47">
                <a:extLst>
                  <a:ext uri="{FF2B5EF4-FFF2-40B4-BE49-F238E27FC236}">
                    <a16:creationId xmlns:a16="http://schemas.microsoft.com/office/drawing/2014/main" id="{BD47CA4A-5B64-5C8E-8491-D22359215D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楕円 48">
                <a:extLst>
                  <a:ext uri="{FF2B5EF4-FFF2-40B4-BE49-F238E27FC236}">
                    <a16:creationId xmlns:a16="http://schemas.microsoft.com/office/drawing/2014/main" id="{959AA0D6-ED67-BB47-2BC6-0F6062CEDFDB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0" name="楕円 49">
                <a:extLst>
                  <a:ext uri="{FF2B5EF4-FFF2-40B4-BE49-F238E27FC236}">
                    <a16:creationId xmlns:a16="http://schemas.microsoft.com/office/drawing/2014/main" id="{93C61595-21E9-D0B9-2CF4-3F610A477F54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1" name="楕円 50">
                <a:extLst>
                  <a:ext uri="{FF2B5EF4-FFF2-40B4-BE49-F238E27FC236}">
                    <a16:creationId xmlns:a16="http://schemas.microsoft.com/office/drawing/2014/main" id="{EB832BAE-593A-348A-D7A4-C0B0AC8A653A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2" name="楕円 51">
                <a:extLst>
                  <a:ext uri="{FF2B5EF4-FFF2-40B4-BE49-F238E27FC236}">
                    <a16:creationId xmlns:a16="http://schemas.microsoft.com/office/drawing/2014/main" id="{7C0A2EF5-4C99-14E5-BEB5-705EC756F334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3" name="楕円 52">
                <a:extLst>
                  <a:ext uri="{FF2B5EF4-FFF2-40B4-BE49-F238E27FC236}">
                    <a16:creationId xmlns:a16="http://schemas.microsoft.com/office/drawing/2014/main" id="{148E2234-C915-C5FB-5022-E24BBE743F3B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54" name="楕円 53">
                <a:extLst>
                  <a:ext uri="{FF2B5EF4-FFF2-40B4-BE49-F238E27FC236}">
                    <a16:creationId xmlns:a16="http://schemas.microsoft.com/office/drawing/2014/main" id="{34A4CC49-F3F7-A626-8952-6D1DDA59ED7F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55" name="直線コネクタ 54">
                <a:extLst>
                  <a:ext uri="{FF2B5EF4-FFF2-40B4-BE49-F238E27FC236}">
                    <a16:creationId xmlns:a16="http://schemas.microsoft.com/office/drawing/2014/main" id="{3401FF66-412C-690E-1148-D97794C0C16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グループ化 8">
              <a:extLst>
                <a:ext uri="{FF2B5EF4-FFF2-40B4-BE49-F238E27FC236}">
                  <a16:creationId xmlns:a16="http://schemas.microsoft.com/office/drawing/2014/main" id="{7B12BA4C-C2BE-2C5F-7941-04E7E3FF1F29}"/>
                </a:ext>
              </a:extLst>
            </p:cNvPr>
            <p:cNvGrpSpPr/>
            <p:nvPr/>
          </p:nvGrpSpPr>
          <p:grpSpPr>
            <a:xfrm rot="-1800000">
              <a:off x="3556442" y="1139120"/>
              <a:ext cx="4874618" cy="4648287"/>
              <a:chOff x="3658691" y="1115711"/>
              <a:chExt cx="4874618" cy="4648287"/>
            </a:xfrm>
            <a:solidFill>
              <a:schemeClr val="tx1">
                <a:lumMod val="75000"/>
                <a:lumOff val="25000"/>
              </a:schemeClr>
            </a:solidFill>
          </p:grpSpPr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72D8261F-4F40-862F-E493-CBC25C0873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直線コネクタ 34">
                <a:extLst>
                  <a:ext uri="{FF2B5EF4-FFF2-40B4-BE49-F238E27FC236}">
                    <a16:creationId xmlns:a16="http://schemas.microsoft.com/office/drawing/2014/main" id="{6979556B-FFD0-9FE2-1B79-7AB0D77EC6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線コネクタ 35">
                <a:extLst>
                  <a:ext uri="{FF2B5EF4-FFF2-40B4-BE49-F238E27FC236}">
                    <a16:creationId xmlns:a16="http://schemas.microsoft.com/office/drawing/2014/main" id="{BBB30ABC-03F7-F910-6C35-A56153421D5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直線コネクタ 36">
                <a:extLst>
                  <a:ext uri="{FF2B5EF4-FFF2-40B4-BE49-F238E27FC236}">
                    <a16:creationId xmlns:a16="http://schemas.microsoft.com/office/drawing/2014/main" id="{12978823-35EF-187B-E9A5-1AA14087BC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楕円 37">
                <a:extLst>
                  <a:ext uri="{FF2B5EF4-FFF2-40B4-BE49-F238E27FC236}">
                    <a16:creationId xmlns:a16="http://schemas.microsoft.com/office/drawing/2014/main" id="{AD672D72-36A6-A262-658D-988DF8B45F37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9" name="楕円 38">
                <a:extLst>
                  <a:ext uri="{FF2B5EF4-FFF2-40B4-BE49-F238E27FC236}">
                    <a16:creationId xmlns:a16="http://schemas.microsoft.com/office/drawing/2014/main" id="{324A9794-4BA6-69E8-F801-A1B8893C6CE6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0" name="楕円 39">
                <a:extLst>
                  <a:ext uri="{FF2B5EF4-FFF2-40B4-BE49-F238E27FC236}">
                    <a16:creationId xmlns:a16="http://schemas.microsoft.com/office/drawing/2014/main" id="{0A058459-3934-97F0-6279-DC71055BC615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1" name="楕円 40">
                <a:extLst>
                  <a:ext uri="{FF2B5EF4-FFF2-40B4-BE49-F238E27FC236}">
                    <a16:creationId xmlns:a16="http://schemas.microsoft.com/office/drawing/2014/main" id="{66E1A9CA-A119-6562-9550-A4785A27238B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2" name="楕円 41">
                <a:extLst>
                  <a:ext uri="{FF2B5EF4-FFF2-40B4-BE49-F238E27FC236}">
                    <a16:creationId xmlns:a16="http://schemas.microsoft.com/office/drawing/2014/main" id="{478C8176-22E4-1321-AFDE-B3CE14D4C711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3" name="楕円 42">
                <a:extLst>
                  <a:ext uri="{FF2B5EF4-FFF2-40B4-BE49-F238E27FC236}">
                    <a16:creationId xmlns:a16="http://schemas.microsoft.com/office/drawing/2014/main" id="{9926514A-D175-6DA6-6757-BB68E05C6D63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44" name="直線コネクタ 43">
                <a:extLst>
                  <a:ext uri="{FF2B5EF4-FFF2-40B4-BE49-F238E27FC236}">
                    <a16:creationId xmlns:a16="http://schemas.microsoft.com/office/drawing/2014/main" id="{F3560C72-9DEB-4747-E7A4-8C34F160F24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A27087F6-2886-EBE6-1BDD-349C3E6D4B4A}"/>
                </a:ext>
              </a:extLst>
            </p:cNvPr>
            <p:cNvGrpSpPr/>
            <p:nvPr/>
          </p:nvGrpSpPr>
          <p:grpSpPr>
            <a:xfrm rot="-2100000">
              <a:off x="3539802" y="1152277"/>
              <a:ext cx="4874618" cy="4648287"/>
              <a:chOff x="3658691" y="1115711"/>
              <a:chExt cx="4874618" cy="4648287"/>
            </a:xfrm>
            <a:solidFill>
              <a:schemeClr val="tx1">
                <a:lumMod val="85000"/>
                <a:lumOff val="15000"/>
              </a:schemeClr>
            </a:solidFill>
          </p:grpSpPr>
          <p:cxnSp>
            <p:nvCxnSpPr>
              <p:cNvPr id="23" name="直線コネクタ 22">
                <a:extLst>
                  <a:ext uri="{FF2B5EF4-FFF2-40B4-BE49-F238E27FC236}">
                    <a16:creationId xmlns:a16="http://schemas.microsoft.com/office/drawing/2014/main" id="{E3566DFE-EA5A-1A92-F844-9E9E461DC4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34B56B39-81CF-B4AC-138D-30D1E21DD7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9FBBBFE5-A69F-6430-F605-A0EF83B2D6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89B1A8BB-8A0B-5FD6-5A9C-6FAC3B71EF7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楕円 26">
                <a:extLst>
                  <a:ext uri="{FF2B5EF4-FFF2-40B4-BE49-F238E27FC236}">
                    <a16:creationId xmlns:a16="http://schemas.microsoft.com/office/drawing/2014/main" id="{FFF1B41C-F5F1-B55C-6968-B5708A9DED33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8" name="楕円 27">
                <a:extLst>
                  <a:ext uri="{FF2B5EF4-FFF2-40B4-BE49-F238E27FC236}">
                    <a16:creationId xmlns:a16="http://schemas.microsoft.com/office/drawing/2014/main" id="{C2924E93-F4C9-058A-CEC1-B773B3DFEBCB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9" name="楕円 28">
                <a:extLst>
                  <a:ext uri="{FF2B5EF4-FFF2-40B4-BE49-F238E27FC236}">
                    <a16:creationId xmlns:a16="http://schemas.microsoft.com/office/drawing/2014/main" id="{1051F9CE-6655-3ED6-7133-25CAA20C240B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0" name="楕円 29">
                <a:extLst>
                  <a:ext uri="{FF2B5EF4-FFF2-40B4-BE49-F238E27FC236}">
                    <a16:creationId xmlns:a16="http://schemas.microsoft.com/office/drawing/2014/main" id="{D2D9C833-7CC9-B72B-28F6-D3DEB041AB78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1" name="楕円 30">
                <a:extLst>
                  <a:ext uri="{FF2B5EF4-FFF2-40B4-BE49-F238E27FC236}">
                    <a16:creationId xmlns:a16="http://schemas.microsoft.com/office/drawing/2014/main" id="{7AC26D6A-C367-ADFF-98DB-2BD166DC901F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2" name="楕円 31">
                <a:extLst>
                  <a:ext uri="{FF2B5EF4-FFF2-40B4-BE49-F238E27FC236}">
                    <a16:creationId xmlns:a16="http://schemas.microsoft.com/office/drawing/2014/main" id="{F70EC27E-5E7D-879B-90C0-A4ADEB16E14D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33" name="直線コネクタ 32">
                <a:extLst>
                  <a:ext uri="{FF2B5EF4-FFF2-40B4-BE49-F238E27FC236}">
                    <a16:creationId xmlns:a16="http://schemas.microsoft.com/office/drawing/2014/main" id="{BB50684A-8EAB-D3B4-EB49-59F4A9C8216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2A5222AA-9D94-2739-15A6-B62FB8F0B24C}"/>
                </a:ext>
              </a:extLst>
            </p:cNvPr>
            <p:cNvGrpSpPr/>
            <p:nvPr/>
          </p:nvGrpSpPr>
          <p:grpSpPr>
            <a:xfrm rot="-2400000">
              <a:off x="3526646" y="1158856"/>
              <a:ext cx="4874618" cy="4648287"/>
              <a:chOff x="3658691" y="1115711"/>
              <a:chExt cx="4874618" cy="4648287"/>
            </a:xfrm>
            <a:solidFill>
              <a:schemeClr val="tx1">
                <a:lumMod val="95000"/>
                <a:lumOff val="5000"/>
              </a:schemeClr>
            </a:solidFill>
          </p:grpSpPr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36A7DDDB-7FE7-54F2-6269-4C976DDBE73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1382790"/>
                <a:ext cx="0" cy="2255075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E52D580E-D52D-67D0-91A2-9F3998502C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6000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BF60D156-38EA-D91B-DB1C-5DD135F4AF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768144" y="3637865"/>
                <a:ext cx="1327856" cy="183733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94295A5F-7DCB-9870-DF18-D64F9767B8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47485" y="2945951"/>
                <a:ext cx="2148515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楕円 15">
                <a:extLst>
                  <a:ext uri="{FF2B5EF4-FFF2-40B4-BE49-F238E27FC236}">
                    <a16:creationId xmlns:a16="http://schemas.microsoft.com/office/drawing/2014/main" id="{8BAE121A-1980-06D8-4284-15BDDAB5FB3E}"/>
                  </a:ext>
                </a:extLst>
              </p:cNvPr>
              <p:cNvSpPr/>
              <p:nvPr/>
            </p:nvSpPr>
            <p:spPr>
              <a:xfrm>
                <a:off x="5813789" y="335729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7" name="楕円 16">
                <a:extLst>
                  <a:ext uri="{FF2B5EF4-FFF2-40B4-BE49-F238E27FC236}">
                    <a16:creationId xmlns:a16="http://schemas.microsoft.com/office/drawing/2014/main" id="{33C355C4-EFC0-8280-24AC-5B61E2AF3328}"/>
                  </a:ext>
                </a:extLst>
              </p:cNvPr>
              <p:cNvSpPr/>
              <p:nvPr/>
            </p:nvSpPr>
            <p:spPr>
              <a:xfrm>
                <a:off x="365869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楕円 17">
                <a:extLst>
                  <a:ext uri="{FF2B5EF4-FFF2-40B4-BE49-F238E27FC236}">
                    <a16:creationId xmlns:a16="http://schemas.microsoft.com/office/drawing/2014/main" id="{BF2558B0-8867-3D45-E1C6-387BA4170353}"/>
                  </a:ext>
                </a:extLst>
              </p:cNvPr>
              <p:cNvSpPr/>
              <p:nvPr/>
            </p:nvSpPr>
            <p:spPr>
              <a:xfrm>
                <a:off x="446893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9" name="楕円 18">
                <a:extLst>
                  <a:ext uri="{FF2B5EF4-FFF2-40B4-BE49-F238E27FC236}">
                    <a16:creationId xmlns:a16="http://schemas.microsoft.com/office/drawing/2014/main" id="{40789E60-4C6F-746F-7F09-7F1E2704CF3A}"/>
                  </a:ext>
                </a:extLst>
              </p:cNvPr>
              <p:cNvSpPr/>
              <p:nvPr/>
            </p:nvSpPr>
            <p:spPr>
              <a:xfrm>
                <a:off x="7145492" y="5186420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0" name="楕円 19">
                <a:extLst>
                  <a:ext uri="{FF2B5EF4-FFF2-40B4-BE49-F238E27FC236}">
                    <a16:creationId xmlns:a16="http://schemas.microsoft.com/office/drawing/2014/main" id="{17088A1F-1874-E706-118B-2B696813E7D1}"/>
                  </a:ext>
                </a:extLst>
              </p:cNvPr>
              <p:cNvSpPr/>
              <p:nvPr/>
            </p:nvSpPr>
            <p:spPr>
              <a:xfrm>
                <a:off x="7955731" y="2654504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1" name="楕円 20">
                <a:extLst>
                  <a:ext uri="{FF2B5EF4-FFF2-40B4-BE49-F238E27FC236}">
                    <a16:creationId xmlns:a16="http://schemas.microsoft.com/office/drawing/2014/main" id="{F7491056-F280-7C2E-3C47-361C3945E9C2}"/>
                  </a:ext>
                </a:extLst>
              </p:cNvPr>
              <p:cNvSpPr/>
              <p:nvPr/>
            </p:nvSpPr>
            <p:spPr>
              <a:xfrm>
                <a:off x="5807211" y="1115711"/>
                <a:ext cx="577578" cy="577578"/>
              </a:xfrm>
              <a:prstGeom prst="ellips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cxnSp>
            <p:nvCxnSpPr>
              <p:cNvPr id="22" name="直線コネクタ 21">
                <a:extLst>
                  <a:ext uri="{FF2B5EF4-FFF2-40B4-BE49-F238E27FC236}">
                    <a16:creationId xmlns:a16="http://schemas.microsoft.com/office/drawing/2014/main" id="{1BF7C738-238D-7025-D977-2063B2F544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945951"/>
                <a:ext cx="2146757" cy="691914"/>
              </a:xfrm>
              <a:prstGeom prst="line">
                <a:avLst/>
              </a:prstGeom>
              <a:grpFill/>
              <a:ln w="38100">
                <a:solidFill>
                  <a:schemeClr val="tx1">
                    <a:lumMod val="95000"/>
                    <a:lumOff val="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474CE4AF-D641-0F79-2CE8-01E519F179AD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233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BC1BF-8A67-3AA9-B0C5-70F9DFFDF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FA8B0FEA-64E6-0083-9918-5848876CA753}"/>
              </a:ext>
            </a:extLst>
          </p:cNvPr>
          <p:cNvSpPr/>
          <p:nvPr/>
        </p:nvSpPr>
        <p:spPr>
          <a:xfrm>
            <a:off x="696390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3" name="表 2">
            <a:extLst>
              <a:ext uri="{FF2B5EF4-FFF2-40B4-BE49-F238E27FC236}">
                <a16:creationId xmlns:a16="http://schemas.microsoft.com/office/drawing/2014/main" id="{9463A2EC-C661-D77B-8495-1CF777D704AA}"/>
              </a:ext>
            </a:extLst>
          </p:cNvPr>
          <p:cNvGraphicFramePr>
            <a:graphicFrameLocks noGrp="1"/>
          </p:cNvGraphicFramePr>
          <p:nvPr/>
        </p:nvGraphicFramePr>
        <p:xfrm>
          <a:off x="862476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89823B1-F3FC-5706-EA55-A411F5933828}"/>
              </a:ext>
            </a:extLst>
          </p:cNvPr>
          <p:cNvSpPr/>
          <p:nvPr/>
        </p:nvSpPr>
        <p:spPr>
          <a:xfrm>
            <a:off x="3072470" y="2374404"/>
            <a:ext cx="6072584" cy="3274541"/>
          </a:xfrm>
          <a:prstGeom prst="rect">
            <a:avLst/>
          </a:prstGeom>
          <a:noFill/>
          <a:ln w="57150"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磁気ディスク 6">
            <a:extLst>
              <a:ext uri="{FF2B5EF4-FFF2-40B4-BE49-F238E27FC236}">
                <a16:creationId xmlns:a16="http://schemas.microsoft.com/office/drawing/2014/main" id="{B9D777FA-B744-EE83-1C4E-8DA2531C64E5}"/>
              </a:ext>
            </a:extLst>
          </p:cNvPr>
          <p:cNvSpPr/>
          <p:nvPr/>
        </p:nvSpPr>
        <p:spPr>
          <a:xfrm>
            <a:off x="3752628" y="3888109"/>
            <a:ext cx="1457325" cy="1334528"/>
          </a:xfrm>
          <a:prstGeom prst="flowChartMagneticDisk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E9C87B28-FAED-8EDD-D38B-7A7F4B5773AE}"/>
              </a:ext>
            </a:extLst>
          </p:cNvPr>
          <p:cNvGraphicFramePr>
            <a:graphicFrameLocks noGrp="1"/>
          </p:cNvGraphicFramePr>
          <p:nvPr/>
        </p:nvGraphicFramePr>
        <p:xfrm>
          <a:off x="3918714" y="4098173"/>
          <a:ext cx="1125152" cy="91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2576">
                  <a:extLst>
                    <a:ext uri="{9D8B030D-6E8A-4147-A177-3AD203B41FA5}">
                      <a16:colId xmlns:a16="http://schemas.microsoft.com/office/drawing/2014/main" val="626386810"/>
                    </a:ext>
                  </a:extLst>
                </a:gridCol>
                <a:gridCol w="562576">
                  <a:extLst>
                    <a:ext uri="{9D8B030D-6E8A-4147-A177-3AD203B41FA5}">
                      <a16:colId xmlns:a16="http://schemas.microsoft.com/office/drawing/2014/main" val="140471818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PII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 b="1">
                          <a:solidFill>
                            <a:schemeClr val="bg1"/>
                          </a:solidFill>
                        </a:rPr>
                        <a:t>PV</a:t>
                      </a:r>
                      <a:endParaRPr kumimoji="1" lang="ja-JP" altLang="en-US" sz="600" b="1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512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aaa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2615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page-A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5492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sz="600"/>
                        <a:t>bbb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600"/>
                        <a:t>page-B</a:t>
                      </a:r>
                      <a:endParaRPr kumimoji="1" lang="ja-JP" altLang="en-US" sz="6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51417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600"/>
                        <a:t>・・・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5375021"/>
                  </a:ext>
                </a:extLst>
              </a:tr>
            </a:tbl>
          </a:graphicData>
        </a:graphic>
      </p:graphicFrame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E7E04A6-BCE2-DF4A-9D94-D9ACCBE720C7}"/>
              </a:ext>
            </a:extLst>
          </p:cNvPr>
          <p:cNvSpPr/>
          <p:nvPr/>
        </p:nvSpPr>
        <p:spPr>
          <a:xfrm>
            <a:off x="2968247" y="3737766"/>
            <a:ext cx="224767" cy="1635213"/>
          </a:xfrm>
          <a:prstGeom prst="rect">
            <a:avLst/>
          </a:prstGeom>
          <a:solidFill>
            <a:srgbClr val="F48F14"/>
          </a:solidFill>
          <a:ln>
            <a:solidFill>
              <a:srgbClr val="F48F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2C49308-4AFB-2F53-272F-CF563DDEC643}"/>
              </a:ext>
            </a:extLst>
          </p:cNvPr>
          <p:cNvSpPr/>
          <p:nvPr/>
        </p:nvSpPr>
        <p:spPr>
          <a:xfrm>
            <a:off x="2930767" y="4462275"/>
            <a:ext cx="291395" cy="18955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BA4E4BA5-0D9A-27E2-7037-7791E3711090}"/>
              </a:ext>
            </a:extLst>
          </p:cNvPr>
          <p:cNvCxnSpPr>
            <a:cxnSpLocks/>
            <a:stCxn id="2" idx="4"/>
            <a:endCxn id="7" idx="2"/>
          </p:cNvCxnSpPr>
          <p:nvPr/>
        </p:nvCxnSpPr>
        <p:spPr>
          <a:xfrm>
            <a:off x="2153715" y="4555373"/>
            <a:ext cx="1598913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B701F2-C852-8501-5C76-B91622A51BD1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829329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A6C27-C495-9BE7-D26F-85EBB2EEE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913C83E-0026-CF78-39E6-866C758C560A}"/>
              </a:ext>
            </a:extLst>
          </p:cNvPr>
          <p:cNvGrpSpPr/>
          <p:nvPr/>
        </p:nvGrpSpPr>
        <p:grpSpPr>
          <a:xfrm rot="16795576">
            <a:off x="3456929" y="1279722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15DE2AE4-B1F7-CC20-1D1E-7FE7127EFA2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F99A2261-8AB6-20BA-6759-BB8A1ADDA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67773E91-4556-DC69-96FF-8941405F67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40DF9A29-2E5C-4674-6160-C0118B1D0B1C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7F8A6091-AC51-EE1C-6FFE-12FBB21BC8BC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3FA25A85-C6AE-1B0A-3D85-81DCCCC33BA6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991BB5E6-9DE9-18DE-8B0E-9C2C9A43D31C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026454F-2236-63A4-D985-DB3610884F3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745820CE-EC4C-0F5E-5008-C775FCB59DA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CF95D058-62B8-F46D-1F35-347B710F73AC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3D238817-1C7C-D95E-5CE6-62F86D82EE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260588F-FB40-E9F2-490A-16C850913BC9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35031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A6C27-C495-9BE7-D26F-85EBB2EEE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8913C83E-0026-CF78-39E6-866C758C560A}"/>
              </a:ext>
            </a:extLst>
          </p:cNvPr>
          <p:cNvGrpSpPr/>
          <p:nvPr/>
        </p:nvGrpSpPr>
        <p:grpSpPr>
          <a:xfrm rot="16795576">
            <a:off x="3456929" y="1279722"/>
            <a:ext cx="4874618" cy="4648287"/>
            <a:chOff x="3658691" y="1115711"/>
            <a:chExt cx="4874618" cy="4648287"/>
          </a:xfrm>
          <a:solidFill>
            <a:schemeClr val="tx1">
              <a:lumMod val="95000"/>
              <a:lumOff val="5000"/>
            </a:schemeClr>
          </a:solidFill>
        </p:grpSpPr>
        <p:cxnSp>
          <p:nvCxnSpPr>
            <p:cNvPr id="3" name="直線コネクタ 2">
              <a:extLst>
                <a:ext uri="{FF2B5EF4-FFF2-40B4-BE49-F238E27FC236}">
                  <a16:creationId xmlns:a16="http://schemas.microsoft.com/office/drawing/2014/main" id="{15DE2AE4-B1F7-CC20-1D1E-7FE7127EFA29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1382790"/>
              <a:ext cx="0" cy="2255075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F99A2261-8AB6-20BA-6759-BB8A1ADDA144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コネクタ 4">
              <a:extLst>
                <a:ext uri="{FF2B5EF4-FFF2-40B4-BE49-F238E27FC236}">
                  <a16:creationId xmlns:a16="http://schemas.microsoft.com/office/drawing/2014/main" id="{67773E91-4556-DC69-96FF-8941405F67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68144" y="3637865"/>
              <a:ext cx="1327856" cy="183733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40DF9A29-2E5C-4674-6160-C0118B1D0B1C}"/>
                </a:ext>
              </a:extLst>
            </p:cNvPr>
            <p:cNvCxnSpPr>
              <a:cxnSpLocks/>
            </p:cNvCxnSpPr>
            <p:nvPr/>
          </p:nvCxnSpPr>
          <p:spPr>
            <a:xfrm>
              <a:off x="3947485" y="2945951"/>
              <a:ext cx="2148515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楕円 6">
              <a:extLst>
                <a:ext uri="{FF2B5EF4-FFF2-40B4-BE49-F238E27FC236}">
                  <a16:creationId xmlns:a16="http://schemas.microsoft.com/office/drawing/2014/main" id="{7F8A6091-AC51-EE1C-6FFE-12FBB21BC8BC}"/>
                </a:ext>
              </a:extLst>
            </p:cNvPr>
            <p:cNvSpPr/>
            <p:nvPr/>
          </p:nvSpPr>
          <p:spPr>
            <a:xfrm>
              <a:off x="5813789" y="335729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楕円 7">
              <a:extLst>
                <a:ext uri="{FF2B5EF4-FFF2-40B4-BE49-F238E27FC236}">
                  <a16:creationId xmlns:a16="http://schemas.microsoft.com/office/drawing/2014/main" id="{3FA25A85-C6AE-1B0A-3D85-81DCCCC33BA6}"/>
                </a:ext>
              </a:extLst>
            </p:cNvPr>
            <p:cNvSpPr/>
            <p:nvPr/>
          </p:nvSpPr>
          <p:spPr>
            <a:xfrm>
              <a:off x="365869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" name="楕円 8">
              <a:extLst>
                <a:ext uri="{FF2B5EF4-FFF2-40B4-BE49-F238E27FC236}">
                  <a16:creationId xmlns:a16="http://schemas.microsoft.com/office/drawing/2014/main" id="{991BB5E6-9DE9-18DE-8B0E-9C2C9A43D31C}"/>
                </a:ext>
              </a:extLst>
            </p:cNvPr>
            <p:cNvSpPr/>
            <p:nvPr/>
          </p:nvSpPr>
          <p:spPr>
            <a:xfrm>
              <a:off x="446893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楕円 9">
              <a:extLst>
                <a:ext uri="{FF2B5EF4-FFF2-40B4-BE49-F238E27FC236}">
                  <a16:creationId xmlns:a16="http://schemas.microsoft.com/office/drawing/2014/main" id="{E026454F-2236-63A4-D985-DB3610884F30}"/>
                </a:ext>
              </a:extLst>
            </p:cNvPr>
            <p:cNvSpPr/>
            <p:nvPr/>
          </p:nvSpPr>
          <p:spPr>
            <a:xfrm>
              <a:off x="7145492" y="5186420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楕円 10">
              <a:extLst>
                <a:ext uri="{FF2B5EF4-FFF2-40B4-BE49-F238E27FC236}">
                  <a16:creationId xmlns:a16="http://schemas.microsoft.com/office/drawing/2014/main" id="{745820CE-EC4C-0F5E-5008-C775FCB59DA2}"/>
                </a:ext>
              </a:extLst>
            </p:cNvPr>
            <p:cNvSpPr/>
            <p:nvPr/>
          </p:nvSpPr>
          <p:spPr>
            <a:xfrm>
              <a:off x="7955731" y="2654504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楕円 11">
              <a:extLst>
                <a:ext uri="{FF2B5EF4-FFF2-40B4-BE49-F238E27FC236}">
                  <a16:creationId xmlns:a16="http://schemas.microsoft.com/office/drawing/2014/main" id="{CF95D058-62B8-F46D-1F35-347B710F73AC}"/>
                </a:ext>
              </a:extLst>
            </p:cNvPr>
            <p:cNvSpPr/>
            <p:nvPr/>
          </p:nvSpPr>
          <p:spPr>
            <a:xfrm>
              <a:off x="5807211" y="1115711"/>
              <a:ext cx="577578" cy="577578"/>
            </a:xfrm>
            <a:prstGeom prst="ellips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3" name="直線コネクタ 12">
              <a:extLst>
                <a:ext uri="{FF2B5EF4-FFF2-40B4-BE49-F238E27FC236}">
                  <a16:creationId xmlns:a16="http://schemas.microsoft.com/office/drawing/2014/main" id="{3D238817-1C7C-D95E-5CE6-62F86D82EE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96000" y="2945951"/>
              <a:ext cx="2146757" cy="691914"/>
            </a:xfrm>
            <a:prstGeom prst="line">
              <a:avLst/>
            </a:prstGeom>
            <a:grpFill/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260588F-FB40-E9F2-490A-16C850913BC9}"/>
              </a:ext>
            </a:extLst>
          </p:cNvPr>
          <p:cNvSpPr txBox="1"/>
          <p:nvPr/>
        </p:nvSpPr>
        <p:spPr>
          <a:xfrm>
            <a:off x="38236" y="100484"/>
            <a:ext cx="4700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16</a:t>
            </a:r>
            <a:endParaRPr kumimoji="1" lang="ja-JP" altLang="en-US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9A57BA89-6513-DA26-D575-36D2B9038CB7}"/>
              </a:ext>
            </a:extLst>
          </p:cNvPr>
          <p:cNvGrpSpPr/>
          <p:nvPr/>
        </p:nvGrpSpPr>
        <p:grpSpPr>
          <a:xfrm>
            <a:off x="9743012" y="2496844"/>
            <a:ext cx="1807875" cy="1864311"/>
            <a:chOff x="1579152" y="4440332"/>
            <a:chExt cx="1807875" cy="1864311"/>
          </a:xfrm>
          <a:solidFill>
            <a:srgbClr val="0070C0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C80C683D-B3FF-4A17-A6BE-3BA88EDF33EC}"/>
                </a:ext>
              </a:extLst>
            </p:cNvPr>
            <p:cNvSpPr/>
            <p:nvPr/>
          </p:nvSpPr>
          <p:spPr>
            <a:xfrm>
              <a:off x="1959565" y="4440332"/>
              <a:ext cx="1427462" cy="1864311"/>
            </a:xfrm>
            <a:custGeom>
              <a:avLst/>
              <a:gdLst>
                <a:gd name="connsiteX0" fmla="*/ 55559 w 1398473"/>
                <a:gd name="connsiteY0" fmla="*/ 901053 h 1834115"/>
                <a:gd name="connsiteX1" fmla="*/ 145081 w 1398473"/>
                <a:gd name="connsiteY1" fmla="*/ 869081 h 1834115"/>
                <a:gd name="connsiteX2" fmla="*/ 272969 w 1398473"/>
                <a:gd name="connsiteY2" fmla="*/ 645276 h 1834115"/>
                <a:gd name="connsiteX3" fmla="*/ 637450 w 1398473"/>
                <a:gd name="connsiteY3" fmla="*/ 325556 h 1834115"/>
                <a:gd name="connsiteX4" fmla="*/ 675817 w 1398473"/>
                <a:gd name="connsiteY4" fmla="*/ 44202 h 1834115"/>
                <a:gd name="connsiteX5" fmla="*/ 861255 w 1398473"/>
                <a:gd name="connsiteY5" fmla="*/ 18625 h 1834115"/>
                <a:gd name="connsiteX6" fmla="*/ 937987 w 1398473"/>
                <a:gd name="connsiteY6" fmla="*/ 223246 h 1834115"/>
                <a:gd name="connsiteX7" fmla="*/ 765338 w 1398473"/>
                <a:gd name="connsiteY7" fmla="*/ 664460 h 1834115"/>
                <a:gd name="connsiteX8" fmla="*/ 1283285 w 1398473"/>
                <a:gd name="connsiteY8" fmla="*/ 702826 h 1834115"/>
                <a:gd name="connsiteX9" fmla="*/ 1385596 w 1398473"/>
                <a:gd name="connsiteY9" fmla="*/ 888264 h 1834115"/>
                <a:gd name="connsiteX10" fmla="*/ 1315257 w 1398473"/>
                <a:gd name="connsiteY10" fmla="*/ 1016152 h 1834115"/>
                <a:gd name="connsiteX11" fmla="*/ 1398385 w 1398473"/>
                <a:gd name="connsiteY11" fmla="*/ 1163223 h 1834115"/>
                <a:gd name="connsiteX12" fmla="*/ 1296074 w 1398473"/>
                <a:gd name="connsiteY12" fmla="*/ 1316689 h 1834115"/>
                <a:gd name="connsiteX13" fmla="*/ 1360018 w 1398473"/>
                <a:gd name="connsiteY13" fmla="*/ 1438183 h 1834115"/>
                <a:gd name="connsiteX14" fmla="*/ 1225736 w 1398473"/>
                <a:gd name="connsiteY14" fmla="*/ 1585254 h 1834115"/>
                <a:gd name="connsiteX15" fmla="*/ 1200158 w 1398473"/>
                <a:gd name="connsiteY15" fmla="*/ 1783481 h 1834115"/>
                <a:gd name="connsiteX16" fmla="*/ 100320 w 1398473"/>
                <a:gd name="connsiteY16" fmla="*/ 1751509 h 1834115"/>
                <a:gd name="connsiteX17" fmla="*/ 55559 w 1398473"/>
                <a:gd name="connsiteY17" fmla="*/ 901053 h 1834115"/>
                <a:gd name="connsiteX0" fmla="*/ 42322 w 1409620"/>
                <a:gd name="connsiteY0" fmla="*/ 1035165 h 1825295"/>
                <a:gd name="connsiteX1" fmla="*/ 156228 w 1409620"/>
                <a:gd name="connsiteY1" fmla="*/ 869081 h 1825295"/>
                <a:gd name="connsiteX2" fmla="*/ 284116 w 1409620"/>
                <a:gd name="connsiteY2" fmla="*/ 645276 h 1825295"/>
                <a:gd name="connsiteX3" fmla="*/ 648597 w 1409620"/>
                <a:gd name="connsiteY3" fmla="*/ 325556 h 1825295"/>
                <a:gd name="connsiteX4" fmla="*/ 686964 w 1409620"/>
                <a:gd name="connsiteY4" fmla="*/ 44202 h 1825295"/>
                <a:gd name="connsiteX5" fmla="*/ 872402 w 1409620"/>
                <a:gd name="connsiteY5" fmla="*/ 18625 h 1825295"/>
                <a:gd name="connsiteX6" fmla="*/ 949134 w 1409620"/>
                <a:gd name="connsiteY6" fmla="*/ 223246 h 1825295"/>
                <a:gd name="connsiteX7" fmla="*/ 776485 w 1409620"/>
                <a:gd name="connsiteY7" fmla="*/ 664460 h 1825295"/>
                <a:gd name="connsiteX8" fmla="*/ 1294432 w 1409620"/>
                <a:gd name="connsiteY8" fmla="*/ 702826 h 1825295"/>
                <a:gd name="connsiteX9" fmla="*/ 1396743 w 1409620"/>
                <a:gd name="connsiteY9" fmla="*/ 888264 h 1825295"/>
                <a:gd name="connsiteX10" fmla="*/ 1326404 w 1409620"/>
                <a:gd name="connsiteY10" fmla="*/ 1016152 h 1825295"/>
                <a:gd name="connsiteX11" fmla="*/ 1409532 w 1409620"/>
                <a:gd name="connsiteY11" fmla="*/ 1163223 h 1825295"/>
                <a:gd name="connsiteX12" fmla="*/ 1307221 w 1409620"/>
                <a:gd name="connsiteY12" fmla="*/ 1316689 h 1825295"/>
                <a:gd name="connsiteX13" fmla="*/ 1371165 w 1409620"/>
                <a:gd name="connsiteY13" fmla="*/ 1438183 h 1825295"/>
                <a:gd name="connsiteX14" fmla="*/ 1236883 w 1409620"/>
                <a:gd name="connsiteY14" fmla="*/ 1585254 h 1825295"/>
                <a:gd name="connsiteX15" fmla="*/ 1211305 w 1409620"/>
                <a:gd name="connsiteY15" fmla="*/ 1783481 h 1825295"/>
                <a:gd name="connsiteX16" fmla="*/ 111467 w 1409620"/>
                <a:gd name="connsiteY16" fmla="*/ 1751509 h 1825295"/>
                <a:gd name="connsiteX17" fmla="*/ 42322 w 1409620"/>
                <a:gd name="connsiteY17" fmla="*/ 1035165 h 1825295"/>
                <a:gd name="connsiteX0" fmla="*/ 38171 w 1405469"/>
                <a:gd name="connsiteY0" fmla="*/ 1035165 h 1842119"/>
                <a:gd name="connsiteX1" fmla="*/ 152077 w 1405469"/>
                <a:gd name="connsiteY1" fmla="*/ 869081 h 1842119"/>
                <a:gd name="connsiteX2" fmla="*/ 279965 w 1405469"/>
                <a:gd name="connsiteY2" fmla="*/ 645276 h 1842119"/>
                <a:gd name="connsiteX3" fmla="*/ 644446 w 1405469"/>
                <a:gd name="connsiteY3" fmla="*/ 325556 h 1842119"/>
                <a:gd name="connsiteX4" fmla="*/ 682813 w 1405469"/>
                <a:gd name="connsiteY4" fmla="*/ 44202 h 1842119"/>
                <a:gd name="connsiteX5" fmla="*/ 868251 w 1405469"/>
                <a:gd name="connsiteY5" fmla="*/ 18625 h 1842119"/>
                <a:gd name="connsiteX6" fmla="*/ 944983 w 1405469"/>
                <a:gd name="connsiteY6" fmla="*/ 223246 h 1842119"/>
                <a:gd name="connsiteX7" fmla="*/ 772334 w 1405469"/>
                <a:gd name="connsiteY7" fmla="*/ 664460 h 1842119"/>
                <a:gd name="connsiteX8" fmla="*/ 1290281 w 1405469"/>
                <a:gd name="connsiteY8" fmla="*/ 702826 h 1842119"/>
                <a:gd name="connsiteX9" fmla="*/ 1392592 w 1405469"/>
                <a:gd name="connsiteY9" fmla="*/ 888264 h 1842119"/>
                <a:gd name="connsiteX10" fmla="*/ 1322253 w 1405469"/>
                <a:gd name="connsiteY10" fmla="*/ 1016152 h 1842119"/>
                <a:gd name="connsiteX11" fmla="*/ 1405381 w 1405469"/>
                <a:gd name="connsiteY11" fmla="*/ 1163223 h 1842119"/>
                <a:gd name="connsiteX12" fmla="*/ 1303070 w 1405469"/>
                <a:gd name="connsiteY12" fmla="*/ 1316689 h 1842119"/>
                <a:gd name="connsiteX13" fmla="*/ 1367014 w 1405469"/>
                <a:gd name="connsiteY13" fmla="*/ 1438183 h 1842119"/>
                <a:gd name="connsiteX14" fmla="*/ 1232732 w 1405469"/>
                <a:gd name="connsiteY14" fmla="*/ 1585254 h 1842119"/>
                <a:gd name="connsiteX15" fmla="*/ 1146194 w 1405469"/>
                <a:gd name="connsiteY15" fmla="*/ 1813961 h 1842119"/>
                <a:gd name="connsiteX16" fmla="*/ 107316 w 1405469"/>
                <a:gd name="connsiteY16" fmla="*/ 1751509 h 1842119"/>
                <a:gd name="connsiteX17" fmla="*/ 38171 w 1405469"/>
                <a:gd name="connsiteY17" fmla="*/ 1035165 h 1842119"/>
                <a:gd name="connsiteX0" fmla="*/ 19580 w 1429550"/>
                <a:gd name="connsiteY0" fmla="*/ 1035165 h 1842119"/>
                <a:gd name="connsiteX1" fmla="*/ 176158 w 1429550"/>
                <a:gd name="connsiteY1" fmla="*/ 869081 h 1842119"/>
                <a:gd name="connsiteX2" fmla="*/ 304046 w 1429550"/>
                <a:gd name="connsiteY2" fmla="*/ 645276 h 1842119"/>
                <a:gd name="connsiteX3" fmla="*/ 668527 w 1429550"/>
                <a:gd name="connsiteY3" fmla="*/ 325556 h 1842119"/>
                <a:gd name="connsiteX4" fmla="*/ 706894 w 1429550"/>
                <a:gd name="connsiteY4" fmla="*/ 44202 h 1842119"/>
                <a:gd name="connsiteX5" fmla="*/ 892332 w 1429550"/>
                <a:gd name="connsiteY5" fmla="*/ 18625 h 1842119"/>
                <a:gd name="connsiteX6" fmla="*/ 969064 w 1429550"/>
                <a:gd name="connsiteY6" fmla="*/ 223246 h 1842119"/>
                <a:gd name="connsiteX7" fmla="*/ 796415 w 1429550"/>
                <a:gd name="connsiteY7" fmla="*/ 664460 h 1842119"/>
                <a:gd name="connsiteX8" fmla="*/ 1314362 w 1429550"/>
                <a:gd name="connsiteY8" fmla="*/ 702826 h 1842119"/>
                <a:gd name="connsiteX9" fmla="*/ 1416673 w 1429550"/>
                <a:gd name="connsiteY9" fmla="*/ 888264 h 1842119"/>
                <a:gd name="connsiteX10" fmla="*/ 1346334 w 1429550"/>
                <a:gd name="connsiteY10" fmla="*/ 1016152 h 1842119"/>
                <a:gd name="connsiteX11" fmla="*/ 1429462 w 1429550"/>
                <a:gd name="connsiteY11" fmla="*/ 1163223 h 1842119"/>
                <a:gd name="connsiteX12" fmla="*/ 1327151 w 1429550"/>
                <a:gd name="connsiteY12" fmla="*/ 1316689 h 1842119"/>
                <a:gd name="connsiteX13" fmla="*/ 1391095 w 1429550"/>
                <a:gd name="connsiteY13" fmla="*/ 1438183 h 1842119"/>
                <a:gd name="connsiteX14" fmla="*/ 1256813 w 1429550"/>
                <a:gd name="connsiteY14" fmla="*/ 1585254 h 1842119"/>
                <a:gd name="connsiteX15" fmla="*/ 1170275 w 1429550"/>
                <a:gd name="connsiteY15" fmla="*/ 1813961 h 1842119"/>
                <a:gd name="connsiteX16" fmla="*/ 131397 w 1429550"/>
                <a:gd name="connsiteY16" fmla="*/ 1751509 h 1842119"/>
                <a:gd name="connsiteX17" fmla="*/ 19580 w 1429550"/>
                <a:gd name="connsiteY17" fmla="*/ 1035165 h 1842119"/>
                <a:gd name="connsiteX0" fmla="*/ 19580 w 1429550"/>
                <a:gd name="connsiteY0" fmla="*/ 1035165 h 1842119"/>
                <a:gd name="connsiteX1" fmla="*/ 176158 w 1429550"/>
                <a:gd name="connsiteY1" fmla="*/ 869081 h 1842119"/>
                <a:gd name="connsiteX2" fmla="*/ 304046 w 1429550"/>
                <a:gd name="connsiteY2" fmla="*/ 645276 h 1842119"/>
                <a:gd name="connsiteX3" fmla="*/ 668527 w 1429550"/>
                <a:gd name="connsiteY3" fmla="*/ 325556 h 1842119"/>
                <a:gd name="connsiteX4" fmla="*/ 706894 w 1429550"/>
                <a:gd name="connsiteY4" fmla="*/ 44202 h 1842119"/>
                <a:gd name="connsiteX5" fmla="*/ 892332 w 1429550"/>
                <a:gd name="connsiteY5" fmla="*/ 18625 h 1842119"/>
                <a:gd name="connsiteX6" fmla="*/ 969064 w 1429550"/>
                <a:gd name="connsiteY6" fmla="*/ 223246 h 1842119"/>
                <a:gd name="connsiteX7" fmla="*/ 796415 w 1429550"/>
                <a:gd name="connsiteY7" fmla="*/ 664460 h 1842119"/>
                <a:gd name="connsiteX8" fmla="*/ 1314362 w 1429550"/>
                <a:gd name="connsiteY8" fmla="*/ 702826 h 1842119"/>
                <a:gd name="connsiteX9" fmla="*/ 1416673 w 1429550"/>
                <a:gd name="connsiteY9" fmla="*/ 888264 h 1842119"/>
                <a:gd name="connsiteX10" fmla="*/ 1346334 w 1429550"/>
                <a:gd name="connsiteY10" fmla="*/ 1016152 h 1842119"/>
                <a:gd name="connsiteX11" fmla="*/ 1429462 w 1429550"/>
                <a:gd name="connsiteY11" fmla="*/ 1163223 h 1842119"/>
                <a:gd name="connsiteX12" fmla="*/ 1327151 w 1429550"/>
                <a:gd name="connsiteY12" fmla="*/ 1316689 h 1842119"/>
                <a:gd name="connsiteX13" fmla="*/ 1391095 w 1429550"/>
                <a:gd name="connsiteY13" fmla="*/ 1438183 h 1842119"/>
                <a:gd name="connsiteX14" fmla="*/ 1256813 w 1429550"/>
                <a:gd name="connsiteY14" fmla="*/ 1585254 h 1842119"/>
                <a:gd name="connsiteX15" fmla="*/ 1170275 w 1429550"/>
                <a:gd name="connsiteY15" fmla="*/ 1813961 h 1842119"/>
                <a:gd name="connsiteX16" fmla="*/ 131397 w 1429550"/>
                <a:gd name="connsiteY16" fmla="*/ 1751509 h 1842119"/>
                <a:gd name="connsiteX17" fmla="*/ 19580 w 1429550"/>
                <a:gd name="connsiteY17" fmla="*/ 1035165 h 1842119"/>
                <a:gd name="connsiteX0" fmla="*/ 17089 w 1427059"/>
                <a:gd name="connsiteY0" fmla="*/ 1035165 h 1842119"/>
                <a:gd name="connsiteX1" fmla="*/ 173667 w 1427059"/>
                <a:gd name="connsiteY1" fmla="*/ 869081 h 1842119"/>
                <a:gd name="connsiteX2" fmla="*/ 301555 w 1427059"/>
                <a:gd name="connsiteY2" fmla="*/ 645276 h 1842119"/>
                <a:gd name="connsiteX3" fmla="*/ 666036 w 1427059"/>
                <a:gd name="connsiteY3" fmla="*/ 325556 h 1842119"/>
                <a:gd name="connsiteX4" fmla="*/ 704403 w 1427059"/>
                <a:gd name="connsiteY4" fmla="*/ 44202 h 1842119"/>
                <a:gd name="connsiteX5" fmla="*/ 889841 w 1427059"/>
                <a:gd name="connsiteY5" fmla="*/ 18625 h 1842119"/>
                <a:gd name="connsiteX6" fmla="*/ 966573 w 1427059"/>
                <a:gd name="connsiteY6" fmla="*/ 223246 h 1842119"/>
                <a:gd name="connsiteX7" fmla="*/ 793924 w 1427059"/>
                <a:gd name="connsiteY7" fmla="*/ 664460 h 1842119"/>
                <a:gd name="connsiteX8" fmla="*/ 1311871 w 1427059"/>
                <a:gd name="connsiteY8" fmla="*/ 702826 h 1842119"/>
                <a:gd name="connsiteX9" fmla="*/ 1414182 w 1427059"/>
                <a:gd name="connsiteY9" fmla="*/ 888264 h 1842119"/>
                <a:gd name="connsiteX10" fmla="*/ 1343843 w 1427059"/>
                <a:gd name="connsiteY10" fmla="*/ 1016152 h 1842119"/>
                <a:gd name="connsiteX11" fmla="*/ 1426971 w 1427059"/>
                <a:gd name="connsiteY11" fmla="*/ 1163223 h 1842119"/>
                <a:gd name="connsiteX12" fmla="*/ 1324660 w 1427059"/>
                <a:gd name="connsiteY12" fmla="*/ 1316689 h 1842119"/>
                <a:gd name="connsiteX13" fmla="*/ 1388604 w 1427059"/>
                <a:gd name="connsiteY13" fmla="*/ 1438183 h 1842119"/>
                <a:gd name="connsiteX14" fmla="*/ 1254322 w 1427059"/>
                <a:gd name="connsiteY14" fmla="*/ 1585254 h 1842119"/>
                <a:gd name="connsiteX15" fmla="*/ 1167784 w 1427059"/>
                <a:gd name="connsiteY15" fmla="*/ 1813961 h 1842119"/>
                <a:gd name="connsiteX16" fmla="*/ 128906 w 1427059"/>
                <a:gd name="connsiteY16" fmla="*/ 1751509 h 1842119"/>
                <a:gd name="connsiteX17" fmla="*/ 17089 w 1427059"/>
                <a:gd name="connsiteY17" fmla="*/ 1035165 h 1842119"/>
                <a:gd name="connsiteX0" fmla="*/ 25803 w 1435773"/>
                <a:gd name="connsiteY0" fmla="*/ 1035165 h 1839513"/>
                <a:gd name="connsiteX1" fmla="*/ 182381 w 1435773"/>
                <a:gd name="connsiteY1" fmla="*/ 869081 h 1839513"/>
                <a:gd name="connsiteX2" fmla="*/ 310269 w 1435773"/>
                <a:gd name="connsiteY2" fmla="*/ 645276 h 1839513"/>
                <a:gd name="connsiteX3" fmla="*/ 674750 w 1435773"/>
                <a:gd name="connsiteY3" fmla="*/ 325556 h 1839513"/>
                <a:gd name="connsiteX4" fmla="*/ 713117 w 1435773"/>
                <a:gd name="connsiteY4" fmla="*/ 44202 h 1839513"/>
                <a:gd name="connsiteX5" fmla="*/ 898555 w 1435773"/>
                <a:gd name="connsiteY5" fmla="*/ 18625 h 1839513"/>
                <a:gd name="connsiteX6" fmla="*/ 975287 w 1435773"/>
                <a:gd name="connsiteY6" fmla="*/ 223246 h 1839513"/>
                <a:gd name="connsiteX7" fmla="*/ 802638 w 1435773"/>
                <a:gd name="connsiteY7" fmla="*/ 664460 h 1839513"/>
                <a:gd name="connsiteX8" fmla="*/ 1320585 w 1435773"/>
                <a:gd name="connsiteY8" fmla="*/ 702826 h 1839513"/>
                <a:gd name="connsiteX9" fmla="*/ 1422896 w 1435773"/>
                <a:gd name="connsiteY9" fmla="*/ 888264 h 1839513"/>
                <a:gd name="connsiteX10" fmla="*/ 1352557 w 1435773"/>
                <a:gd name="connsiteY10" fmla="*/ 1016152 h 1839513"/>
                <a:gd name="connsiteX11" fmla="*/ 1435685 w 1435773"/>
                <a:gd name="connsiteY11" fmla="*/ 1163223 h 1839513"/>
                <a:gd name="connsiteX12" fmla="*/ 1333374 w 1435773"/>
                <a:gd name="connsiteY12" fmla="*/ 1316689 h 1839513"/>
                <a:gd name="connsiteX13" fmla="*/ 1397318 w 1435773"/>
                <a:gd name="connsiteY13" fmla="*/ 1438183 h 1839513"/>
                <a:gd name="connsiteX14" fmla="*/ 1263036 w 1435773"/>
                <a:gd name="connsiteY14" fmla="*/ 1585254 h 1839513"/>
                <a:gd name="connsiteX15" fmla="*/ 1176498 w 1435773"/>
                <a:gd name="connsiteY15" fmla="*/ 1813961 h 1839513"/>
                <a:gd name="connsiteX16" fmla="*/ 125428 w 1435773"/>
                <a:gd name="connsiteY16" fmla="*/ 1745413 h 1839513"/>
                <a:gd name="connsiteX17" fmla="*/ 25803 w 1435773"/>
                <a:gd name="connsiteY17" fmla="*/ 1035165 h 1839513"/>
                <a:gd name="connsiteX0" fmla="*/ 17492 w 1427462"/>
                <a:gd name="connsiteY0" fmla="*/ 1035165 h 1864311"/>
                <a:gd name="connsiteX1" fmla="*/ 174070 w 1427462"/>
                <a:gd name="connsiteY1" fmla="*/ 869081 h 1864311"/>
                <a:gd name="connsiteX2" fmla="*/ 301958 w 1427462"/>
                <a:gd name="connsiteY2" fmla="*/ 645276 h 1864311"/>
                <a:gd name="connsiteX3" fmla="*/ 666439 w 1427462"/>
                <a:gd name="connsiteY3" fmla="*/ 325556 h 1864311"/>
                <a:gd name="connsiteX4" fmla="*/ 704806 w 1427462"/>
                <a:gd name="connsiteY4" fmla="*/ 44202 h 1864311"/>
                <a:gd name="connsiteX5" fmla="*/ 890244 w 1427462"/>
                <a:gd name="connsiteY5" fmla="*/ 18625 h 1864311"/>
                <a:gd name="connsiteX6" fmla="*/ 966976 w 1427462"/>
                <a:gd name="connsiteY6" fmla="*/ 223246 h 1864311"/>
                <a:gd name="connsiteX7" fmla="*/ 794327 w 1427462"/>
                <a:gd name="connsiteY7" fmla="*/ 664460 h 1864311"/>
                <a:gd name="connsiteX8" fmla="*/ 1312274 w 1427462"/>
                <a:gd name="connsiteY8" fmla="*/ 702826 h 1864311"/>
                <a:gd name="connsiteX9" fmla="*/ 1414585 w 1427462"/>
                <a:gd name="connsiteY9" fmla="*/ 888264 h 1864311"/>
                <a:gd name="connsiteX10" fmla="*/ 1344246 w 1427462"/>
                <a:gd name="connsiteY10" fmla="*/ 1016152 h 1864311"/>
                <a:gd name="connsiteX11" fmla="*/ 1427374 w 1427462"/>
                <a:gd name="connsiteY11" fmla="*/ 1163223 h 1864311"/>
                <a:gd name="connsiteX12" fmla="*/ 1325063 w 1427462"/>
                <a:gd name="connsiteY12" fmla="*/ 1316689 h 1864311"/>
                <a:gd name="connsiteX13" fmla="*/ 1389007 w 1427462"/>
                <a:gd name="connsiteY13" fmla="*/ 1438183 h 1864311"/>
                <a:gd name="connsiteX14" fmla="*/ 1254725 w 1427462"/>
                <a:gd name="connsiteY14" fmla="*/ 1585254 h 1864311"/>
                <a:gd name="connsiteX15" fmla="*/ 1168187 w 1427462"/>
                <a:gd name="connsiteY15" fmla="*/ 1813961 h 1864311"/>
                <a:gd name="connsiteX16" fmla="*/ 117117 w 1427462"/>
                <a:gd name="connsiteY16" fmla="*/ 1745413 h 1864311"/>
                <a:gd name="connsiteX17" fmla="*/ 17492 w 1427462"/>
                <a:gd name="connsiteY17" fmla="*/ 1035165 h 1864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427462" h="1864311">
                  <a:moveTo>
                    <a:pt x="17492" y="1035165"/>
                  </a:moveTo>
                  <a:cubicBezTo>
                    <a:pt x="26984" y="889110"/>
                    <a:pt x="126659" y="934063"/>
                    <a:pt x="174070" y="869081"/>
                  </a:cubicBezTo>
                  <a:cubicBezTo>
                    <a:pt x="221481" y="804099"/>
                    <a:pt x="219897" y="735863"/>
                    <a:pt x="301958" y="645276"/>
                  </a:cubicBezTo>
                  <a:cubicBezTo>
                    <a:pt x="384020" y="554688"/>
                    <a:pt x="599298" y="425735"/>
                    <a:pt x="666439" y="325556"/>
                  </a:cubicBezTo>
                  <a:cubicBezTo>
                    <a:pt x="733580" y="225377"/>
                    <a:pt x="667505" y="95357"/>
                    <a:pt x="704806" y="44202"/>
                  </a:cubicBezTo>
                  <a:cubicBezTo>
                    <a:pt x="742107" y="-6953"/>
                    <a:pt x="846549" y="-11216"/>
                    <a:pt x="890244" y="18625"/>
                  </a:cubicBezTo>
                  <a:cubicBezTo>
                    <a:pt x="933939" y="48466"/>
                    <a:pt x="982962" y="115607"/>
                    <a:pt x="966976" y="223246"/>
                  </a:cubicBezTo>
                  <a:cubicBezTo>
                    <a:pt x="950990" y="330885"/>
                    <a:pt x="736777" y="584530"/>
                    <a:pt x="794327" y="664460"/>
                  </a:cubicBezTo>
                  <a:cubicBezTo>
                    <a:pt x="851877" y="744390"/>
                    <a:pt x="1208898" y="665525"/>
                    <a:pt x="1312274" y="702826"/>
                  </a:cubicBezTo>
                  <a:cubicBezTo>
                    <a:pt x="1415650" y="740127"/>
                    <a:pt x="1409256" y="836043"/>
                    <a:pt x="1414585" y="888264"/>
                  </a:cubicBezTo>
                  <a:cubicBezTo>
                    <a:pt x="1419914" y="940485"/>
                    <a:pt x="1342115" y="970326"/>
                    <a:pt x="1344246" y="1016152"/>
                  </a:cubicBezTo>
                  <a:cubicBezTo>
                    <a:pt x="1346377" y="1061978"/>
                    <a:pt x="1430571" y="1113134"/>
                    <a:pt x="1427374" y="1163223"/>
                  </a:cubicBezTo>
                  <a:cubicBezTo>
                    <a:pt x="1424177" y="1213312"/>
                    <a:pt x="1331457" y="1270862"/>
                    <a:pt x="1325063" y="1316689"/>
                  </a:cubicBezTo>
                  <a:cubicBezTo>
                    <a:pt x="1318669" y="1362516"/>
                    <a:pt x="1400730" y="1393422"/>
                    <a:pt x="1389007" y="1438183"/>
                  </a:cubicBezTo>
                  <a:cubicBezTo>
                    <a:pt x="1377284" y="1482944"/>
                    <a:pt x="1291528" y="1522624"/>
                    <a:pt x="1254725" y="1585254"/>
                  </a:cubicBezTo>
                  <a:cubicBezTo>
                    <a:pt x="1217922" y="1647884"/>
                    <a:pt x="1355756" y="1786252"/>
                    <a:pt x="1168187" y="1813961"/>
                  </a:cubicBezTo>
                  <a:cubicBezTo>
                    <a:pt x="980618" y="1841670"/>
                    <a:pt x="284516" y="1942268"/>
                    <a:pt x="117117" y="1745413"/>
                  </a:cubicBezTo>
                  <a:cubicBezTo>
                    <a:pt x="-50282" y="1548558"/>
                    <a:pt x="8000" y="1181220"/>
                    <a:pt x="17492" y="10351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D1CF3842-982D-DE91-C126-46F5FD93EBBB}"/>
                </a:ext>
              </a:extLst>
            </p:cNvPr>
            <p:cNvSpPr/>
            <p:nvPr/>
          </p:nvSpPr>
          <p:spPr>
            <a:xfrm>
              <a:off x="1579152" y="5321329"/>
              <a:ext cx="335203" cy="882616"/>
            </a:xfrm>
            <a:custGeom>
              <a:avLst/>
              <a:gdLst>
                <a:gd name="connsiteX0" fmla="*/ 334632 w 3467131"/>
                <a:gd name="connsiteY0" fmla="*/ 347535 h 3468439"/>
                <a:gd name="connsiteX1" fmla="*/ 359345 w 3467131"/>
                <a:gd name="connsiteY1" fmla="*/ 3115448 h 3468439"/>
                <a:gd name="connsiteX2" fmla="*/ 3114902 w 3467131"/>
                <a:gd name="connsiteY2" fmla="*/ 3127805 h 3468439"/>
                <a:gd name="connsiteX3" fmla="*/ 3127259 w 3467131"/>
                <a:gd name="connsiteY3" fmla="*/ 347535 h 3468439"/>
                <a:gd name="connsiteX4" fmla="*/ 334632 w 3467131"/>
                <a:gd name="connsiteY4" fmla="*/ 347535 h 3468439"/>
                <a:gd name="connsiteX0" fmla="*/ 334632 w 3271649"/>
                <a:gd name="connsiteY0" fmla="*/ 455222 h 3576126"/>
                <a:gd name="connsiteX1" fmla="*/ 359345 w 3271649"/>
                <a:gd name="connsiteY1" fmla="*/ 3223135 h 3576126"/>
                <a:gd name="connsiteX2" fmla="*/ 3114902 w 3271649"/>
                <a:gd name="connsiteY2" fmla="*/ 3235492 h 3576126"/>
                <a:gd name="connsiteX3" fmla="*/ 3127259 w 3271649"/>
                <a:gd name="connsiteY3" fmla="*/ 455222 h 3576126"/>
                <a:gd name="connsiteX4" fmla="*/ 334632 w 3271649"/>
                <a:gd name="connsiteY4" fmla="*/ 455222 h 3576126"/>
                <a:gd name="connsiteX0" fmla="*/ 334632 w 3148626"/>
                <a:gd name="connsiteY0" fmla="*/ 455222 h 3576126"/>
                <a:gd name="connsiteX1" fmla="*/ 359345 w 3148626"/>
                <a:gd name="connsiteY1" fmla="*/ 3223135 h 3576126"/>
                <a:gd name="connsiteX2" fmla="*/ 3114902 w 3148626"/>
                <a:gd name="connsiteY2" fmla="*/ 3235492 h 3576126"/>
                <a:gd name="connsiteX3" fmla="*/ 3127259 w 3148626"/>
                <a:gd name="connsiteY3" fmla="*/ 455222 h 3576126"/>
                <a:gd name="connsiteX4" fmla="*/ 334632 w 3148626"/>
                <a:gd name="connsiteY4" fmla="*/ 455222 h 3576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8626" h="3576126">
                  <a:moveTo>
                    <a:pt x="334632" y="455222"/>
                  </a:moveTo>
                  <a:cubicBezTo>
                    <a:pt x="-126687" y="916541"/>
                    <a:pt x="-104033" y="2759757"/>
                    <a:pt x="359345" y="3223135"/>
                  </a:cubicBezTo>
                  <a:cubicBezTo>
                    <a:pt x="822723" y="3686513"/>
                    <a:pt x="2653583" y="3696811"/>
                    <a:pt x="3114902" y="3235492"/>
                  </a:cubicBezTo>
                  <a:cubicBezTo>
                    <a:pt x="3060875" y="2650677"/>
                    <a:pt x="2844184" y="1192353"/>
                    <a:pt x="3127259" y="455222"/>
                  </a:cubicBezTo>
                  <a:cubicBezTo>
                    <a:pt x="3410334" y="-281909"/>
                    <a:pt x="795951" y="-6097"/>
                    <a:pt x="334632" y="455222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" name="楕円 16">
              <a:extLst>
                <a:ext uri="{FF2B5EF4-FFF2-40B4-BE49-F238E27FC236}">
                  <a16:creationId xmlns:a16="http://schemas.microsoft.com/office/drawing/2014/main" id="{CF6BE9C8-5078-E5D4-AA41-5647351B7813}"/>
                </a:ext>
              </a:extLst>
            </p:cNvPr>
            <p:cNvSpPr/>
            <p:nvPr/>
          </p:nvSpPr>
          <p:spPr>
            <a:xfrm>
              <a:off x="1658361" y="5949696"/>
              <a:ext cx="176784" cy="1767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18406785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C58B2-C36C-87CF-76D1-5ADA35594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7BA4AC5-1CFD-DC41-2417-F8CEAFFBF82B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1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844448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54668-CFDE-9B8E-D10D-0E263E830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テキスト, 手紙&#10;&#10;自動的に生成された説明">
            <a:extLst>
              <a:ext uri="{FF2B5EF4-FFF2-40B4-BE49-F238E27FC236}">
                <a16:creationId xmlns:a16="http://schemas.microsoft.com/office/drawing/2014/main" id="{043B2269-8942-7FA3-0C91-404C68260B8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" t="66644" r="80530" b="29044"/>
          <a:stretch/>
        </p:blipFill>
        <p:spPr>
          <a:xfrm>
            <a:off x="4075959" y="4082093"/>
            <a:ext cx="870979" cy="72581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5ED2EBB8-62BA-76C4-7491-54E275884D60}"/>
              </a:ext>
            </a:extLst>
          </p:cNvPr>
          <p:cNvSpPr/>
          <p:nvPr/>
        </p:nvSpPr>
        <p:spPr>
          <a:xfrm>
            <a:off x="4399472" y="4390802"/>
            <a:ext cx="304800" cy="231648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08948F50-C2BA-DDA0-DC94-27BE9D433058}"/>
              </a:ext>
            </a:extLst>
          </p:cNvPr>
          <p:cNvSpPr/>
          <p:nvPr/>
        </p:nvSpPr>
        <p:spPr>
          <a:xfrm>
            <a:off x="3599570" y="4276351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pic>
        <p:nvPicPr>
          <p:cNvPr id="15" name="図 14" descr="テキスト, 手紙&#10;&#10;自動的に生成された説明">
            <a:extLst>
              <a:ext uri="{FF2B5EF4-FFF2-40B4-BE49-F238E27FC236}">
                <a16:creationId xmlns:a16="http://schemas.microsoft.com/office/drawing/2014/main" id="{B2C3B920-132F-3328-F608-9D741BA1E84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20" t="29388" r="4130" b="65437"/>
          <a:stretch/>
        </p:blipFill>
        <p:spPr>
          <a:xfrm>
            <a:off x="7245062" y="2010224"/>
            <a:ext cx="870979" cy="90101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フローチャート: 磁気ディスク 15">
            <a:extLst>
              <a:ext uri="{FF2B5EF4-FFF2-40B4-BE49-F238E27FC236}">
                <a16:creationId xmlns:a16="http://schemas.microsoft.com/office/drawing/2014/main" id="{4507E244-B15B-C795-986B-1B3F2A1336A4}"/>
              </a:ext>
            </a:extLst>
          </p:cNvPr>
          <p:cNvSpPr/>
          <p:nvPr/>
        </p:nvSpPr>
        <p:spPr>
          <a:xfrm>
            <a:off x="7594037" y="2289364"/>
            <a:ext cx="256031" cy="359664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339631EA-8CC5-DCD2-AF69-B53026C035BC}"/>
              </a:ext>
            </a:extLst>
          </p:cNvPr>
          <p:cNvSpPr/>
          <p:nvPr/>
        </p:nvSpPr>
        <p:spPr>
          <a:xfrm>
            <a:off x="8265885" y="2300545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1E194DFC-44CD-D17B-20D8-956479E6482E}"/>
              </a:ext>
            </a:extLst>
          </p:cNvPr>
          <p:cNvSpPr/>
          <p:nvPr/>
        </p:nvSpPr>
        <p:spPr>
          <a:xfrm>
            <a:off x="5253780" y="4375162"/>
            <a:ext cx="115937" cy="131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9CE78882-EEB0-2309-A60D-AB2076AEB00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946938" y="4445002"/>
            <a:ext cx="36325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9055C79B-C6E7-3BEC-0C94-01DCB422ECFE}"/>
              </a:ext>
            </a:extLst>
          </p:cNvPr>
          <p:cNvCxnSpPr>
            <a:cxnSpLocks/>
          </p:cNvCxnSpPr>
          <p:nvPr/>
        </p:nvCxnSpPr>
        <p:spPr>
          <a:xfrm>
            <a:off x="6881811" y="2472341"/>
            <a:ext cx="36325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ADB57ED-2523-0E4D-266C-C79C2E31B5AE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2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0015214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D34B3-2E7E-669F-9EAD-471E31A93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図 11" descr="テキスト, 手紙&#10;&#10;自動的に生成された説明">
            <a:extLst>
              <a:ext uri="{FF2B5EF4-FFF2-40B4-BE49-F238E27FC236}">
                <a16:creationId xmlns:a16="http://schemas.microsoft.com/office/drawing/2014/main" id="{37039A64-BF3A-EE29-2246-690BF1E6B4B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0" t="66644" r="80530" b="29044"/>
          <a:stretch/>
        </p:blipFill>
        <p:spPr>
          <a:xfrm>
            <a:off x="4075959" y="4082093"/>
            <a:ext cx="870979" cy="725818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フローチャート: 磁気ディスク 12">
            <a:extLst>
              <a:ext uri="{FF2B5EF4-FFF2-40B4-BE49-F238E27FC236}">
                <a16:creationId xmlns:a16="http://schemas.microsoft.com/office/drawing/2014/main" id="{B1336C5D-354B-8F42-8DE8-57BDBF79D708}"/>
              </a:ext>
            </a:extLst>
          </p:cNvPr>
          <p:cNvSpPr/>
          <p:nvPr/>
        </p:nvSpPr>
        <p:spPr>
          <a:xfrm>
            <a:off x="4399472" y="4390802"/>
            <a:ext cx="304800" cy="231648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D7C04B91-5BEA-E928-E7FA-C3C64C6A0F86}"/>
              </a:ext>
            </a:extLst>
          </p:cNvPr>
          <p:cNvSpPr/>
          <p:nvPr/>
        </p:nvSpPr>
        <p:spPr>
          <a:xfrm>
            <a:off x="3599570" y="4276351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pic>
        <p:nvPicPr>
          <p:cNvPr id="15" name="図 14" descr="テキスト, 手紙&#10;&#10;自動的に生成された説明">
            <a:extLst>
              <a:ext uri="{FF2B5EF4-FFF2-40B4-BE49-F238E27FC236}">
                <a16:creationId xmlns:a16="http://schemas.microsoft.com/office/drawing/2014/main" id="{C421F444-0A13-FE5E-5771-90BD7EF577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20" t="29388" r="4130" b="65437"/>
          <a:stretch/>
        </p:blipFill>
        <p:spPr>
          <a:xfrm>
            <a:off x="7245062" y="2010224"/>
            <a:ext cx="870979" cy="901017"/>
          </a:xfrm>
          <a:prstGeom prst="rect">
            <a:avLst/>
          </a:prstGeom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" name="フローチャート: 磁気ディスク 15">
            <a:extLst>
              <a:ext uri="{FF2B5EF4-FFF2-40B4-BE49-F238E27FC236}">
                <a16:creationId xmlns:a16="http://schemas.microsoft.com/office/drawing/2014/main" id="{C12C99B6-FBA0-DE85-7F41-AE77A85F7856}"/>
              </a:ext>
            </a:extLst>
          </p:cNvPr>
          <p:cNvSpPr/>
          <p:nvPr/>
        </p:nvSpPr>
        <p:spPr>
          <a:xfrm>
            <a:off x="7594037" y="2289364"/>
            <a:ext cx="256031" cy="359664"/>
          </a:xfrm>
          <a:prstGeom prst="flowChartMagneticDisk">
            <a:avLst/>
          </a:prstGeom>
          <a:solidFill>
            <a:srgbClr val="FF0000">
              <a:alpha val="3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E7CB2E9C-6EFB-0F92-7751-B2979329BA76}"/>
              </a:ext>
            </a:extLst>
          </p:cNvPr>
          <p:cNvSpPr/>
          <p:nvPr/>
        </p:nvSpPr>
        <p:spPr>
          <a:xfrm>
            <a:off x="8265885" y="2300545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FCAC297D-1544-9917-B1C7-4D004DD4FA09}"/>
              </a:ext>
            </a:extLst>
          </p:cNvPr>
          <p:cNvSpPr/>
          <p:nvPr/>
        </p:nvSpPr>
        <p:spPr>
          <a:xfrm>
            <a:off x="5253780" y="4375162"/>
            <a:ext cx="115937" cy="1314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3548A444-45A8-2FDD-95BF-0713C5500605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946938" y="4445002"/>
            <a:ext cx="36325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8C42428-062A-EC8D-275D-3149E00C7DC9}"/>
              </a:ext>
            </a:extLst>
          </p:cNvPr>
          <p:cNvCxnSpPr>
            <a:cxnSpLocks/>
          </p:cNvCxnSpPr>
          <p:nvPr/>
        </p:nvCxnSpPr>
        <p:spPr>
          <a:xfrm>
            <a:off x="6881811" y="2472341"/>
            <a:ext cx="363251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  <a:headEnd type="oval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22800B6C-1AE7-F05D-C05E-8F2B1F84FDBB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A4948C7C-5F6F-FD64-D913-A7874C767F52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1EC12674-F278-1CD7-E016-1CBF267E45EE}"/>
              </a:ext>
            </a:extLst>
          </p:cNvPr>
          <p:cNvSpPr/>
          <p:nvPr/>
        </p:nvSpPr>
        <p:spPr>
          <a:xfrm>
            <a:off x="10225820" y="1240939"/>
            <a:ext cx="85061" cy="85061"/>
          </a:xfrm>
          <a:prstGeom prst="ellipse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BFE7C473-EDAF-6889-9EA0-EEEBE08E4BA3}"/>
              </a:ext>
            </a:extLst>
          </p:cNvPr>
          <p:cNvGrpSpPr/>
          <p:nvPr/>
        </p:nvGrpSpPr>
        <p:grpSpPr>
          <a:xfrm rot="10800000">
            <a:off x="9793075" y="1383720"/>
            <a:ext cx="952223" cy="580546"/>
            <a:chOff x="5619888" y="722048"/>
            <a:chExt cx="952223" cy="580546"/>
          </a:xfrm>
        </p:grpSpPr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2152F405-C652-30FD-9829-45710A41EEEB}"/>
                </a:ext>
              </a:extLst>
            </p:cNvPr>
            <p:cNvSpPr txBox="1"/>
            <p:nvPr/>
          </p:nvSpPr>
          <p:spPr>
            <a:xfrm rot="10800000">
              <a:off x="5851426" y="759253"/>
              <a:ext cx="4924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200">
                  <a:solidFill>
                    <a:schemeClr val="bg1"/>
                  </a:solidFill>
                </a:rPr>
                <a:t>調整</a:t>
              </a:r>
              <a:endParaRPr kumimoji="1" lang="ja-JP" altLang="en-US" sz="1200">
                <a:solidFill>
                  <a:schemeClr val="bg1"/>
                </a:solidFill>
              </a:endParaRPr>
            </a:p>
          </p:txBody>
        </p:sp>
        <p:grpSp>
          <p:nvGrpSpPr>
            <p:cNvPr id="7" name="グループ化 6">
              <a:extLst>
                <a:ext uri="{FF2B5EF4-FFF2-40B4-BE49-F238E27FC236}">
                  <a16:creationId xmlns:a16="http://schemas.microsoft.com/office/drawing/2014/main" id="{FE1630C5-455E-E3A0-6938-5865FBE3551F}"/>
                </a:ext>
              </a:extLst>
            </p:cNvPr>
            <p:cNvGrpSpPr/>
            <p:nvPr/>
          </p:nvGrpSpPr>
          <p:grpSpPr>
            <a:xfrm rot="10800000">
              <a:off x="5619888" y="722048"/>
              <a:ext cx="952223" cy="580546"/>
              <a:chOff x="6835169" y="1150553"/>
              <a:chExt cx="1084094" cy="660944"/>
            </a:xfrm>
          </p:grpSpPr>
          <p:sp>
            <p:nvSpPr>
              <p:cNvPr id="8" name="二等辺三角形 7">
                <a:extLst>
                  <a:ext uri="{FF2B5EF4-FFF2-40B4-BE49-F238E27FC236}">
                    <a16:creationId xmlns:a16="http://schemas.microsoft.com/office/drawing/2014/main" id="{D313B932-903F-EDCE-E4C7-1026D827BB8A}"/>
                  </a:ext>
                </a:extLst>
              </p:cNvPr>
              <p:cNvSpPr/>
              <p:nvPr/>
            </p:nvSpPr>
            <p:spPr>
              <a:xfrm rot="2340663">
                <a:off x="7029714" y="1157669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9" name="二等辺三角形 8">
                <a:extLst>
                  <a:ext uri="{FF2B5EF4-FFF2-40B4-BE49-F238E27FC236}">
                    <a16:creationId xmlns:a16="http://schemas.microsoft.com/office/drawing/2014/main" id="{BF49BF82-AF93-BF7D-6685-F0B6A0A31FAC}"/>
                  </a:ext>
                </a:extLst>
              </p:cNvPr>
              <p:cNvSpPr/>
              <p:nvPr/>
            </p:nvSpPr>
            <p:spPr>
              <a:xfrm rot="19255907">
                <a:off x="7605075" y="1150553"/>
                <a:ext cx="113867" cy="653828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0" name="二等辺三角形 9">
                <a:extLst>
                  <a:ext uri="{FF2B5EF4-FFF2-40B4-BE49-F238E27FC236}">
                    <a16:creationId xmlns:a16="http://schemas.microsoft.com/office/drawing/2014/main" id="{2A259CF8-3FB0-420F-DE10-2FA8A83FFE96}"/>
                  </a:ext>
                </a:extLst>
              </p:cNvPr>
              <p:cNvSpPr/>
              <p:nvPr/>
            </p:nvSpPr>
            <p:spPr>
              <a:xfrm rot="2948641">
                <a:off x="7021715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1" name="二等辺三角形 10">
                <a:extLst>
                  <a:ext uri="{FF2B5EF4-FFF2-40B4-BE49-F238E27FC236}">
                    <a16:creationId xmlns:a16="http://schemas.microsoft.com/office/drawing/2014/main" id="{2F8831FE-1902-E9AA-7B3A-3AF339ADC9A4}"/>
                  </a:ext>
                </a:extLst>
              </p:cNvPr>
              <p:cNvSpPr/>
              <p:nvPr/>
            </p:nvSpPr>
            <p:spPr>
              <a:xfrm rot="18623294">
                <a:off x="7654040" y="1142880"/>
                <a:ext cx="78677" cy="451769"/>
              </a:xfrm>
              <a:prstGeom prst="triangl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</p:grp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4FF3C6E7-A299-7581-F5A8-AB168E49304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3</a:t>
            </a:r>
            <a:endParaRPr kumimoji="1"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C6E09FCF-F026-7990-212B-439F775A5CFE}"/>
              </a:ext>
            </a:extLst>
          </p:cNvPr>
          <p:cNvSpPr/>
          <p:nvPr/>
        </p:nvSpPr>
        <p:spPr>
          <a:xfrm>
            <a:off x="1740382" y="2763023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E698D3EA-BA6A-F221-73BB-45CA438C571E}"/>
              </a:ext>
            </a:extLst>
          </p:cNvPr>
          <p:cNvSpPr/>
          <p:nvPr/>
        </p:nvSpPr>
        <p:spPr>
          <a:xfrm>
            <a:off x="10093051" y="2763022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639949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7B12B-098A-603E-647E-90CFC65FC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962FCE98-52D6-08F1-55FC-DB4C8F892064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66AD9D59-6242-DDE6-62CD-C6F484A0E8B4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CEE70720-EFB1-0B80-4E07-3F085667586F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4</a:t>
            </a:r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995F3982-7955-304E-2757-88EC2FBD4FAF}"/>
              </a:ext>
            </a:extLst>
          </p:cNvPr>
          <p:cNvSpPr/>
          <p:nvPr/>
        </p:nvSpPr>
        <p:spPr>
          <a:xfrm>
            <a:off x="1740382" y="2763023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8CDE4603-9109-919C-8B00-39DD197B209E}"/>
              </a:ext>
            </a:extLst>
          </p:cNvPr>
          <p:cNvSpPr/>
          <p:nvPr/>
        </p:nvSpPr>
        <p:spPr>
          <a:xfrm>
            <a:off x="10093051" y="2763022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92595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フローチャート: 磁気ディスク 1">
            <a:extLst>
              <a:ext uri="{FF2B5EF4-FFF2-40B4-BE49-F238E27FC236}">
                <a16:creationId xmlns:a16="http://schemas.microsoft.com/office/drawing/2014/main" id="{0D303C72-62F3-740B-9FCF-76DC14A36E3E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円柱 2">
            <a:extLst>
              <a:ext uri="{FF2B5EF4-FFF2-40B4-BE49-F238E27FC236}">
                <a16:creationId xmlns:a16="http://schemas.microsoft.com/office/drawing/2014/main" id="{30A7AA0E-2C9F-4AD1-D050-E063BBADC6A3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5A3249B-5A1D-9318-50F2-63FAFC99418C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5</a:t>
            </a:r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3678F96C-0E2B-6F24-A30B-DB0EBB54DAF1}"/>
              </a:ext>
            </a:extLst>
          </p:cNvPr>
          <p:cNvSpPr/>
          <p:nvPr/>
        </p:nvSpPr>
        <p:spPr>
          <a:xfrm>
            <a:off x="1740382" y="2763023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75505802-8326-9E30-8AEE-627B8CE0D80D}"/>
              </a:ext>
            </a:extLst>
          </p:cNvPr>
          <p:cNvSpPr/>
          <p:nvPr/>
        </p:nvSpPr>
        <p:spPr>
          <a:xfrm>
            <a:off x="10093051" y="2763022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6410128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7584A3-4243-DD9F-E6BD-DF299A77C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D649F8FA-4EAC-DBB7-9818-980D21660384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円柱 5">
            <a:extLst>
              <a:ext uri="{FF2B5EF4-FFF2-40B4-BE49-F238E27FC236}">
                <a16:creationId xmlns:a16="http://schemas.microsoft.com/office/drawing/2014/main" id="{0F5F7651-01E0-16BA-6734-BEEE3FC970A6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892AE64-3CAD-4DD8-2A98-2E3ABD399586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6</a:t>
            </a:r>
            <a:endParaRPr kumimoji="1" lang="ja-JP" altLang="en-US"/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6155E27D-AE8A-DE0A-4A54-5AC81F3A169D}"/>
              </a:ext>
            </a:extLst>
          </p:cNvPr>
          <p:cNvGrpSpPr/>
          <p:nvPr/>
        </p:nvGrpSpPr>
        <p:grpSpPr>
          <a:xfrm rot="16200000">
            <a:off x="7000868" y="4112657"/>
            <a:ext cx="471323" cy="442310"/>
            <a:chOff x="7804988" y="1106388"/>
            <a:chExt cx="775185" cy="72746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" name="二等辺三角形 2">
              <a:extLst>
                <a:ext uri="{FF2B5EF4-FFF2-40B4-BE49-F238E27FC236}">
                  <a16:creationId xmlns:a16="http://schemas.microsoft.com/office/drawing/2014/main" id="{0E97F213-9FA1-D7AD-D0CE-A508087F63EE}"/>
                </a:ext>
              </a:extLst>
            </p:cNvPr>
            <p:cNvSpPr/>
            <p:nvPr/>
          </p:nvSpPr>
          <p:spPr>
            <a:xfrm>
              <a:off x="8074885" y="1161972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二等辺三角形 3">
              <a:extLst>
                <a:ext uri="{FF2B5EF4-FFF2-40B4-BE49-F238E27FC236}">
                  <a16:creationId xmlns:a16="http://schemas.microsoft.com/office/drawing/2014/main" id="{4045C54E-118D-979A-8560-1CFF0E338594}"/>
                </a:ext>
              </a:extLst>
            </p:cNvPr>
            <p:cNvSpPr/>
            <p:nvPr/>
          </p:nvSpPr>
          <p:spPr>
            <a:xfrm rot="-1800000">
              <a:off x="8344783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二等辺三角形 6">
              <a:extLst>
                <a:ext uri="{FF2B5EF4-FFF2-40B4-BE49-F238E27FC236}">
                  <a16:creationId xmlns:a16="http://schemas.microsoft.com/office/drawing/2014/main" id="{1C13F182-2134-CD20-013B-CABA9E24EC2E}"/>
                </a:ext>
              </a:extLst>
            </p:cNvPr>
            <p:cNvSpPr/>
            <p:nvPr/>
          </p:nvSpPr>
          <p:spPr>
            <a:xfrm rot="1800000">
              <a:off x="7804988" y="1106388"/>
              <a:ext cx="235390" cy="671884"/>
            </a:xfrm>
            <a:prstGeom prst="triangl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8" name="楕円 7">
            <a:extLst>
              <a:ext uri="{FF2B5EF4-FFF2-40B4-BE49-F238E27FC236}">
                <a16:creationId xmlns:a16="http://schemas.microsoft.com/office/drawing/2014/main" id="{12CC5EA1-3122-07E1-1BB1-2C3655EC8AAC}"/>
              </a:ext>
            </a:extLst>
          </p:cNvPr>
          <p:cNvSpPr/>
          <p:nvPr/>
        </p:nvSpPr>
        <p:spPr>
          <a:xfrm>
            <a:off x="1740382" y="2763023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BDD5E419-EC45-A7A2-6841-2A4C39896E6D}"/>
              </a:ext>
            </a:extLst>
          </p:cNvPr>
          <p:cNvSpPr/>
          <p:nvPr/>
        </p:nvSpPr>
        <p:spPr>
          <a:xfrm>
            <a:off x="10093051" y="2763022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348257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D8374-6996-E78C-FBE3-FC62D240B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E7BCB80B-B5D3-1CB2-1CDA-DA1C4F228B64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A8B7A585-C001-97CB-91B4-9EEF482D12F8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AFD6C83-78F5-CBE9-CA5E-D6F04456917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7</a:t>
            </a:r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F5061628-DA18-9932-4F0C-7774E374B0D3}"/>
              </a:ext>
            </a:extLst>
          </p:cNvPr>
          <p:cNvSpPr/>
          <p:nvPr/>
        </p:nvSpPr>
        <p:spPr>
          <a:xfrm>
            <a:off x="1740382" y="2763023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24438D2-A6CC-E345-49E3-C02887609904}"/>
              </a:ext>
            </a:extLst>
          </p:cNvPr>
          <p:cNvSpPr/>
          <p:nvPr/>
        </p:nvSpPr>
        <p:spPr>
          <a:xfrm>
            <a:off x="10093051" y="2763022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BA2672C8-7604-E115-DD3A-BC26B7145768}"/>
              </a:ext>
            </a:extLst>
          </p:cNvPr>
          <p:cNvSpPr/>
          <p:nvPr/>
        </p:nvSpPr>
        <p:spPr>
          <a:xfrm>
            <a:off x="3221573" y="853261"/>
            <a:ext cx="1702682" cy="1717159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7B188C2F-88AA-4D66-3D90-5AD77DA809B7}"/>
              </a:ext>
            </a:extLst>
          </p:cNvPr>
          <p:cNvSpPr/>
          <p:nvPr/>
        </p:nvSpPr>
        <p:spPr>
          <a:xfrm>
            <a:off x="7114370" y="853262"/>
            <a:ext cx="1754372" cy="432927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2CAEDEB1-7375-A00C-8F66-72F2E85C1088}"/>
              </a:ext>
            </a:extLst>
          </p:cNvPr>
          <p:cNvCxnSpPr>
            <a:cxnSpLocks/>
            <a:stCxn id="12" idx="1"/>
            <a:endCxn id="4" idx="0"/>
          </p:cNvCxnSpPr>
          <p:nvPr/>
        </p:nvCxnSpPr>
        <p:spPr>
          <a:xfrm flipV="1">
            <a:off x="1909033" y="853261"/>
            <a:ext cx="2163881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979A6D65-3225-22E1-2AD4-00921890A8B2}"/>
              </a:ext>
            </a:extLst>
          </p:cNvPr>
          <p:cNvCxnSpPr>
            <a:cxnSpLocks/>
            <a:stCxn id="12" idx="0"/>
            <a:endCxn id="4" idx="4"/>
          </p:cNvCxnSpPr>
          <p:nvPr/>
        </p:nvCxnSpPr>
        <p:spPr>
          <a:xfrm flipV="1">
            <a:off x="1909033" y="2570420"/>
            <a:ext cx="2163881" cy="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683F7B73-5F93-08B2-01C0-B7278439BEE9}"/>
              </a:ext>
            </a:extLst>
          </p:cNvPr>
          <p:cNvCxnSpPr>
            <a:cxnSpLocks/>
            <a:stCxn id="6" idx="4"/>
            <a:endCxn id="13" idx="0"/>
          </p:cNvCxnSpPr>
          <p:nvPr/>
        </p:nvCxnSpPr>
        <p:spPr>
          <a:xfrm>
            <a:off x="7991556" y="1286189"/>
            <a:ext cx="2270146" cy="566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C2EC7C0-8E11-E7EF-FDB6-E5656B63DFB6}"/>
              </a:ext>
            </a:extLst>
          </p:cNvPr>
          <p:cNvCxnSpPr>
            <a:cxnSpLocks/>
            <a:stCxn id="6" idx="0"/>
            <a:endCxn id="13" idx="1"/>
          </p:cNvCxnSpPr>
          <p:nvPr/>
        </p:nvCxnSpPr>
        <p:spPr>
          <a:xfrm>
            <a:off x="7991556" y="853262"/>
            <a:ext cx="2270146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752615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D8374-6996-E78C-FBE3-FC62D240B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フローチャート: 磁気ディスク 11">
            <a:extLst>
              <a:ext uri="{FF2B5EF4-FFF2-40B4-BE49-F238E27FC236}">
                <a16:creationId xmlns:a16="http://schemas.microsoft.com/office/drawing/2014/main" id="{E7BCB80B-B5D3-1CB2-1CDA-DA1C4F228B64}"/>
              </a:ext>
            </a:extLst>
          </p:cNvPr>
          <p:cNvSpPr/>
          <p:nvPr/>
        </p:nvSpPr>
        <p:spPr>
          <a:xfrm>
            <a:off x="1053112" y="853262"/>
            <a:ext cx="1711842" cy="5151476"/>
          </a:xfrm>
          <a:prstGeom prst="flowChartMagneticDisk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円柱 12">
            <a:extLst>
              <a:ext uri="{FF2B5EF4-FFF2-40B4-BE49-F238E27FC236}">
                <a16:creationId xmlns:a16="http://schemas.microsoft.com/office/drawing/2014/main" id="{A8B7A585-C001-97CB-91B4-9EEF482D12F8}"/>
              </a:ext>
            </a:extLst>
          </p:cNvPr>
          <p:cNvSpPr/>
          <p:nvPr/>
        </p:nvSpPr>
        <p:spPr>
          <a:xfrm>
            <a:off x="9384516" y="853262"/>
            <a:ext cx="1754372" cy="5151476"/>
          </a:xfrm>
          <a:prstGeom prst="can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0000">
                <a:schemeClr val="bg1"/>
              </a:gs>
              <a:gs pos="70000">
                <a:schemeClr val="accent1"/>
              </a:gs>
              <a:gs pos="100000">
                <a:schemeClr val="accent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AFD6C83-78F5-CBE9-CA5E-D6F04456917A}"/>
              </a:ext>
            </a:extLst>
          </p:cNvPr>
          <p:cNvSpPr txBox="1"/>
          <p:nvPr/>
        </p:nvSpPr>
        <p:spPr>
          <a:xfrm>
            <a:off x="109569" y="100484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/>
              <a:t>8</a:t>
            </a:r>
            <a:endParaRPr kumimoji="1" lang="ja-JP" altLang="en-US"/>
          </a:p>
        </p:txBody>
      </p:sp>
      <p:sp>
        <p:nvSpPr>
          <p:cNvPr id="2" name="楕円 1">
            <a:extLst>
              <a:ext uri="{FF2B5EF4-FFF2-40B4-BE49-F238E27FC236}">
                <a16:creationId xmlns:a16="http://schemas.microsoft.com/office/drawing/2014/main" id="{F5061628-DA18-9932-4F0C-7774E374B0D3}"/>
              </a:ext>
            </a:extLst>
          </p:cNvPr>
          <p:cNvSpPr/>
          <p:nvPr/>
        </p:nvSpPr>
        <p:spPr>
          <a:xfrm>
            <a:off x="1740382" y="2763023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A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24438D2-A6CC-E345-49E3-C02887609904}"/>
              </a:ext>
            </a:extLst>
          </p:cNvPr>
          <p:cNvSpPr/>
          <p:nvPr/>
        </p:nvSpPr>
        <p:spPr>
          <a:xfrm>
            <a:off x="10093051" y="2763022"/>
            <a:ext cx="337302" cy="337302"/>
          </a:xfrm>
          <a:prstGeom prst="ellipse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000" b="1">
                <a:solidFill>
                  <a:schemeClr val="tx1"/>
                </a:solidFill>
              </a:rPr>
              <a:t>B</a:t>
            </a:r>
            <a:endParaRPr kumimoji="1" lang="ja-JP" altLang="en-US" sz="2400" b="1">
              <a:solidFill>
                <a:schemeClr val="tx1"/>
              </a:solidFill>
            </a:endParaRPr>
          </a:p>
        </p:txBody>
      </p:sp>
      <p:sp>
        <p:nvSpPr>
          <p:cNvPr id="26" name="楕円 25">
            <a:extLst>
              <a:ext uri="{FF2B5EF4-FFF2-40B4-BE49-F238E27FC236}">
                <a16:creationId xmlns:a16="http://schemas.microsoft.com/office/drawing/2014/main" id="{8343A03F-4CBB-16E0-6562-275A9B147636}"/>
              </a:ext>
            </a:extLst>
          </p:cNvPr>
          <p:cNvSpPr/>
          <p:nvPr/>
        </p:nvSpPr>
        <p:spPr>
          <a:xfrm>
            <a:off x="7114370" y="4252897"/>
            <a:ext cx="1754372" cy="432927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0E81CB66-8CB3-CB9E-95F7-9437BDAC00C1}"/>
              </a:ext>
            </a:extLst>
          </p:cNvPr>
          <p:cNvSpPr/>
          <p:nvPr/>
        </p:nvSpPr>
        <p:spPr>
          <a:xfrm>
            <a:off x="3221573" y="3609626"/>
            <a:ext cx="1702682" cy="1717159"/>
          </a:xfrm>
          <a:prstGeom prst="ellipse">
            <a:avLst/>
          </a:prstGeom>
          <a:solidFill>
            <a:srgbClr val="9DC3E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22669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Meiryo UI"/>
        <a:ea typeface="Meiryo UI"/>
        <a:cs typeface=""/>
      </a:majorFont>
      <a:minorFont>
        <a:latin typeface="Meiryo UI"/>
        <a:ea typeface="Meiryo UI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</TotalTime>
  <Words>1367</Words>
  <Application>Microsoft Office PowerPoint</Application>
  <PresentationFormat>ワイド画面</PresentationFormat>
  <Paragraphs>1045</Paragraphs>
  <Slides>158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158</vt:i4>
      </vt:variant>
    </vt:vector>
  </HeadingPairs>
  <TitlesOfParts>
    <vt:vector size="162" baseType="lpstr">
      <vt:lpstr>Meiryo UI</vt:lpstr>
      <vt:lpstr>游ゴシック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>Yahoo! JAPAN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あああああああ</dc:title>
  <dc:creator>中山　一紀</dc:creator>
  <cp:lastModifiedBy>中山 一紀</cp:lastModifiedBy>
  <cp:revision>217</cp:revision>
  <dcterms:created xsi:type="dcterms:W3CDTF">2017-10-22T07:01:33Z</dcterms:created>
  <dcterms:modified xsi:type="dcterms:W3CDTF">2024-05-01T23:54:03Z</dcterms:modified>
</cp:coreProperties>
</file>