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8"/>
  </p:notesMasterIdLst>
  <p:sldIdLst>
    <p:sldId id="2147478227" r:id="rId2"/>
    <p:sldId id="2147478016" r:id="rId3"/>
    <p:sldId id="911" r:id="rId4"/>
    <p:sldId id="910" r:id="rId5"/>
    <p:sldId id="913" r:id="rId6"/>
    <p:sldId id="912" r:id="rId7"/>
    <p:sldId id="914" r:id="rId8"/>
    <p:sldId id="2147478020" r:id="rId9"/>
    <p:sldId id="2147478145" r:id="rId10"/>
    <p:sldId id="2147478146" r:id="rId11"/>
    <p:sldId id="2147478147" r:id="rId12"/>
    <p:sldId id="2147478103" r:id="rId13"/>
    <p:sldId id="2147478102" r:id="rId14"/>
    <p:sldId id="2147478104" r:id="rId15"/>
    <p:sldId id="2147478101" r:id="rId16"/>
    <p:sldId id="2147478000" r:id="rId17"/>
    <p:sldId id="2147478001" r:id="rId18"/>
    <p:sldId id="2147477999" r:id="rId19"/>
    <p:sldId id="2147478226" r:id="rId20"/>
    <p:sldId id="2147478193" r:id="rId21"/>
    <p:sldId id="2147478194" r:id="rId22"/>
    <p:sldId id="2147478195" r:id="rId23"/>
    <p:sldId id="2147477968" r:id="rId24"/>
    <p:sldId id="2147477969" r:id="rId25"/>
    <p:sldId id="2147477970" r:id="rId26"/>
    <p:sldId id="2147477971" r:id="rId27"/>
    <p:sldId id="2147477972" r:id="rId28"/>
    <p:sldId id="2147477973" r:id="rId29"/>
    <p:sldId id="2147477974" r:id="rId30"/>
    <p:sldId id="2147477975" r:id="rId31"/>
    <p:sldId id="2147477976" r:id="rId32"/>
    <p:sldId id="2147477977" r:id="rId33"/>
    <p:sldId id="2147477978" r:id="rId34"/>
    <p:sldId id="2147477979" r:id="rId35"/>
    <p:sldId id="2147477980" r:id="rId36"/>
    <p:sldId id="2147477981" r:id="rId37"/>
    <p:sldId id="2147477982" r:id="rId38"/>
    <p:sldId id="2147478121" r:id="rId39"/>
    <p:sldId id="2147478108" r:id="rId40"/>
    <p:sldId id="2147478109" r:id="rId41"/>
    <p:sldId id="2147478110" r:id="rId42"/>
    <p:sldId id="2147478077" r:id="rId43"/>
    <p:sldId id="2147478078" r:id="rId44"/>
    <p:sldId id="2147478080" r:id="rId45"/>
    <p:sldId id="2147478196" r:id="rId46"/>
    <p:sldId id="2147478115" r:id="rId47"/>
    <p:sldId id="2147478112" r:id="rId48"/>
    <p:sldId id="2147478113" r:id="rId49"/>
    <p:sldId id="2147478114" r:id="rId50"/>
    <p:sldId id="2147478197" r:id="rId51"/>
    <p:sldId id="2147478116" r:id="rId52"/>
    <p:sldId id="2147478043" r:id="rId53"/>
    <p:sldId id="2147478045" r:id="rId54"/>
    <p:sldId id="2147478044" r:id="rId55"/>
    <p:sldId id="2147478117" r:id="rId56"/>
    <p:sldId id="2147478040" r:id="rId57"/>
    <p:sldId id="2147478228" r:id="rId58"/>
    <p:sldId id="2147478047" r:id="rId59"/>
    <p:sldId id="2147478048" r:id="rId60"/>
    <p:sldId id="2147478049" r:id="rId61"/>
    <p:sldId id="2147478051" r:id="rId62"/>
    <p:sldId id="2147478050" r:id="rId63"/>
    <p:sldId id="2147478118" r:id="rId64"/>
    <p:sldId id="2147478052" r:id="rId65"/>
    <p:sldId id="2147478229" r:id="rId66"/>
    <p:sldId id="2147478025" r:id="rId67"/>
    <p:sldId id="2147478026" r:id="rId68"/>
    <p:sldId id="2147478041" r:id="rId69"/>
    <p:sldId id="2147478119" r:id="rId70"/>
    <p:sldId id="2147478042" r:id="rId71"/>
    <p:sldId id="2147478053" r:id="rId72"/>
    <p:sldId id="2147478054" r:id="rId73"/>
    <p:sldId id="2147478200" r:id="rId74"/>
    <p:sldId id="2147478201" r:id="rId75"/>
    <p:sldId id="2147478202" r:id="rId76"/>
    <p:sldId id="2147478055" r:id="rId77"/>
    <p:sldId id="2147478056" r:id="rId78"/>
    <p:sldId id="2147478057" r:id="rId79"/>
    <p:sldId id="2147478058" r:id="rId80"/>
    <p:sldId id="2147478149" r:id="rId81"/>
    <p:sldId id="2147478059" r:id="rId82"/>
    <p:sldId id="2147478148" r:id="rId83"/>
    <p:sldId id="2147478060" r:id="rId84"/>
    <p:sldId id="2147478061" r:id="rId85"/>
    <p:sldId id="2147478120" r:id="rId86"/>
    <p:sldId id="2147478062" r:id="rId87"/>
    <p:sldId id="2147478063" r:id="rId88"/>
    <p:sldId id="2147478064" r:id="rId89"/>
    <p:sldId id="2147478065" r:id="rId90"/>
    <p:sldId id="2147478066" r:id="rId91"/>
    <p:sldId id="2147478203" r:id="rId92"/>
    <p:sldId id="2147478124" r:id="rId93"/>
    <p:sldId id="2147478125" r:id="rId94"/>
    <p:sldId id="2147478126" r:id="rId95"/>
    <p:sldId id="2147478127" r:id="rId96"/>
    <p:sldId id="2147478132" r:id="rId97"/>
    <p:sldId id="2147478133" r:id="rId98"/>
    <p:sldId id="2147478129" r:id="rId99"/>
    <p:sldId id="2147478131" r:id="rId100"/>
    <p:sldId id="926" r:id="rId101"/>
    <p:sldId id="2147478181" r:id="rId102"/>
    <p:sldId id="930" r:id="rId103"/>
    <p:sldId id="928" r:id="rId104"/>
    <p:sldId id="2147478182" r:id="rId105"/>
    <p:sldId id="927" r:id="rId106"/>
    <p:sldId id="929" r:id="rId107"/>
    <p:sldId id="2147478183" r:id="rId108"/>
    <p:sldId id="2147478184" r:id="rId109"/>
    <p:sldId id="2147478185" r:id="rId110"/>
    <p:sldId id="2147478186" r:id="rId111"/>
    <p:sldId id="2147478187" r:id="rId112"/>
    <p:sldId id="2147478188" r:id="rId113"/>
    <p:sldId id="2147478191" r:id="rId114"/>
    <p:sldId id="2147478192" r:id="rId115"/>
    <p:sldId id="2147478168" r:id="rId116"/>
    <p:sldId id="2147478091" r:id="rId117"/>
    <p:sldId id="2147478092" r:id="rId118"/>
    <p:sldId id="2147478093" r:id="rId119"/>
    <p:sldId id="2147478094" r:id="rId120"/>
    <p:sldId id="2147478134" r:id="rId121"/>
    <p:sldId id="2147478095" r:id="rId122"/>
    <p:sldId id="2147478170" r:id="rId123"/>
    <p:sldId id="2147478136" r:id="rId124"/>
    <p:sldId id="2147478141" r:id="rId125"/>
    <p:sldId id="2147478137" r:id="rId126"/>
    <p:sldId id="2147478138" r:id="rId127"/>
    <p:sldId id="2147478139" r:id="rId128"/>
    <p:sldId id="2147478140" r:id="rId129"/>
    <p:sldId id="943" r:id="rId130"/>
    <p:sldId id="2147478150" r:id="rId131"/>
    <p:sldId id="2147478151" r:id="rId132"/>
    <p:sldId id="2147478152" r:id="rId133"/>
    <p:sldId id="2147478153" r:id="rId134"/>
    <p:sldId id="2147478154" r:id="rId135"/>
    <p:sldId id="2147478155" r:id="rId136"/>
    <p:sldId id="2147478156" r:id="rId137"/>
    <p:sldId id="2147478157" r:id="rId138"/>
    <p:sldId id="2147478158" r:id="rId139"/>
    <p:sldId id="2147478172" r:id="rId140"/>
    <p:sldId id="2147478173" r:id="rId141"/>
    <p:sldId id="2147478163" r:id="rId142"/>
    <p:sldId id="2147478171" r:id="rId143"/>
    <p:sldId id="2147478164" r:id="rId144"/>
    <p:sldId id="2147478166" r:id="rId145"/>
    <p:sldId id="2147478165" r:id="rId146"/>
    <p:sldId id="2147478169" r:id="rId147"/>
    <p:sldId id="2147478217" r:id="rId148"/>
    <p:sldId id="2147478216" r:id="rId149"/>
    <p:sldId id="2147478219" r:id="rId150"/>
    <p:sldId id="2147478218" r:id="rId151"/>
    <p:sldId id="2147478220" r:id="rId152"/>
    <p:sldId id="2147478221" r:id="rId153"/>
    <p:sldId id="2147478222" r:id="rId154"/>
    <p:sldId id="2147478223" r:id="rId155"/>
    <p:sldId id="2147478224" r:id="rId156"/>
    <p:sldId id="2147478225" r:id="rId15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227"/>
          </p14:sldIdLst>
        </p14:section>
        <p14:section name="look-at-1" id="{EEAD90F7-C799-45DF-89F4-89868021593C}">
          <p14:sldIdLst>
            <p14:sldId id="2147478016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001"/>
            <p14:sldId id="2147477999"/>
          </p14:sldIdLst>
        </p14:section>
        <p14:section name="look-at-4" id="{6D9956C4-4EC1-41AE-98D5-06618DD659CB}">
          <p14:sldIdLst>
            <p14:sldId id="2147478226"/>
            <p14:sldId id="2147478193"/>
            <p14:sldId id="2147478194"/>
            <p14:sldId id="2147478195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96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97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  <p14:sldId id="2147478228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  <p14:sldId id="2147478229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  <p14:sldId id="2147478200"/>
            <p14:sldId id="2147478201"/>
            <p14:sldId id="2147478202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  <p14:sldId id="2147478203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129"/>
            <p14:sldId id="2147478131"/>
          </p14:sldIdLst>
        </p14:section>
        <p14:section name="db-2" id="{CBE3C85B-8588-4A28-9A8B-A7CE7E740D05}">
          <p14:sldIdLst>
            <p14:sldId id="926"/>
            <p14:sldId id="2147478181"/>
            <p14:sldId id="930"/>
            <p14:sldId id="928"/>
            <p14:sldId id="2147478182"/>
            <p14:sldId id="927"/>
            <p14:sldId id="929"/>
          </p14:sldIdLst>
        </p14:section>
        <p14:section name="matrix-1" id="{D8F5A0E2-69C0-4B06-9902-0CC2477BBCC4}">
          <p14:sldIdLst>
            <p14:sldId id="2147478183"/>
            <p14:sldId id="2147478184"/>
            <p14:sldId id="2147478185"/>
            <p14:sldId id="2147478186"/>
            <p14:sldId id="2147478187"/>
            <p14:sldId id="2147478188"/>
            <p14:sldId id="2147478191"/>
            <p14:sldId id="2147478192"/>
          </p14:sldIdLst>
        </p14:section>
        <p14:section name="matrix-2" id="{04A189E4-99AB-488D-8CF0-1508C3B66F6A}">
          <p14:sldIdLst>
            <p14:sldId id="2147478168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70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72"/>
            <p14:sldId id="2147478173"/>
            <p14:sldId id="2147478163"/>
            <p14:sldId id="2147478171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9"/>
          </p14:sldIdLst>
        </p14:section>
        <p14:section name="http+data" id="{E012D025-EF92-4FEB-98DD-D3FD711DA20C}">
          <p14:sldIdLst>
            <p14:sldId id="2147478217"/>
            <p14:sldId id="2147478216"/>
            <p14:sldId id="2147478219"/>
            <p14:sldId id="2147478218"/>
            <p14:sldId id="2147478220"/>
            <p14:sldId id="2147478221"/>
            <p14:sldId id="2147478222"/>
            <p14:sldId id="2147478223"/>
            <p14:sldId id="2147478224"/>
            <p14:sldId id="21474782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0070C0"/>
    <a:srgbClr val="FAFCFA"/>
    <a:srgbClr val="FF0000"/>
    <a:srgbClr val="595959"/>
    <a:srgbClr val="5B9BD5"/>
    <a:srgbClr val="F48F14"/>
    <a:srgbClr val="FFFFFF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98" autoAdjust="0"/>
    <p:restoredTop sz="97357" autoAdjust="0"/>
  </p:normalViewPr>
  <p:slideViewPr>
    <p:cSldViewPr snapToGrid="0">
      <p:cViewPr varScale="1">
        <p:scale>
          <a:sx n="110" d="100"/>
          <a:sy n="110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E39782-3297-1C21-9019-1AE43E4D48EB}"/>
              </a:ext>
            </a:extLst>
          </p:cNvPr>
          <p:cNvSpPr/>
          <p:nvPr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7000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BDEEC9-51EC-B4D4-6983-4FC6AFEF4171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D6491A-7952-6BE1-7BB1-CCC8F1427BA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CDD73BA-2811-0D63-CCBD-FB77DDFD147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540B75-0AE7-6D5F-8810-DE01E304C2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DA1F499-4189-60BC-ED98-A12BA729652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42BC8E4-5CCA-9B00-462F-E0E98AC408E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1877E5A-0031-838F-EAD5-2B39F8D4C37B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1122C7-F40D-8172-90DE-7BDEA3B351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37E2DAA-31AF-1786-2E38-2219A2945512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E7BEBA-E54F-C31F-1842-A03487D3AFBC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CB98134-0D10-BF1E-F008-740DE2108CD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0FDB35-A37D-06CD-D84A-5C9949304D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A47554E-7E2C-043F-0722-03C6F66C064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F8651F0-322D-CCBA-CB5F-24BF4A1DDB25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AA1967B8-377B-3736-0508-8B94F59FD143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9B44A06-1D0E-9F37-902B-C381140D36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9F0E22-81EF-C61B-56AC-5598CEB78561}"/>
              </a:ext>
            </a:extLst>
          </p:cNvPr>
          <p:cNvSpPr/>
          <p:nvPr/>
        </p:nvSpPr>
        <p:spPr>
          <a:xfrm>
            <a:off x="8383048" y="2866246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E9108-1415-6E94-28D9-C36CDEA8EFE9}"/>
              </a:ext>
            </a:extLst>
          </p:cNvPr>
          <p:cNvSpPr/>
          <p:nvPr/>
        </p:nvSpPr>
        <p:spPr>
          <a:xfrm>
            <a:off x="10897959" y="2866246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9C6B66E-A05A-B183-72A2-DF43DC82B588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9191516" y="3071218"/>
            <a:ext cx="1706443" cy="1638691"/>
          </a:xfrm>
          <a:prstGeom prst="bentConnector3">
            <a:avLst>
              <a:gd name="adj1" fmla="val 59201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A1D7946-5F3B-61D0-0420-BF669D18AA05}"/>
              </a:ext>
            </a:extLst>
          </p:cNvPr>
          <p:cNvSpPr/>
          <p:nvPr/>
        </p:nvSpPr>
        <p:spPr>
          <a:xfrm>
            <a:off x="9298641" y="4594454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2D3FE4B-0DD9-1C8D-9A13-8A070D77E8F5}"/>
              </a:ext>
            </a:extLst>
          </p:cNvPr>
          <p:cNvSpPr/>
          <p:nvPr/>
        </p:nvSpPr>
        <p:spPr>
          <a:xfrm>
            <a:off x="9693590" y="3661392"/>
            <a:ext cx="1021076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img, css, ...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9C54FC-3D29-7EAB-D9AC-BC017486572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8925648" y="3276188"/>
            <a:ext cx="1637" cy="1167852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63DAA4FE-9B3D-0B8D-B22B-7525A2D2D52F}"/>
              </a:ext>
            </a:extLst>
          </p:cNvPr>
          <p:cNvSpPr/>
          <p:nvPr/>
        </p:nvSpPr>
        <p:spPr>
          <a:xfrm>
            <a:off x="8383048" y="3517633"/>
            <a:ext cx="1088474" cy="66054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1ABBEE6-F15C-8C1B-7401-3A336C38DAEE}"/>
              </a:ext>
            </a:extLst>
          </p:cNvPr>
          <p:cNvSpPr/>
          <p:nvPr/>
        </p:nvSpPr>
        <p:spPr>
          <a:xfrm>
            <a:off x="8814048" y="3163985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2" name="スマイル 11">
            <a:extLst>
              <a:ext uri="{FF2B5EF4-FFF2-40B4-BE49-F238E27FC236}">
                <a16:creationId xmlns:a16="http://schemas.microsoft.com/office/drawing/2014/main" id="{96ACF388-BFC7-6AD8-1949-619339F650CB}"/>
              </a:ext>
            </a:extLst>
          </p:cNvPr>
          <p:cNvSpPr/>
          <p:nvPr/>
        </p:nvSpPr>
        <p:spPr>
          <a:xfrm>
            <a:off x="8659780" y="4444041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30EF39-E6C9-9438-C388-7DDFC4D7AAD4}"/>
              </a:ext>
            </a:extLst>
          </p:cNvPr>
          <p:cNvSpPr/>
          <p:nvPr/>
        </p:nvSpPr>
        <p:spPr>
          <a:xfrm>
            <a:off x="9149246" y="3752606"/>
            <a:ext cx="264849" cy="2252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896842-CED3-FE50-F1C7-3F2075CE6581}"/>
              </a:ext>
            </a:extLst>
          </p:cNvPr>
          <p:cNvSpPr/>
          <p:nvPr/>
        </p:nvSpPr>
        <p:spPr>
          <a:xfrm>
            <a:off x="10112026" y="4265064"/>
            <a:ext cx="174222" cy="14815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EC2E978-1C23-555C-0A8C-B66DA8892DD8}"/>
              </a:ext>
            </a:extLst>
          </p:cNvPr>
          <p:cNvCxnSpPr>
            <a:cxnSpLocks/>
          </p:cNvCxnSpPr>
          <p:nvPr/>
        </p:nvCxnSpPr>
        <p:spPr>
          <a:xfrm rot="5400000">
            <a:off x="10012758" y="2548385"/>
            <a:ext cx="701634" cy="2157246"/>
          </a:xfrm>
          <a:prstGeom prst="bentConnector3">
            <a:avLst>
              <a:gd name="adj1" fmla="val 151150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書類 15">
            <a:extLst>
              <a:ext uri="{FF2B5EF4-FFF2-40B4-BE49-F238E27FC236}">
                <a16:creationId xmlns:a16="http://schemas.microsoft.com/office/drawing/2014/main" id="{427C9D8C-0BAF-6D5F-8594-C676D7E5E360}"/>
              </a:ext>
            </a:extLst>
          </p:cNvPr>
          <p:cNvSpPr/>
          <p:nvPr/>
        </p:nvSpPr>
        <p:spPr>
          <a:xfrm>
            <a:off x="11077886" y="3513796"/>
            <a:ext cx="744966" cy="4520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 etc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148E3A6-9C13-9244-C056-72A7EB749E48}"/>
              </a:ext>
            </a:extLst>
          </p:cNvPr>
          <p:cNvSpPr/>
          <p:nvPr/>
        </p:nvSpPr>
        <p:spPr>
          <a:xfrm>
            <a:off x="11317370" y="3158082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6C2708-12AE-E99C-B0AE-8B689AE21F1A}"/>
              </a:ext>
            </a:extLst>
          </p:cNvPr>
          <p:cNvSpPr/>
          <p:nvPr userDrawn="1"/>
        </p:nvSpPr>
        <p:spPr>
          <a:xfrm>
            <a:off x="205567" y="2868789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AD29B53-629B-8A2B-DC0F-5BCF1E4EAE54}"/>
              </a:ext>
            </a:extLst>
          </p:cNvPr>
          <p:cNvSpPr/>
          <p:nvPr userDrawn="1"/>
        </p:nvSpPr>
        <p:spPr>
          <a:xfrm>
            <a:off x="2720479" y="2868789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80E3EAE-C94B-AEFE-990A-312FFC292212}"/>
              </a:ext>
            </a:extLst>
          </p:cNvPr>
          <p:cNvCxnSpPr>
            <a:cxnSpLocks/>
            <a:stCxn id="31" idx="6"/>
            <a:endCxn id="20" idx="1"/>
          </p:cNvCxnSpPr>
          <p:nvPr userDrawn="1"/>
        </p:nvCxnSpPr>
        <p:spPr>
          <a:xfrm flipV="1">
            <a:off x="1014035" y="3073761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FADAA52D-BF6F-92D0-0CB7-19571557BD6F}"/>
              </a:ext>
            </a:extLst>
          </p:cNvPr>
          <p:cNvSpPr/>
          <p:nvPr userDrawn="1"/>
        </p:nvSpPr>
        <p:spPr>
          <a:xfrm>
            <a:off x="1106764" y="4365281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BA492F7-B50D-2635-7441-233B4FD940F4}"/>
              </a:ext>
            </a:extLst>
          </p:cNvPr>
          <p:cNvSpPr/>
          <p:nvPr userDrawn="1"/>
        </p:nvSpPr>
        <p:spPr>
          <a:xfrm>
            <a:off x="1511123" y="3681374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2AD4581-52C6-2855-106D-F802B7065E5C}"/>
              </a:ext>
            </a:extLst>
          </p:cNvPr>
          <p:cNvCxnSpPr>
            <a:cxnSpLocks/>
            <a:stCxn id="19" idx="2"/>
            <a:endCxn id="31" idx="0"/>
          </p:cNvCxnSpPr>
          <p:nvPr userDrawn="1"/>
        </p:nvCxnSpPr>
        <p:spPr>
          <a:xfrm flipH="1">
            <a:off x="748167" y="3278731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書類 24">
            <a:extLst>
              <a:ext uri="{FF2B5EF4-FFF2-40B4-BE49-F238E27FC236}">
                <a16:creationId xmlns:a16="http://schemas.microsoft.com/office/drawing/2014/main" id="{09759915-8F62-14E5-1825-69C7096E79F1}"/>
              </a:ext>
            </a:extLst>
          </p:cNvPr>
          <p:cNvSpPr/>
          <p:nvPr userDrawn="1"/>
        </p:nvSpPr>
        <p:spPr>
          <a:xfrm>
            <a:off x="205567" y="3520176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BC258AB-E051-D596-6229-796B90A994EB}"/>
              </a:ext>
            </a:extLst>
          </p:cNvPr>
          <p:cNvSpPr/>
          <p:nvPr userDrawn="1"/>
        </p:nvSpPr>
        <p:spPr>
          <a:xfrm>
            <a:off x="636567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4AD55CA-CC72-7B96-564B-BF2E28CF5B07}"/>
              </a:ext>
            </a:extLst>
          </p:cNvPr>
          <p:cNvCxnSpPr>
            <a:cxnSpLocks/>
            <a:stCxn id="20" idx="2"/>
            <a:endCxn id="32" idx="0"/>
          </p:cNvCxnSpPr>
          <p:nvPr userDrawn="1"/>
        </p:nvCxnSpPr>
        <p:spPr>
          <a:xfrm flipH="1">
            <a:off x="3261395" y="3278731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書類 27">
            <a:extLst>
              <a:ext uri="{FF2B5EF4-FFF2-40B4-BE49-F238E27FC236}">
                <a16:creationId xmlns:a16="http://schemas.microsoft.com/office/drawing/2014/main" id="{5FCA3BDF-9E31-1354-9D92-3B508A01B826}"/>
              </a:ext>
            </a:extLst>
          </p:cNvPr>
          <p:cNvSpPr/>
          <p:nvPr userDrawn="1"/>
        </p:nvSpPr>
        <p:spPr>
          <a:xfrm>
            <a:off x="2720479" y="3520175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2F5DA8DC-24B5-27BD-1C31-E42FAEEA40B7}"/>
              </a:ext>
            </a:extLst>
          </p:cNvPr>
          <p:cNvCxnSpPr>
            <a:cxnSpLocks/>
            <a:stCxn id="31" idx="5"/>
            <a:endCxn id="32" idx="2"/>
          </p:cNvCxnSpPr>
          <p:nvPr userDrawn="1"/>
        </p:nvCxnSpPr>
        <p:spPr>
          <a:xfrm rot="5400000" flipH="1" flipV="1">
            <a:off x="1871845" y="3530032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000484AD-6065-F5A7-63B1-58B90E45B8F9}"/>
              </a:ext>
            </a:extLst>
          </p:cNvPr>
          <p:cNvSpPr/>
          <p:nvPr userDrawn="1"/>
        </p:nvSpPr>
        <p:spPr>
          <a:xfrm>
            <a:off x="3145940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1" name="スマイル 30">
            <a:extLst>
              <a:ext uri="{FF2B5EF4-FFF2-40B4-BE49-F238E27FC236}">
                <a16:creationId xmlns:a16="http://schemas.microsoft.com/office/drawing/2014/main" id="{93B78C3A-982C-87E7-A850-A53272585332}"/>
              </a:ext>
            </a:extLst>
          </p:cNvPr>
          <p:cNvSpPr/>
          <p:nvPr userDrawn="1"/>
        </p:nvSpPr>
        <p:spPr>
          <a:xfrm>
            <a:off x="482299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2" name="スマイル 31">
            <a:extLst>
              <a:ext uri="{FF2B5EF4-FFF2-40B4-BE49-F238E27FC236}">
                <a16:creationId xmlns:a16="http://schemas.microsoft.com/office/drawing/2014/main" id="{F1278F21-8713-715C-20D1-C37A6C944428}"/>
              </a:ext>
            </a:extLst>
          </p:cNvPr>
          <p:cNvSpPr/>
          <p:nvPr userDrawn="1"/>
        </p:nvSpPr>
        <p:spPr>
          <a:xfrm>
            <a:off x="2995527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DB7E6A0-E731-F3E8-9E51-E0AF000412E4}"/>
              </a:ext>
            </a:extLst>
          </p:cNvPr>
          <p:cNvSpPr/>
          <p:nvPr userDrawn="1"/>
        </p:nvSpPr>
        <p:spPr>
          <a:xfrm>
            <a:off x="4289662" y="2865377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B7D8FB7-1C4B-051A-2698-036D805146F7}"/>
              </a:ext>
            </a:extLst>
          </p:cNvPr>
          <p:cNvSpPr/>
          <p:nvPr userDrawn="1"/>
        </p:nvSpPr>
        <p:spPr>
          <a:xfrm>
            <a:off x="6804574" y="2865377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5253F5B3-3479-093C-91D4-AFD19BBB32EF}"/>
              </a:ext>
            </a:extLst>
          </p:cNvPr>
          <p:cNvCxnSpPr>
            <a:cxnSpLocks/>
            <a:stCxn id="46" idx="6"/>
            <a:endCxn id="35" idx="1"/>
          </p:cNvCxnSpPr>
          <p:nvPr userDrawn="1"/>
        </p:nvCxnSpPr>
        <p:spPr>
          <a:xfrm flipV="1">
            <a:off x="5098130" y="3070349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142730FB-5833-11DA-859C-B1EA562CA18D}"/>
              </a:ext>
            </a:extLst>
          </p:cNvPr>
          <p:cNvSpPr/>
          <p:nvPr userDrawn="1"/>
        </p:nvSpPr>
        <p:spPr>
          <a:xfrm>
            <a:off x="5190859" y="4361869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FF1CCFF-8C69-D611-4A4A-66A1A9A62F5A}"/>
              </a:ext>
            </a:extLst>
          </p:cNvPr>
          <p:cNvSpPr/>
          <p:nvPr userDrawn="1"/>
        </p:nvSpPr>
        <p:spPr>
          <a:xfrm>
            <a:off x="5595218" y="3677962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POST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3D1C898-2D1A-F0F8-5E8C-697AD0E9396C}"/>
              </a:ext>
            </a:extLst>
          </p:cNvPr>
          <p:cNvCxnSpPr>
            <a:cxnSpLocks/>
            <a:stCxn id="34" idx="2"/>
            <a:endCxn id="46" idx="0"/>
          </p:cNvCxnSpPr>
          <p:nvPr userDrawn="1"/>
        </p:nvCxnSpPr>
        <p:spPr>
          <a:xfrm flipH="1">
            <a:off x="4832262" y="3275319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書類 39">
            <a:extLst>
              <a:ext uri="{FF2B5EF4-FFF2-40B4-BE49-F238E27FC236}">
                <a16:creationId xmlns:a16="http://schemas.microsoft.com/office/drawing/2014/main" id="{D3FAEBF8-6F04-38D6-0593-9FA5E5E2845C}"/>
              </a:ext>
            </a:extLst>
          </p:cNvPr>
          <p:cNvSpPr/>
          <p:nvPr userDrawn="1"/>
        </p:nvSpPr>
        <p:spPr>
          <a:xfrm>
            <a:off x="4289662" y="3516764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E39BA83-D134-79FD-F900-B8E1E50684D4}"/>
              </a:ext>
            </a:extLst>
          </p:cNvPr>
          <p:cNvSpPr/>
          <p:nvPr userDrawn="1"/>
        </p:nvSpPr>
        <p:spPr>
          <a:xfrm>
            <a:off x="4720662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F6A4D36-1179-799C-53A8-1E08C1020BDF}"/>
              </a:ext>
            </a:extLst>
          </p:cNvPr>
          <p:cNvCxnSpPr>
            <a:cxnSpLocks/>
            <a:stCxn id="35" idx="2"/>
            <a:endCxn id="47" idx="0"/>
          </p:cNvCxnSpPr>
          <p:nvPr userDrawn="1"/>
        </p:nvCxnSpPr>
        <p:spPr>
          <a:xfrm flipH="1">
            <a:off x="7345490" y="3275319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D58E8D90-BE71-C2F4-B558-B7FA807FB669}"/>
              </a:ext>
            </a:extLst>
          </p:cNvPr>
          <p:cNvSpPr/>
          <p:nvPr userDrawn="1"/>
        </p:nvSpPr>
        <p:spPr>
          <a:xfrm>
            <a:off x="6804574" y="3516763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23AE9211-03FD-EACB-7B67-308CAA41AEF3}"/>
              </a:ext>
            </a:extLst>
          </p:cNvPr>
          <p:cNvCxnSpPr>
            <a:cxnSpLocks/>
            <a:stCxn id="46" idx="5"/>
            <a:endCxn id="47" idx="2"/>
          </p:cNvCxnSpPr>
          <p:nvPr userDrawn="1"/>
        </p:nvCxnSpPr>
        <p:spPr>
          <a:xfrm rot="5400000" flipH="1" flipV="1">
            <a:off x="5955940" y="3526620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1B3B7E4-BC5B-102F-1094-969F281D6E3B}"/>
              </a:ext>
            </a:extLst>
          </p:cNvPr>
          <p:cNvSpPr/>
          <p:nvPr userDrawn="1"/>
        </p:nvSpPr>
        <p:spPr>
          <a:xfrm>
            <a:off x="7230035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6" name="スマイル 45">
            <a:extLst>
              <a:ext uri="{FF2B5EF4-FFF2-40B4-BE49-F238E27FC236}">
                <a16:creationId xmlns:a16="http://schemas.microsoft.com/office/drawing/2014/main" id="{84EE806F-AE63-E648-3658-8E9F3EF71CC1}"/>
              </a:ext>
            </a:extLst>
          </p:cNvPr>
          <p:cNvSpPr/>
          <p:nvPr userDrawn="1"/>
        </p:nvSpPr>
        <p:spPr>
          <a:xfrm>
            <a:off x="4566394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7" name="スマイル 46">
            <a:extLst>
              <a:ext uri="{FF2B5EF4-FFF2-40B4-BE49-F238E27FC236}">
                <a16:creationId xmlns:a16="http://schemas.microsoft.com/office/drawing/2014/main" id="{78362FF1-7DFA-68D0-3124-EDD220D53684}"/>
              </a:ext>
            </a:extLst>
          </p:cNvPr>
          <p:cNvSpPr/>
          <p:nvPr userDrawn="1"/>
        </p:nvSpPr>
        <p:spPr>
          <a:xfrm>
            <a:off x="7079622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72A70D-69BF-AB43-6CF5-CE0918AFE426}"/>
              </a:ext>
            </a:extLst>
          </p:cNvPr>
          <p:cNvCxnSpPr>
            <a:cxnSpLocks/>
          </p:cNvCxnSpPr>
          <p:nvPr userDrawn="1"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707910E-DDAE-0BC0-0384-CD6A3B8207D6}"/>
              </a:ext>
            </a:extLst>
          </p:cNvPr>
          <p:cNvCxnSpPr>
            <a:cxnSpLocks/>
          </p:cNvCxnSpPr>
          <p:nvPr userDrawn="1"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FDA36F2-7FBD-23C1-7507-4C24CA755757}"/>
              </a:ext>
            </a:extLst>
          </p:cNvPr>
          <p:cNvSpPr txBox="1"/>
          <p:nvPr userDrawn="1"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162D4A-A958-899F-999B-3F38898C33C3}"/>
              </a:ext>
            </a:extLst>
          </p:cNvPr>
          <p:cNvSpPr txBox="1"/>
          <p:nvPr userDrawn="1"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D2BA45-1AAA-EFDA-1862-A818B8EECD3D}"/>
              </a:ext>
            </a:extLst>
          </p:cNvPr>
          <p:cNvSpPr txBox="1"/>
          <p:nvPr userDrawn="1"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7C9C7D84-5E54-FE3D-7B89-4A8318981A0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CB2964-A18E-1D54-678D-1FD466E8F7D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5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80BA8F1-B365-E665-4840-33574AD0E28A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F21215-F33B-3C34-BE98-75ADB5AB2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D205D33-7178-178F-9429-24EABCA7D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414809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600C54-F109-E19D-2916-5624B811BB81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2A04CB2-49BD-3E29-9CCF-73DD6D0148E3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88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9F5A6168-A171-B857-DD6E-31C8BE8E4A9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A85A91-3F63-4610-F9C5-A4F502C8D0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B5002B1-7D90-61A0-F661-37D68BEC94A3}"/>
              </a:ext>
            </a:extLst>
          </p:cNvPr>
          <p:cNvSpPr/>
          <p:nvPr userDrawn="1"/>
        </p:nvSpPr>
        <p:spPr>
          <a:xfrm>
            <a:off x="7361324" y="1767166"/>
            <a:ext cx="1431235" cy="1113183"/>
          </a:xfrm>
          <a:prstGeom prst="roundRect">
            <a:avLst>
              <a:gd name="adj" fmla="val 3391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callee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BABFA59-61EA-261B-3888-923F2D28D489}"/>
              </a:ext>
            </a:extLst>
          </p:cNvPr>
          <p:cNvSpPr/>
          <p:nvPr userDrawn="1"/>
        </p:nvSpPr>
        <p:spPr>
          <a:xfrm>
            <a:off x="7361324" y="3977651"/>
            <a:ext cx="1431235" cy="1113183"/>
          </a:xfrm>
          <a:prstGeom prst="roundRect">
            <a:avLst>
              <a:gd name="adj" fmla="val 3391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callee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81477F2-8E47-B69D-7FC8-7CF7FF9C07AC}"/>
              </a:ext>
            </a:extLst>
          </p:cNvPr>
          <p:cNvCxnSpPr>
            <a:cxnSpLocks/>
            <a:stCxn id="3" idx="3"/>
            <a:endCxn id="13" idx="2"/>
          </p:cNvCxnSpPr>
          <p:nvPr userDrawn="1"/>
        </p:nvCxnSpPr>
        <p:spPr>
          <a:xfrm>
            <a:off x="8792559" y="2323758"/>
            <a:ext cx="180055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9CD34EC-E4BE-E873-4D8B-B22445E929DE}"/>
              </a:ext>
            </a:extLst>
          </p:cNvPr>
          <p:cNvCxnSpPr>
            <a:cxnSpLocks/>
            <a:stCxn id="4" idx="3"/>
            <a:endCxn id="16" idx="2"/>
          </p:cNvCxnSpPr>
          <p:nvPr userDrawn="1"/>
        </p:nvCxnSpPr>
        <p:spPr>
          <a:xfrm>
            <a:off x="8792559" y="4534243"/>
            <a:ext cx="180055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柱 6">
            <a:extLst>
              <a:ext uri="{FF2B5EF4-FFF2-40B4-BE49-F238E27FC236}">
                <a16:creationId xmlns:a16="http://schemas.microsoft.com/office/drawing/2014/main" id="{31DAE4F3-6401-EBE9-68CC-33DAF930DEC2}"/>
              </a:ext>
            </a:extLst>
          </p:cNvPr>
          <p:cNvSpPr/>
          <p:nvPr userDrawn="1"/>
        </p:nvSpPr>
        <p:spPr>
          <a:xfrm>
            <a:off x="1788151" y="3977651"/>
            <a:ext cx="1431235" cy="1113183"/>
          </a:xfrm>
          <a:prstGeom prst="can">
            <a:avLst/>
          </a:prstGeom>
          <a:solidFill>
            <a:srgbClr val="5482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4BD5683-109A-90F7-0E2A-3E2DCE59BAB2}"/>
              </a:ext>
            </a:extLst>
          </p:cNvPr>
          <p:cNvCxnSpPr>
            <a:cxnSpLocks/>
            <a:stCxn id="7" idx="4"/>
            <a:endCxn id="14" idx="1"/>
          </p:cNvCxnSpPr>
          <p:nvPr userDrawn="1"/>
        </p:nvCxnSpPr>
        <p:spPr>
          <a:xfrm>
            <a:off x="3219386" y="4534243"/>
            <a:ext cx="1883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柱 8">
            <a:extLst>
              <a:ext uri="{FF2B5EF4-FFF2-40B4-BE49-F238E27FC236}">
                <a16:creationId xmlns:a16="http://schemas.microsoft.com/office/drawing/2014/main" id="{A726EEB9-C88D-96C0-EF14-39352CCF56A3}"/>
              </a:ext>
            </a:extLst>
          </p:cNvPr>
          <p:cNvSpPr/>
          <p:nvPr userDrawn="1"/>
        </p:nvSpPr>
        <p:spPr>
          <a:xfrm>
            <a:off x="1788151" y="1767166"/>
            <a:ext cx="1431235" cy="1113183"/>
          </a:xfrm>
          <a:prstGeom prst="can">
            <a:avLst/>
          </a:prstGeom>
          <a:solidFill>
            <a:srgbClr val="5482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7795ABB-CC0D-B45A-84CA-12B94AEA6DC9}"/>
              </a:ext>
            </a:extLst>
          </p:cNvPr>
          <p:cNvCxnSpPr>
            <a:stCxn id="9" idx="4"/>
            <a:endCxn id="11" idx="1"/>
          </p:cNvCxnSpPr>
          <p:nvPr userDrawn="1"/>
        </p:nvCxnSpPr>
        <p:spPr>
          <a:xfrm>
            <a:off x="3219386" y="2323758"/>
            <a:ext cx="1883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CD9DCC-47BF-9802-7828-08588ABADFC8}"/>
              </a:ext>
            </a:extLst>
          </p:cNvPr>
          <p:cNvSpPr/>
          <p:nvPr userDrawn="1"/>
        </p:nvSpPr>
        <p:spPr>
          <a:xfrm>
            <a:off x="3407696" y="1767166"/>
            <a:ext cx="1431235" cy="1113183"/>
          </a:xfrm>
          <a:prstGeom prst="roundRect">
            <a:avLst>
              <a:gd name="adj" fmla="val 339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EB18775-E92C-9CA5-1C87-EAE6FA508571}"/>
              </a:ext>
            </a:extLst>
          </p:cNvPr>
          <p:cNvSpPr/>
          <p:nvPr userDrawn="1"/>
        </p:nvSpPr>
        <p:spPr>
          <a:xfrm>
            <a:off x="6825761" y="1767166"/>
            <a:ext cx="355508" cy="1113183"/>
          </a:xfrm>
          <a:prstGeom prst="roundRect">
            <a:avLst>
              <a:gd name="adj" fmla="val 815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FFAF385E-C4B9-2FD6-DBBB-C95AC0788A28}"/>
              </a:ext>
            </a:extLst>
          </p:cNvPr>
          <p:cNvSpPr/>
          <p:nvPr userDrawn="1"/>
        </p:nvSpPr>
        <p:spPr>
          <a:xfrm>
            <a:off x="8972614" y="1767166"/>
            <a:ext cx="1431235" cy="1113183"/>
          </a:xfrm>
          <a:prstGeom prst="can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B3A2C7F-A5D3-EEA6-E2E5-903295AD2EF2}"/>
              </a:ext>
            </a:extLst>
          </p:cNvPr>
          <p:cNvSpPr/>
          <p:nvPr userDrawn="1"/>
        </p:nvSpPr>
        <p:spPr>
          <a:xfrm>
            <a:off x="3407696" y="3977651"/>
            <a:ext cx="1431235" cy="1113183"/>
          </a:xfrm>
          <a:prstGeom prst="roundRect">
            <a:avLst>
              <a:gd name="adj" fmla="val 339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4183342-9BF8-0734-B5F6-2262F3840D76}"/>
              </a:ext>
            </a:extLst>
          </p:cNvPr>
          <p:cNvSpPr/>
          <p:nvPr userDrawn="1"/>
        </p:nvSpPr>
        <p:spPr>
          <a:xfrm>
            <a:off x="6825761" y="3977651"/>
            <a:ext cx="355508" cy="1113183"/>
          </a:xfrm>
          <a:prstGeom prst="roundRect">
            <a:avLst>
              <a:gd name="adj" fmla="val 815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C37270F3-D742-F196-B857-94A72F8FA57E}"/>
              </a:ext>
            </a:extLst>
          </p:cNvPr>
          <p:cNvSpPr/>
          <p:nvPr userDrawn="1"/>
        </p:nvSpPr>
        <p:spPr>
          <a:xfrm>
            <a:off x="8972614" y="3977651"/>
            <a:ext cx="1431235" cy="1113183"/>
          </a:xfrm>
          <a:prstGeom prst="can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EA3DE660-AAA8-AC18-5CF8-05C2ADD80BC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ADEE07F-BE8D-23BD-0EB0-C8620034D97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7FF4D06-EEA4-45EE-6623-A18B273B56B0}"/>
              </a:ext>
            </a:extLst>
          </p:cNvPr>
          <p:cNvSpPr/>
          <p:nvPr/>
        </p:nvSpPr>
        <p:spPr>
          <a:xfrm rot="5400000">
            <a:off x="3990" y="3992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A411E17-55CB-0C26-7759-4EAE51627542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CBF91E-45A9-8D62-1220-A5A1A97B802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6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25264C81-C0D7-9EF0-A937-B50EB10FF98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73A62F7-DC81-8117-C4D7-2D19C5B19C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F946DF8-0E76-EE40-EF80-F43C48AEC8C7}"/>
              </a:ext>
            </a:extLst>
          </p:cNvPr>
          <p:cNvGrpSpPr/>
          <p:nvPr userDrawn="1"/>
        </p:nvGrpSpPr>
        <p:grpSpPr>
          <a:xfrm>
            <a:off x="232150" y="56450"/>
            <a:ext cx="11661806" cy="6584505"/>
            <a:chOff x="232150" y="56450"/>
            <a:chExt cx="11661806" cy="6584505"/>
          </a:xfrm>
        </p:grpSpPr>
        <p:pic>
          <p:nvPicPr>
            <p:cNvPr id="6" name="図 5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30A1C236-C5EC-86A1-5BA9-02B2AA0FE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2016" y="4469633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BF9B852-B6E0-19CC-C6BF-41344F032A63}"/>
                </a:ext>
              </a:extLst>
            </p:cNvPr>
            <p:cNvSpPr/>
            <p:nvPr/>
          </p:nvSpPr>
          <p:spPr>
            <a:xfrm>
              <a:off x="1456386" y="4484554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6E9A16F6-892D-062B-EF37-D90654DE0677}"/>
                </a:ext>
              </a:extLst>
            </p:cNvPr>
            <p:cNvGrpSpPr/>
            <p:nvPr/>
          </p:nvGrpSpPr>
          <p:grpSpPr>
            <a:xfrm>
              <a:off x="8873838" y="534491"/>
              <a:ext cx="3020118" cy="6106464"/>
              <a:chOff x="8873838" y="534491"/>
              <a:chExt cx="3020118" cy="6106464"/>
            </a:xfrm>
            <a:solidFill>
              <a:schemeClr val="bg1">
                <a:lumMod val="95000"/>
              </a:schemeClr>
            </a:solidFill>
            <a:effectLst/>
          </p:grpSpPr>
          <p:sp>
            <p:nvSpPr>
              <p:cNvPr id="40" name="フローチャート: 磁気ディスク 39">
                <a:extLst>
                  <a:ext uri="{FF2B5EF4-FFF2-40B4-BE49-F238E27FC236}">
                    <a16:creationId xmlns:a16="http://schemas.microsoft.com/office/drawing/2014/main" id="{99DDEEE8-6280-B2BE-0B4E-90C99ABFB955}"/>
                  </a:ext>
                </a:extLst>
              </p:cNvPr>
              <p:cNvSpPr/>
              <p:nvPr/>
            </p:nvSpPr>
            <p:spPr>
              <a:xfrm>
                <a:off x="8873838" y="534491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1" name="フローチャート: 磁気ディスク 40">
                <a:extLst>
                  <a:ext uri="{FF2B5EF4-FFF2-40B4-BE49-F238E27FC236}">
                    <a16:creationId xmlns:a16="http://schemas.microsoft.com/office/drawing/2014/main" id="{6F36F1E4-50C5-D8FF-66A8-F5A9F775BF97}"/>
                  </a:ext>
                </a:extLst>
              </p:cNvPr>
              <p:cNvSpPr/>
              <p:nvPr/>
            </p:nvSpPr>
            <p:spPr>
              <a:xfrm>
                <a:off x="8873838" y="202189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E7ABF48-55FF-C060-D15D-50823710B163}"/>
                  </a:ext>
                </a:extLst>
              </p:cNvPr>
              <p:cNvSpPr/>
              <p:nvPr/>
            </p:nvSpPr>
            <p:spPr>
              <a:xfrm>
                <a:off x="8873838" y="640124"/>
                <a:ext cx="1599090" cy="1937811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06C34530-6CA5-641C-6D4D-21B9B7929DE4}"/>
                  </a:ext>
                </a:extLst>
              </p:cNvPr>
              <p:cNvCxnSpPr/>
              <p:nvPr/>
            </p:nvCxnSpPr>
            <p:spPr>
              <a:xfrm>
                <a:off x="887383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430B8989-3360-2296-7BCD-99D39C3070C8}"/>
                  </a:ext>
                </a:extLst>
              </p:cNvPr>
              <p:cNvCxnSpPr/>
              <p:nvPr/>
            </p:nvCxnSpPr>
            <p:spPr>
              <a:xfrm>
                <a:off x="10472928" y="640124"/>
                <a:ext cx="0" cy="1937811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フローチャート: 磁気ディスク 44">
                <a:extLst>
                  <a:ext uri="{FF2B5EF4-FFF2-40B4-BE49-F238E27FC236}">
                    <a16:creationId xmlns:a16="http://schemas.microsoft.com/office/drawing/2014/main" id="{47F7A35B-6F36-A073-DF7E-030545CF7935}"/>
                  </a:ext>
                </a:extLst>
              </p:cNvPr>
              <p:cNvSpPr/>
              <p:nvPr/>
            </p:nvSpPr>
            <p:spPr>
              <a:xfrm>
                <a:off x="8873838" y="2837150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フローチャート: 磁気ディスク 45">
                <a:extLst>
                  <a:ext uri="{FF2B5EF4-FFF2-40B4-BE49-F238E27FC236}">
                    <a16:creationId xmlns:a16="http://schemas.microsoft.com/office/drawing/2014/main" id="{04A823C9-3108-3BB8-30ED-4773A99C3248}"/>
                  </a:ext>
                </a:extLst>
              </p:cNvPr>
              <p:cNvSpPr/>
              <p:nvPr/>
            </p:nvSpPr>
            <p:spPr>
              <a:xfrm>
                <a:off x="8873838" y="3345089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932477EB-8494-905B-957B-C677F823382B}"/>
                  </a:ext>
                </a:extLst>
              </p:cNvPr>
              <p:cNvSpPr/>
              <p:nvPr/>
            </p:nvSpPr>
            <p:spPr>
              <a:xfrm>
                <a:off x="8873838" y="2942783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unsafe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2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A01BAB2F-0B8D-C4ED-5E3D-10DEE80BE6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D9475E2-77ED-38FD-37A7-74166712F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2942783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フローチャート: 磁気ディスク 49">
                <a:extLst>
                  <a:ext uri="{FF2B5EF4-FFF2-40B4-BE49-F238E27FC236}">
                    <a16:creationId xmlns:a16="http://schemas.microsoft.com/office/drawing/2014/main" id="{E57F91F3-6650-520E-4ED4-43ADAA5BB5F0}"/>
                  </a:ext>
                </a:extLst>
              </p:cNvPr>
              <p:cNvSpPr/>
              <p:nvPr/>
            </p:nvSpPr>
            <p:spPr>
              <a:xfrm>
                <a:off x="8873838" y="5483536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1" name="フローチャート: 磁気ディスク 50">
                <a:extLst>
                  <a:ext uri="{FF2B5EF4-FFF2-40B4-BE49-F238E27FC236}">
                    <a16:creationId xmlns:a16="http://schemas.microsoft.com/office/drawing/2014/main" id="{55D16FCA-0BCB-9497-68F7-2C14D402B7FA}"/>
                  </a:ext>
                </a:extLst>
              </p:cNvPr>
              <p:cNvSpPr/>
              <p:nvPr/>
            </p:nvSpPr>
            <p:spPr>
              <a:xfrm>
                <a:off x="8873838" y="5991475"/>
                <a:ext cx="1599090" cy="649480"/>
              </a:xfrm>
              <a:prstGeom prst="flowChartMagneticDisk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EF419FC-6E59-3550-EB45-C444A867FAEB}"/>
                  </a:ext>
                </a:extLst>
              </p:cNvPr>
              <p:cNvSpPr/>
              <p:nvPr/>
            </p:nvSpPr>
            <p:spPr>
              <a:xfrm>
                <a:off x="8873838" y="5589169"/>
                <a:ext cx="1599090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en-US" altLang="ja-JP" sz="1200" b="1">
                    <a:solidFill>
                      <a:schemeClr val="bg1"/>
                    </a:solidFill>
                  </a:rPr>
                  <a:t>.example</a:t>
                </a:r>
                <a:endParaRPr kumimoji="1" lang="ja-JP" altLang="en-US" sz="1400" b="1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3" name="直線コネクタ 52">
                <a:extLst>
                  <a:ext uri="{FF2B5EF4-FFF2-40B4-BE49-F238E27FC236}">
                    <a16:creationId xmlns:a16="http://schemas.microsoft.com/office/drawing/2014/main" id="{8B131E22-9257-E20D-4F0C-492C840332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383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コネクタ 53">
                <a:extLst>
                  <a:ext uri="{FF2B5EF4-FFF2-40B4-BE49-F238E27FC236}">
                    <a16:creationId xmlns:a16="http://schemas.microsoft.com/office/drawing/2014/main" id="{624B1DDA-7CA4-642C-CF09-A0E2B296FB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72928" y="5589169"/>
                <a:ext cx="0" cy="946153"/>
              </a:xfrm>
              <a:prstGeom prst="line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CE9072D8-658F-172D-7CD7-A5A4A209820E}"/>
                  </a:ext>
                </a:extLst>
              </p:cNvPr>
              <p:cNvSpPr/>
              <p:nvPr/>
            </p:nvSpPr>
            <p:spPr>
              <a:xfrm>
                <a:off x="10801125" y="5589169"/>
                <a:ext cx="1092831" cy="946153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3rd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endParaRPr lang="en-US" altLang="ja-JP" sz="1400" b="1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ja-JP" altLang="en-US" sz="1400" b="1">
                    <a:solidFill>
                      <a:schemeClr val="bg1"/>
                    </a:solidFill>
                  </a:rPr>
                  <a:t>（</a:t>
                </a:r>
                <a:r>
                  <a:rPr kumimoji="1" lang="en-US" altLang="ja-JP" sz="1400" b="1">
                    <a:solidFill>
                      <a:schemeClr val="bg1"/>
                    </a:solidFill>
                  </a:rPr>
                  <a:t>evil</a:t>
                </a:r>
                <a:r>
                  <a:rPr kumimoji="1" lang="ja-JP" altLang="en-US" sz="1400" b="1">
                    <a:solidFill>
                      <a:schemeClr val="bg1"/>
                    </a:solidFill>
                  </a:rPr>
                  <a:t>）</a:t>
                </a:r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16A2741C-A31B-11DE-B2BD-69DB4180D7D2}"/>
                  </a:ext>
                </a:extLst>
              </p:cNvPr>
              <p:cNvSpPr/>
              <p:nvPr/>
            </p:nvSpPr>
            <p:spPr>
              <a:xfrm>
                <a:off x="10801125" y="640124"/>
                <a:ext cx="1092831" cy="3248812"/>
              </a:xfrm>
              <a:prstGeom prst="rect">
                <a:avLst/>
              </a:prstGeom>
              <a:grpFill/>
              <a:ln w="31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400" b="1">
                    <a:solidFill>
                      <a:schemeClr val="bg1"/>
                    </a:solidFill>
                  </a:rPr>
                  <a:t>1st</a:t>
                </a:r>
                <a:r>
                  <a:rPr lang="en-US" altLang="ja-JP" sz="1200" b="1">
                    <a:solidFill>
                      <a:schemeClr val="bg1"/>
                    </a:solidFill>
                  </a:rPr>
                  <a:t>-party</a:t>
                </a:r>
                <a:endParaRPr lang="en-US" altLang="ja-JP" sz="1400" b="1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B36401D1-0C50-8E0A-FD4E-F829A5DCE29D}"/>
                </a:ext>
              </a:extLst>
            </p:cNvPr>
            <p:cNvCxnSpPr>
              <a:cxnSpLocks/>
            </p:cNvCxnSpPr>
            <p:nvPr/>
          </p:nvCxnSpPr>
          <p:spPr>
            <a:xfrm>
              <a:off x="10638418" y="176784"/>
              <a:ext cx="0" cy="6358538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データ 9">
              <a:extLst>
                <a:ext uri="{FF2B5EF4-FFF2-40B4-BE49-F238E27FC236}">
                  <a16:creationId xmlns:a16="http://schemas.microsoft.com/office/drawing/2014/main" id="{1FCDA353-A12C-E117-CB3C-5E6B536C7E73}"/>
                </a:ext>
              </a:extLst>
            </p:cNvPr>
            <p:cNvSpPr/>
            <p:nvPr/>
          </p:nvSpPr>
          <p:spPr>
            <a:xfrm>
              <a:off x="3846719" y="5871876"/>
              <a:ext cx="1420368" cy="380738"/>
            </a:xfrm>
            <a:prstGeom prst="flowChartInputOutpu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98675-6C23-BEB6-613B-7723664C4A0D}"/>
                </a:ext>
              </a:extLst>
            </p:cNvPr>
            <p:cNvSpPr txBox="1"/>
            <p:nvPr/>
          </p:nvSpPr>
          <p:spPr>
            <a:xfrm>
              <a:off x="4635177" y="5944837"/>
              <a:ext cx="351378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js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166FEAC-1444-A56A-1E1C-D4BE0BF9A25A}"/>
                </a:ext>
              </a:extLst>
            </p:cNvPr>
            <p:cNvCxnSpPr>
              <a:cxnSpLocks/>
            </p:cNvCxnSpPr>
            <p:nvPr/>
          </p:nvCxnSpPr>
          <p:spPr>
            <a:xfrm>
              <a:off x="3846719" y="3492444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F806A60-080B-359E-76EE-4CE25DCB8922}"/>
                </a:ext>
              </a:extLst>
            </p:cNvPr>
            <p:cNvCxnSpPr>
              <a:cxnSpLocks/>
            </p:cNvCxnSpPr>
            <p:nvPr/>
          </p:nvCxnSpPr>
          <p:spPr>
            <a:xfrm>
              <a:off x="4131641" y="3074504"/>
              <a:ext cx="0" cy="2797372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DDE0A5BE-E4B1-3041-F78E-A270464F1560}"/>
                </a:ext>
              </a:extLst>
            </p:cNvPr>
            <p:cNvCxnSpPr>
              <a:cxnSpLocks/>
            </p:cNvCxnSpPr>
            <p:nvPr/>
          </p:nvCxnSpPr>
          <p:spPr>
            <a:xfrm>
              <a:off x="4979929" y="3488634"/>
              <a:ext cx="0" cy="276398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E2000985-8D83-7E4C-FDBD-983B62C60DC0}"/>
                </a:ext>
              </a:extLst>
            </p:cNvPr>
            <p:cNvCxnSpPr>
              <a:cxnSpLocks/>
            </p:cNvCxnSpPr>
            <p:nvPr/>
          </p:nvCxnSpPr>
          <p:spPr>
            <a:xfrm>
              <a:off x="5267087" y="3111706"/>
              <a:ext cx="0" cy="276017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B3389414-AA39-C28F-7F7B-22A153034652}"/>
                </a:ext>
              </a:extLst>
            </p:cNvPr>
            <p:cNvCxnSpPr>
              <a:cxnSpLocks/>
            </p:cNvCxnSpPr>
            <p:nvPr/>
          </p:nvCxnSpPr>
          <p:spPr>
            <a:xfrm>
              <a:off x="2826630" y="1968888"/>
              <a:ext cx="0" cy="192062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43BB34A-D769-B2E1-07B9-E73C2F93F852}"/>
                </a:ext>
              </a:extLst>
            </p:cNvPr>
            <p:cNvCxnSpPr>
              <a:cxnSpLocks/>
            </p:cNvCxnSpPr>
            <p:nvPr/>
          </p:nvCxnSpPr>
          <p:spPr>
            <a:xfrm>
              <a:off x="3535621" y="908716"/>
              <a:ext cx="0" cy="204396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C153F43-D95A-B4B5-BC94-FEB1A409F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6878" y="1067740"/>
              <a:ext cx="3581" cy="1877523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フリーフォーム: 図形 18">
              <a:extLst>
                <a:ext uri="{FF2B5EF4-FFF2-40B4-BE49-F238E27FC236}">
                  <a16:creationId xmlns:a16="http://schemas.microsoft.com/office/drawing/2014/main" id="{54E6EA05-ECD5-5010-91C4-D31B6495E233}"/>
                </a:ext>
              </a:extLst>
            </p:cNvPr>
            <p:cNvSpPr/>
            <p:nvPr/>
          </p:nvSpPr>
          <p:spPr>
            <a:xfrm>
              <a:off x="2833256" y="2945263"/>
              <a:ext cx="3533622" cy="947208"/>
            </a:xfrm>
            <a:custGeom>
              <a:avLst/>
              <a:gdLst>
                <a:gd name="connsiteX0" fmla="*/ 1297537 w 3533622"/>
                <a:gd name="connsiteY0" fmla="*/ 166443 h 947208"/>
                <a:gd name="connsiteX1" fmla="*/ 1013463 w 3533622"/>
                <a:gd name="connsiteY1" fmla="*/ 547181 h 947208"/>
                <a:gd name="connsiteX2" fmla="*/ 2149758 w 3533622"/>
                <a:gd name="connsiteY2" fmla="*/ 547181 h 947208"/>
                <a:gd name="connsiteX3" fmla="*/ 2433831 w 3533622"/>
                <a:gd name="connsiteY3" fmla="*/ 166443 h 947208"/>
                <a:gd name="connsiteX4" fmla="*/ 706724 w 3533622"/>
                <a:gd name="connsiteY4" fmla="*/ 0 h 947208"/>
                <a:gd name="connsiteX5" fmla="*/ 3533622 w 3533622"/>
                <a:gd name="connsiteY5" fmla="*/ 0 h 947208"/>
                <a:gd name="connsiteX6" fmla="*/ 2826898 w 3533622"/>
                <a:gd name="connsiteY6" fmla="*/ 947208 h 947208"/>
                <a:gd name="connsiteX7" fmla="*/ 0 w 3533622"/>
                <a:gd name="connsiteY7" fmla="*/ 947208 h 947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3622" h="947208">
                  <a:moveTo>
                    <a:pt x="1297537" y="166443"/>
                  </a:moveTo>
                  <a:lnTo>
                    <a:pt x="1013463" y="547181"/>
                  </a:lnTo>
                  <a:lnTo>
                    <a:pt x="2149758" y="547181"/>
                  </a:lnTo>
                  <a:lnTo>
                    <a:pt x="2433831" y="166443"/>
                  </a:lnTo>
                  <a:close/>
                  <a:moveTo>
                    <a:pt x="706724" y="0"/>
                  </a:moveTo>
                  <a:lnTo>
                    <a:pt x="3533622" y="0"/>
                  </a:lnTo>
                  <a:lnTo>
                    <a:pt x="2826898" y="947208"/>
                  </a:lnTo>
                  <a:lnTo>
                    <a:pt x="0" y="94720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ADE0D7E-3F9A-43CB-8BE0-E2DEC23807AB}"/>
                </a:ext>
              </a:extLst>
            </p:cNvPr>
            <p:cNvSpPr txBox="1"/>
            <p:nvPr/>
          </p:nvSpPr>
          <p:spPr>
            <a:xfrm>
              <a:off x="4244242" y="3587255"/>
              <a:ext cx="141801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html@iframe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sp>
          <p:nvSpPr>
            <p:cNvPr id="21" name="フリーフォーム: 図形 20">
              <a:extLst>
                <a:ext uri="{FF2B5EF4-FFF2-40B4-BE49-F238E27FC236}">
                  <a16:creationId xmlns:a16="http://schemas.microsoft.com/office/drawing/2014/main" id="{F0E45B80-B545-8063-87FF-9475AE41EAE8}"/>
                </a:ext>
              </a:extLst>
            </p:cNvPr>
            <p:cNvSpPr/>
            <p:nvPr/>
          </p:nvSpPr>
          <p:spPr>
            <a:xfrm>
              <a:off x="232150" y="640124"/>
              <a:ext cx="7229138" cy="1937812"/>
            </a:xfrm>
            <a:custGeom>
              <a:avLst/>
              <a:gdLst>
                <a:gd name="connsiteX0" fmla="*/ 3307831 w 7229138"/>
                <a:gd name="connsiteY0" fmla="*/ 434564 h 1937812"/>
                <a:gd name="connsiteX1" fmla="*/ 2601106 w 7229138"/>
                <a:gd name="connsiteY1" fmla="*/ 1381772 h 1937812"/>
                <a:gd name="connsiteX2" fmla="*/ 5428004 w 7229138"/>
                <a:gd name="connsiteY2" fmla="*/ 1381772 h 1937812"/>
                <a:gd name="connsiteX3" fmla="*/ 6134728 w 7229138"/>
                <a:gd name="connsiteY3" fmla="*/ 434564 h 1937812"/>
                <a:gd name="connsiteX4" fmla="*/ 1445828 w 7229138"/>
                <a:gd name="connsiteY4" fmla="*/ 0 h 1937812"/>
                <a:gd name="connsiteX5" fmla="*/ 7229138 w 7229138"/>
                <a:gd name="connsiteY5" fmla="*/ 0 h 1937812"/>
                <a:gd name="connsiteX6" fmla="*/ 5783311 w 7229138"/>
                <a:gd name="connsiteY6" fmla="*/ 1937812 h 1937812"/>
                <a:gd name="connsiteX7" fmla="*/ 0 w 7229138"/>
                <a:gd name="connsiteY7" fmla="*/ 1937812 h 1937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29138" h="1937812">
                  <a:moveTo>
                    <a:pt x="3307831" y="434564"/>
                  </a:moveTo>
                  <a:lnTo>
                    <a:pt x="2601106" y="1381772"/>
                  </a:lnTo>
                  <a:lnTo>
                    <a:pt x="5428004" y="1381772"/>
                  </a:lnTo>
                  <a:lnTo>
                    <a:pt x="6134728" y="434564"/>
                  </a:lnTo>
                  <a:close/>
                  <a:moveTo>
                    <a:pt x="1445828" y="0"/>
                  </a:moveTo>
                  <a:lnTo>
                    <a:pt x="7229138" y="0"/>
                  </a:lnTo>
                  <a:lnTo>
                    <a:pt x="5783311" y="1937812"/>
                  </a:lnTo>
                  <a:lnTo>
                    <a:pt x="0" y="193781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383AA942-D61E-639F-39A7-A243C71BAE7D}"/>
                </a:ext>
              </a:extLst>
            </p:cNvPr>
            <p:cNvSpPr txBox="1"/>
            <p:nvPr/>
          </p:nvSpPr>
          <p:spPr>
            <a:xfrm>
              <a:off x="5396589" y="2270158"/>
              <a:ext cx="62228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txBody>
            <a:bodyPr wrap="none" rtlCol="0" anchor="b">
              <a:spAutoFit/>
            </a:bodyPr>
            <a:lstStyle/>
            <a:p>
              <a:pPr algn="r"/>
              <a:r>
                <a:rPr kumimoji="1" lang="en-US" altLang="ja-JP" sz="1400" b="1">
                  <a:solidFill>
                    <a:schemeClr val="bg1"/>
                  </a:solidFill>
                </a:rPr>
                <a:t>html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56200D1-FC9C-3D64-858A-2C910DE4B15B}"/>
                </a:ext>
              </a:extLst>
            </p:cNvPr>
            <p:cNvCxnSpPr>
              <a:cxnSpLocks/>
            </p:cNvCxnSpPr>
            <p:nvPr/>
          </p:nvCxnSpPr>
          <p:spPr>
            <a:xfrm>
              <a:off x="5662259" y="2577935"/>
              <a:ext cx="0" cy="1311001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01C0B87A-4223-8893-334B-37B49E3337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478" y="6070159"/>
              <a:ext cx="3624470" cy="0"/>
            </a:xfrm>
            <a:prstGeom prst="straightConnector1">
              <a:avLst/>
            </a:prstGeom>
            <a:ln w="76200" cap="rnd">
              <a:solidFill>
                <a:schemeClr val="bg1">
                  <a:lumMod val="95000"/>
                </a:schemeClr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431DF66-0C7F-A4B9-2BC8-A1285ECE4C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2748" y="3429000"/>
              <a:ext cx="2743200" cy="0"/>
            </a:xfrm>
            <a:prstGeom prst="straightConnector1">
              <a:avLst/>
            </a:prstGeom>
            <a:ln w="76200" cap="rnd">
              <a:solidFill>
                <a:schemeClr val="bg1">
                  <a:lumMod val="95000"/>
                </a:schemeClr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57B06304-EA8D-9A80-0FC0-6B9C2D316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98365" y="1616805"/>
              <a:ext cx="2027583" cy="0"/>
            </a:xfrm>
            <a:prstGeom prst="straightConnector1">
              <a:avLst/>
            </a:prstGeom>
            <a:ln w="76200" cap="rnd">
              <a:solidFill>
                <a:schemeClr val="bg1">
                  <a:lumMod val="95000"/>
                </a:schemeClr>
              </a:solidFill>
              <a:round/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コネクタ: 曲線 26">
              <a:extLst>
                <a:ext uri="{FF2B5EF4-FFF2-40B4-BE49-F238E27FC236}">
                  <a16:creationId xmlns:a16="http://schemas.microsoft.com/office/drawing/2014/main" id="{6FA4A39C-CD68-B27B-C694-418C6CFFFB4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134687" y="2671381"/>
              <a:ext cx="2992590" cy="339086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コネクタ: 曲線 27">
              <a:extLst>
                <a:ext uri="{FF2B5EF4-FFF2-40B4-BE49-F238E27FC236}">
                  <a16:creationId xmlns:a16="http://schemas.microsoft.com/office/drawing/2014/main" id="{E1775935-8D4E-A1A6-32FA-BB8CDBE9399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76555" y="3963791"/>
              <a:ext cx="950723" cy="2098455"/>
            </a:xfrm>
            <a:prstGeom prst="curvedConnector2">
              <a:avLst/>
            </a:prstGeom>
            <a:ln w="38100">
              <a:solidFill>
                <a:schemeClr val="bg1">
                  <a:lumMod val="95000"/>
                </a:schemeClr>
              </a:solidFill>
              <a:headEnd type="oval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図 28" descr="アイコン&#10;&#10;中程度の精度で自動的に生成された説明">
              <a:extLst>
                <a:ext uri="{FF2B5EF4-FFF2-40B4-BE49-F238E27FC236}">
                  <a16:creationId xmlns:a16="http://schemas.microsoft.com/office/drawing/2014/main" id="{08763883-A33A-DBCE-A513-29A41745D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0432" y="4481745"/>
              <a:ext cx="748332" cy="835934"/>
            </a:xfrm>
            <a:prstGeom prst="rect">
              <a:avLst/>
            </a:prstGeom>
            <a:noFill/>
            <a:ln>
              <a:noFill/>
            </a:ln>
            <a:effectLst/>
          </p:spPr>
        </p:pic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54EE752B-B14B-37C5-A5D6-93A357A4E1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35997" y="4499915"/>
              <a:ext cx="805652" cy="805652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1CEF3A6C-B30C-80EB-9215-14B1342C0AD0}"/>
                </a:ext>
              </a:extLst>
            </p:cNvPr>
            <p:cNvCxnSpPr>
              <a:cxnSpLocks/>
            </p:cNvCxnSpPr>
            <p:nvPr/>
          </p:nvCxnSpPr>
          <p:spPr>
            <a:xfrm>
              <a:off x="1552844" y="4529106"/>
              <a:ext cx="763184" cy="763184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905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D2017805-1A8D-C1CF-C124-C6614DA26BD7}"/>
                </a:ext>
              </a:extLst>
            </p:cNvPr>
            <p:cNvGrpSpPr/>
            <p:nvPr/>
          </p:nvGrpSpPr>
          <p:grpSpPr>
            <a:xfrm>
              <a:off x="1589102" y="4565931"/>
              <a:ext cx="685293" cy="685293"/>
              <a:chOff x="580913" y="5432612"/>
              <a:chExt cx="806823" cy="806823"/>
            </a:xfrm>
            <a:solidFill>
              <a:schemeClr val="bg1">
                <a:lumMod val="95000"/>
              </a:schemeClr>
            </a:solidFill>
            <a:effectLst/>
          </p:grpSpPr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6A402632-4375-C614-E2BB-5EDD0733A459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>
                <a:extLst>
                  <a:ext uri="{FF2B5EF4-FFF2-40B4-BE49-F238E27FC236}">
                    <a16:creationId xmlns:a16="http://schemas.microsoft.com/office/drawing/2014/main" id="{33999894-9461-A318-C476-06452455D971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grpFill/>
              <a:ln w="1270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6190CC8A-B7CE-3E56-F422-4829C88FB02D}"/>
                </a:ext>
              </a:extLst>
            </p:cNvPr>
            <p:cNvSpPr/>
            <p:nvPr/>
          </p:nvSpPr>
          <p:spPr>
            <a:xfrm>
              <a:off x="749805" y="1448154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A</a:t>
              </a:r>
              <a:endParaRPr kumimoji="1" lang="ja-JP" altLang="en-US" sz="2400" b="1">
                <a:solidFill>
                  <a:schemeClr val="bg1"/>
                </a:solidFill>
              </a:endParaRP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634E2651-76FE-37AB-D6A5-976C59FB2E92}"/>
                </a:ext>
              </a:extLst>
            </p:cNvPr>
            <p:cNvSpPr/>
            <p:nvPr/>
          </p:nvSpPr>
          <p:spPr>
            <a:xfrm>
              <a:off x="2985152" y="3260349"/>
              <a:ext cx="337302" cy="33730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b="1">
                  <a:solidFill>
                    <a:schemeClr val="bg1"/>
                  </a:solidFill>
                </a:rPr>
                <a:t>B</a:t>
              </a:r>
              <a:endParaRPr kumimoji="1" lang="ja-JP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43B4AD6-F724-628B-6E8A-C6486BF29282}"/>
                </a:ext>
              </a:extLst>
            </p:cNvPr>
            <p:cNvSpPr txBox="1"/>
            <p:nvPr/>
          </p:nvSpPr>
          <p:spPr>
            <a:xfrm>
              <a:off x="9203533" y="56450"/>
              <a:ext cx="915315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domain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95A1956E-A98C-81A5-0413-2EB8C3F6E861}"/>
                </a:ext>
              </a:extLst>
            </p:cNvPr>
            <p:cNvSpPr txBox="1"/>
            <p:nvPr/>
          </p:nvSpPr>
          <p:spPr>
            <a:xfrm>
              <a:off x="10964422" y="56450"/>
              <a:ext cx="766236" cy="3693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  <a:effectLst/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kumimoji="1" lang="en-US" altLang="ja-JP" b="1">
                  <a:solidFill>
                    <a:schemeClr val="bg1">
                      <a:lumMod val="95000"/>
                    </a:schemeClr>
                  </a:solidFill>
                </a:rPr>
                <a:t>owner</a:t>
              </a:r>
              <a:endParaRPr kumimoji="1" lang="ja-JP" altLang="en-US" b="1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6E7A0099-EBF1-7D70-4D5B-0BAC719DFFE3}"/>
                </a:ext>
              </a:extLst>
            </p:cNvPr>
            <p:cNvSpPr/>
            <p:nvPr/>
          </p:nvSpPr>
          <p:spPr>
            <a:xfrm>
              <a:off x="2743200" y="4469633"/>
              <a:ext cx="950723" cy="848046"/>
            </a:xfrm>
            <a:prstGeom prst="rect">
              <a:avLst/>
            </a:prstGeom>
            <a:solidFill>
              <a:srgbClr val="FFFFFF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A4C4436-2C29-0885-55D9-C964EB4D8505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74B1440-9506-7FE9-D90F-A391A930C92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0BFC846-C3D0-EE67-C773-C0BFB3B0D8AC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1997926-B8AC-9A04-4104-D3929FB51A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rgbClr val="59595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rgbClr val="5B9BD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6A4850F7-3473-5592-8120-4235A73606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pic>
        <p:nvPicPr>
          <p:cNvPr id="42" name="図 41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5454F479-D1E5-F7B2-DF8D-E30C27A5E5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D49AD9C0-0291-4592-659E-37E265BE8660}"/>
              </a:ext>
            </a:extLst>
          </p:cNvPr>
          <p:cNvGrpSpPr/>
          <p:nvPr userDrawn="1"/>
        </p:nvGrpSpPr>
        <p:grpSpPr>
          <a:xfrm>
            <a:off x="1535997" y="4499915"/>
            <a:ext cx="805652" cy="805652"/>
            <a:chOff x="686885" y="5142385"/>
            <a:chExt cx="431734" cy="431734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5" y="5142385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3" y="5158028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C4F12022-FDF3-651C-093B-33F1644A9B23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D72F52E-74B9-DD1A-87B4-AEC22FF0B11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C1B74FF-8989-E859-F66F-9E672A1099D7}"/>
              </a:ext>
            </a:extLst>
          </p:cNvPr>
          <p:cNvSpPr/>
          <p:nvPr userDrawn="1"/>
        </p:nvSpPr>
        <p:spPr>
          <a:xfrm rot="5400000">
            <a:off x="20093" y="20097"/>
            <a:ext cx="1080198" cy="1080198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5A1845E-B4BC-AC98-3264-6E59F086E4C4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033A7F-7BBD-4B33-3A4F-03D760B2579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58046CD-6E2E-D39D-22AC-48D3F718578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EF69A32-4C7D-371F-CD42-13D134BDE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847E23E2-2CFD-0EFC-C87B-51C1CD820C5B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DEF80A4-DEC7-0522-481F-1593B2F95DF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314521A-6C83-8A2F-8432-09D0EEE08DF0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5D7DB0-A955-8222-83AD-DA6CB99D92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F73DE4-7790-0F65-4CBA-1410E750CCE0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2B6661A-9325-8631-6DC6-CC36EC36DB0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56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E4CC98-BC55-ECA4-54BC-50701BD33E15}"/>
              </a:ext>
            </a:extLst>
          </p:cNvPr>
          <p:cNvSpPr txBox="1"/>
          <p:nvPr/>
        </p:nvSpPr>
        <p:spPr>
          <a:xfrm>
            <a:off x="3800630" y="1166842"/>
            <a:ext cx="459074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注目せよ！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予断を与えず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どちらのストレージ？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なんでも描けます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124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119EC-BC14-0C4F-70DF-099CC363865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99A93E-2364-7185-BB4F-7D971839D0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89EB4-BA02-3034-DBD5-980927B3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4B99BC8F-2134-C02A-AD3A-18343F340F0E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4E0E0D8-84F4-37FA-1D55-80A3DD1757C7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8D767620-6DF0-14EC-6CE1-8525F258AB8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7702770B-1E5E-33A7-89CA-4259E3365A33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AAE69C0A-7733-6423-E4A7-B9183D89F984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F67219-942D-079C-081F-52CC2187E9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024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85CD-1FD8-C899-144F-3C789A10B4F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56299-0670-93A4-3297-B126F09061F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73031EA-0BBC-9DD0-9EE3-F4119CA8E75B}"/>
              </a:ext>
            </a:extLst>
          </p:cNvPr>
          <p:cNvSpPr/>
          <p:nvPr/>
        </p:nvSpPr>
        <p:spPr>
          <a:xfrm>
            <a:off x="3140449" y="5962015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B95BDA1-3595-8B0C-95BE-963D71387829}"/>
              </a:ext>
            </a:extLst>
          </p:cNvPr>
          <p:cNvSpPr/>
          <p:nvPr/>
        </p:nvSpPr>
        <p:spPr>
          <a:xfrm>
            <a:off x="5195655" y="5962014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1F96EBF-5E5B-0B3D-B6C0-9BC9DC65EFD3}"/>
              </a:ext>
            </a:extLst>
          </p:cNvPr>
          <p:cNvSpPr/>
          <p:nvPr/>
        </p:nvSpPr>
        <p:spPr>
          <a:xfrm>
            <a:off x="7303804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6F9C2E7-DD86-DFF9-680B-3CF1D5174DE4}"/>
              </a:ext>
            </a:extLst>
          </p:cNvPr>
          <p:cNvSpPr/>
          <p:nvPr/>
        </p:nvSpPr>
        <p:spPr>
          <a:xfrm>
            <a:off x="9404579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CF94C-4C57-39DC-0E4C-133649CDF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F6EBE411-AB8F-95CA-2B9B-0DFF6F0C025F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72F97CF-3096-DF3F-68B6-FC08D336C173}"/>
              </a:ext>
            </a:extLst>
          </p:cNvPr>
          <p:cNvSpPr/>
          <p:nvPr/>
        </p:nvSpPr>
        <p:spPr>
          <a:xfrm>
            <a:off x="2315942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D9BE9CE8-ED00-02E2-ED7D-294A552ACB5C}"/>
              </a:ext>
            </a:extLst>
          </p:cNvPr>
          <p:cNvSpPr/>
          <p:nvPr/>
        </p:nvSpPr>
        <p:spPr>
          <a:xfrm>
            <a:off x="359088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FC9A8150-9214-6ED5-68E7-566C679CD0A0}"/>
              </a:ext>
            </a:extLst>
          </p:cNvPr>
          <p:cNvSpPr/>
          <p:nvPr/>
        </p:nvSpPr>
        <p:spPr>
          <a:xfrm>
            <a:off x="4863064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FE094D11-FFD1-EBAA-CC98-6E895DE8A81E}"/>
              </a:ext>
            </a:extLst>
          </p:cNvPr>
          <p:cNvSpPr/>
          <p:nvPr/>
        </p:nvSpPr>
        <p:spPr>
          <a:xfrm>
            <a:off x="6138008" y="1259911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A0334F-AFE8-FC60-D926-50C8FCA18D2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3589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530461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01715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2503855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2990552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A467E9-BC23-2150-1DB9-BA066A1EDFA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0818" y="1247522"/>
            <a:ext cx="1757318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5AF82-9403-0F76-A43F-25FD4E8B70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A1EA0D-1A1B-62C6-4AC4-629BA436BAD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6D98953-8DFB-FAF5-607E-EE86EA0F46CD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0B8615E-ED4A-F46C-EE1F-0A5D7271324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BE6313F-E510-0175-FCD9-C7E1152919F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572F86FA-41E4-5C7A-EE97-EDEF5B7BBF8D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E7D8DC9-9EFF-DA0F-DA28-A8A2516E3A43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5E9B9A6-3B65-7FB2-C268-F19B5F99C3D0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0AD14AC-DD1F-83FA-C623-2EA42F133E7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9437DCAD-0BD0-A837-8DC2-E835E46DD93B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577A752-4077-7C01-7AE0-5483859622E1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0C51F73C-8EF4-B7E3-3CE4-9CEB419C32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4164411-4F20-07A8-1D83-6F5A86D9F661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A493021-27D8-BA51-4D70-982B80780DB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B890D1C0-19DE-BA73-4FAB-741D5E862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3D725C04-CED9-6462-E2A0-D82259BB27E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900D2D2-A99C-1419-EEB0-B9D35309348C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20ECD05-B717-D1DA-D438-88B10993593D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395C4D7-D2D1-BA74-1FA9-B78454C3C4F2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4BF11B0-7889-CDF7-3849-30CEEE707FF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8E260676-17A9-31C9-191F-2D77402BF490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6009AF7-D6BE-3729-FA26-756FBD955AD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E958334-94B2-6B8C-ACED-711655F854A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9610E13-D45C-1DC5-9A48-FAA9363BBB8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1D68A987-F54F-6CBD-D07F-86FC9E9C01B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3909CCC8-503E-9465-7774-B4B1DBF9D14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918536F-5895-0BB1-B54D-85F48E2431B8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AA1B3F71-6F86-516F-F932-8614645227F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38A662CE-4086-EAFB-5714-AD5DB04CE75E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39163CB-E63F-4E09-1254-326036EC68B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3626223D-8008-BD68-4D7B-B5586B5F051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11C409CA-B361-2164-471B-64859B571C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B941C96-CB1A-A007-EFB0-4FBBB340EFB0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67E355-A42D-583F-A8EF-1558858D7BC7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FBD3548-26C6-F6E1-F088-E5DCE4B306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ECDF7576-B998-8C25-A00B-63802F0C8A27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EE3B187E-469A-10B1-D8F6-A9A2A1C2F8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398309E9-76E0-2E29-9819-A5B15AA9CA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3E80E9A-19E0-AA68-BE02-485C2EDD3935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1060342C-3DA6-6111-84C6-BA765F6883C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0D756A77-26CC-A146-1AEF-20B8FF1EA5A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2CEBEA93-1A1C-860F-06F3-16AE449443DE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2F8827DB-0B9A-E18B-EADA-09AB488771A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25D1FCB3-B82B-85FB-6CAC-5AF112D83E1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1CC9E51-F73B-8685-0EB6-1E01E10F64B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9815F946-F75F-2BA1-7BBB-8F656F9F8BE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92B5075-C5A5-6396-57ED-FDB0C45EC93D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C1A17D2-867F-E812-39C6-99E27CEBAC94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23D314-05FA-09C5-A0FA-624B7D171F81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1096A4-7D00-4D7D-A454-97AC0B0AF64C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D3AC02-DD2A-B25A-C0DA-3261BCE49D70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0CA84AE-1197-D054-47AA-278D33A6EC2F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5420314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CABC9D-E34A-FAE4-6E0F-034D1C1770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5049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F61A2-DD4F-67CA-8002-1637AB35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3B48A7-23E1-3CF6-DF74-0D0D3E16BD3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EE5495F-5265-0162-7298-338ECDCF5F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1532884-939A-9C32-EE25-28F1E8F7B3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1587C4-B8C3-8958-B0D5-756E933B6B3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C2E1235A-5D08-6E38-ECCB-CD792EC7B8C3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67DCB9E-6142-928E-9F3F-CA4A8254AA2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449B59B-C44B-BE30-DD61-8B523946D12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9A829B8-4D08-BB40-8E0B-7E04C0874E7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E536495C-6F94-FBAC-0B56-456EEF21F38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D20E1D8-8BD2-32BE-8FFE-70A05B8FB3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6AE5790-24C0-83EE-DABB-D92869DD6DD0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8DB1B198-619D-1D55-DD1E-A456CBE1C3E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FE17B61B-0CA0-2DD2-7D1F-B3A4A4903EDA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38414CDF-79B8-8713-06A4-3117FF87729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5B63F754-0502-1BE0-E663-C86E0879998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45A73346-2732-D936-7B51-7714D412601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0D20E7-D986-C596-584D-1BC3F9864386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14624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C3792-2BF7-9C7D-3EA1-B9C91722C550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6BF5-A559-9C40-7946-B298D9EBA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86FFDA-DEF9-D6E3-F540-4DDF2BAD1B7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C4F01EA-89DB-28A7-B478-EA5F36BE7FD2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D823661-7823-72F1-03CC-7ED83C375A4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A002D9C-4421-FB1B-4A18-572FEE54FCB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6F491BE3-E32A-0323-68DB-A9B8BE778786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D854D7AE-5786-4656-5EEA-EE8A5156FC6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E1817198-B16C-0722-07D2-E3041AAFED8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6CB6445-0F6D-01DC-F937-ACD2CA84F9F3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AB28D697-4DBA-075F-415B-625D54F5297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1C3B54E-566F-AF11-C69F-F6BE4998B7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40366A4-0999-52B8-652F-2D70B301C52D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A270D19D-F283-2150-3753-23E493B41CA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B9983141-7655-3035-47C3-14C5D0282DD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6704AF3-7ED3-C21A-FE66-B942B32AE3F4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F321A8C4-49A3-56FB-D7AC-73581BB753A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303905A6-E8DF-2575-7546-8099A2BB528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D44574B-5BF0-CDC0-76EB-809DEEA43DB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32675649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19FFD-5E77-4667-F985-4BDCB3D8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006B60-9067-F005-7348-02FBA204A3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DE6BF38-15F4-9316-8976-478616E91EEA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AB19375-E27B-7837-D99A-F731681EE67D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B95A6AA-9EBE-7FFB-7839-36046246B4A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A0B36665-6707-9387-2FF9-9C2E6CBE2992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12D2237-9DA9-B63A-E7CF-CB834023F5E7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7E127E9-1086-4E34-5DF4-42A213ECF5A3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0EC2911-02C6-8CD5-8BDD-70AC828D04DA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288430B5-B96D-881A-E0EE-749719EB283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7A69C0-FF84-F7F5-2C1A-C17875204120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DA41BA78-E517-1DA8-C911-7455910A43A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AF36444-3F12-DB8F-BE80-760D8A635483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F9AEA1C-7395-6433-6B5D-953B11D2C96C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76163BC-AD6A-9A0D-7DB9-40CA1710E2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2169E1AD-971F-9740-E874-EE59A07152D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1155266-F93C-319E-E5D3-A54734207347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90C014-36C0-D1D4-04F4-8DFC6D052BE5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1770477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3CA7-B6E1-778F-3758-B196E1C2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3E6DC-EB4D-6A3E-AF47-529DEC1FD9D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9E23E0-E474-67B6-08EF-A5D5124F2454}"/>
              </a:ext>
            </a:extLst>
          </p:cNvPr>
          <p:cNvSpPr/>
          <p:nvPr/>
        </p:nvSpPr>
        <p:spPr>
          <a:xfrm>
            <a:off x="1475232" y="2542032"/>
            <a:ext cx="9247632" cy="176784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0A50DF-EBA0-E5AE-81CF-BEBC7646ADA7}"/>
              </a:ext>
            </a:extLst>
          </p:cNvPr>
          <p:cNvGrpSpPr/>
          <p:nvPr/>
        </p:nvGrpSpPr>
        <p:grpSpPr>
          <a:xfrm rot="5400000">
            <a:off x="882222" y="3070985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1F7DDDF5-F6E0-5D1C-9AF7-01415074B42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947541F-83E7-3F5F-8DB9-29827960D25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AB2DE4F-A3AE-FB27-37F7-49B0543146D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80962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9A95-DCF4-2198-17BB-4E4E98E6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F7F4CC-DF73-764D-4473-835231B2F9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81AF18-784A-EE72-F60F-BE529B578877}"/>
              </a:ext>
            </a:extLst>
          </p:cNvPr>
          <p:cNvSpPr/>
          <p:nvPr/>
        </p:nvSpPr>
        <p:spPr>
          <a:xfrm flipV="1">
            <a:off x="1475232" y="4322064"/>
            <a:ext cx="9247632" cy="88392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F0C7ED7-E6E5-5B2E-6A30-EDD941FBDC02}"/>
              </a:ext>
            </a:extLst>
          </p:cNvPr>
          <p:cNvGrpSpPr/>
          <p:nvPr/>
        </p:nvGrpSpPr>
        <p:grpSpPr>
          <a:xfrm rot="5400000">
            <a:off x="882222" y="4409057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D536F8F-1C2C-5228-82E3-403CF7CEC29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E735A7B6-2477-BFAA-D677-1A7F28D9D1E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74DFE95E-7E57-7128-5F52-2974344A08F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1876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CA92-8ABB-24F5-3848-942EF9F8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039143-4B7F-FEDF-8E45-1BF23D08451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F9A090-D8B1-2C2D-DC6D-094E9C113F55}"/>
              </a:ext>
            </a:extLst>
          </p:cNvPr>
          <p:cNvSpPr/>
          <p:nvPr/>
        </p:nvSpPr>
        <p:spPr>
          <a:xfrm>
            <a:off x="1475232" y="5205984"/>
            <a:ext cx="9247632" cy="8961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FA1F54-C329-C28C-FBB1-708A59FBF4DD}"/>
              </a:ext>
            </a:extLst>
          </p:cNvPr>
          <p:cNvGrpSpPr/>
          <p:nvPr/>
        </p:nvGrpSpPr>
        <p:grpSpPr>
          <a:xfrm rot="5400000">
            <a:off x="882222" y="5299073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8B17F7A7-10F6-7F8B-A29D-CC09086865D3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66A45636-8E5D-6FD7-16C8-C7961975633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308CC521-3B6B-88AF-F1DD-D922606FED4C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33403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C7CF0A9-50D4-C2AD-E7A9-F31DA1A2436C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9969FF-552F-48DF-7C8A-BDC911E58B61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847A07-EE12-A49A-4781-D658CEAFA2EA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EC84E3-61DB-1E7B-3388-E36412213B61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AD3B0-56D0-3DE0-672B-1D7FF8856088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3A2088-8A93-8202-0DCA-E1041BBA8651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B29092-52D2-D2AA-738E-DB0C215EEAB2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AB9F1-C9D5-EA43-691C-6363D43BF1F9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8230949-F6CB-6D19-A4D8-CF1985C4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7F1F77A-CB50-F266-1C42-2580AB920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9F8D1C2-0588-C975-F5D3-BB18CB9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7956EA-8E6F-3855-0F13-8165857AAA77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6D7E25-5DAA-A6FE-9CE2-588B015F0553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B887D3-DC2B-0876-7E29-242346C1E3B8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2786D-B8EB-4846-B8FF-BD1967E3DD94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8C4193-DEB2-6A0E-5EA0-03B99E5E8F61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80608-2E9E-D27F-4AB0-FD4B121AFE04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398CB1-36DA-3E3C-5680-49C5DA13B81E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32EA7C8-1A6A-4FE9-777C-957FE411E247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E4663FA-FAD3-D6E4-498B-7A35F755B6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277FA8-A10D-F92C-0A76-288400ADB68F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A0754B2C-B9C2-64F3-E1A3-DB9D3818A1E3}"/>
                </a:ext>
              </a:extLst>
            </p:cNvPr>
            <p:cNvCxnSpPr>
              <a:cxnSpLocks/>
              <a:stCxn id="29" idx="6"/>
              <a:endCxn id="22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1264170-BF09-1241-6AFA-F6879143A19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F0E0704-481A-8898-1F5F-04939CE2901C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9B8133-47BC-B911-A48C-7C9A1F281086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ローチャート: 書類 26">
              <a:extLst>
                <a:ext uri="{FF2B5EF4-FFF2-40B4-BE49-F238E27FC236}">
                  <a16:creationId xmlns:a16="http://schemas.microsoft.com/office/drawing/2014/main" id="{55476215-B6EB-BE50-F12D-2DEEA3C4563C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6A14361-4504-3D61-62D6-6BF25F98823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29" name="スマイル 28">
              <a:extLst>
                <a:ext uri="{FF2B5EF4-FFF2-40B4-BE49-F238E27FC236}">
                  <a16:creationId xmlns:a16="http://schemas.microsoft.com/office/drawing/2014/main" id="{57924268-2AF6-8FB3-F13D-1FA4EFC9B1ED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6CD5C12-AB2B-B902-3ADF-4BBDEB62E53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7268C43-9569-CA58-72C8-EEB37B6D62C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91BF33E-14E2-125E-0193-A9CECB3F57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書類 32">
              <a:extLst>
                <a:ext uri="{FF2B5EF4-FFF2-40B4-BE49-F238E27FC236}">
                  <a16:creationId xmlns:a16="http://schemas.microsoft.com/office/drawing/2014/main" id="{3EC6C53C-F7DF-902F-FB8D-1F4529A1D00C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FB5C3880-7516-06BA-31BB-8813420B4A32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5" name="図 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2DBB16B-018D-0B13-1283-C4A3FF71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8B92A1-FFD9-A626-B880-29455698C9A7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A5EC583-E73D-68F9-8C6A-282436B461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7D6B732-2381-70D4-9AAA-4B6418D4249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0CEE223A-1B6D-7809-BE4C-A24D088D895A}"/>
                </a:ext>
              </a:extLst>
            </p:cNvPr>
            <p:cNvCxnSpPr>
              <a:cxnSpLocks/>
              <a:stCxn id="45" idx="6"/>
              <a:endCxn id="38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923C8D8-D5F2-91CB-49EF-44577B0BD79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1D1F591-39CA-9449-17CB-FCFB2970475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FAE9351-59C2-7CBB-1AF7-3C4A8FB91300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EC725A3B-F908-BE55-4AAE-9F1E95DC98D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9CE8480-FB12-8A05-3EBA-524EC8CAEAE3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5" name="スマイル 44">
              <a:extLst>
                <a:ext uri="{FF2B5EF4-FFF2-40B4-BE49-F238E27FC236}">
                  <a16:creationId xmlns:a16="http://schemas.microsoft.com/office/drawing/2014/main" id="{3DE09AA4-A208-469A-6AA5-0F7F833F544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96D1D68-F0A8-17FA-7C40-CBE7CEED8A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8ED5F2E-A982-AEF7-298E-40B3361ACDE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EC66620-B7F4-1636-25CE-3A5207217E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08EDA095-D2C6-5E9B-F2B3-4220B825D00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6E40FE-2A93-DA86-E0BB-848BC563F17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79D3A5-E434-F105-B1F5-38F79BD61C80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15C4C3-7A13-AFDE-81CF-E96E36281AF1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58FBCAC-DBE0-D4EA-DBFA-ED1745641E2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75D3830C-9399-2444-1748-62F7E0960CB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59FC32F-F4D2-C129-B873-EB29887B3D05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F0602406-2911-25F1-B960-004E1409FAB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8D20547-D15C-AD84-3A6C-EAA999347FB9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94945D8D-41AE-1EDA-CAAE-51B396D7F4E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890AE3D-8E61-55A9-64F9-4AD15C81762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C3A4D5C5-1F34-86EA-6CDF-940A4183E160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D09857D-E33A-8845-95E5-D8363A1CA8A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E896828-E5B7-523E-BB8F-5FA4C93806D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A09406D6-F51A-9AFA-7EF9-6E0378B4FE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1A265ED3-97C9-B984-735E-5963DCA4DBF7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00A8070-483B-C751-FDF4-BFF5DD4F91B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9DC13B0-60C6-AE85-361B-A664B8906CC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F489C55-4FF2-02F3-845B-26A048C18D3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A5A2ECB-9863-36DB-D783-B2DCBDA1C9E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C43066D-19D5-B262-249A-EA6026CDFE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0" name="コネクタ: カギ線 69">
              <a:extLst>
                <a:ext uri="{FF2B5EF4-FFF2-40B4-BE49-F238E27FC236}">
                  <a16:creationId xmlns:a16="http://schemas.microsoft.com/office/drawing/2014/main" id="{CE24D4D7-50B7-EBF0-C1EE-ABF3754526E2}"/>
                </a:ext>
              </a:extLst>
            </p:cNvPr>
            <p:cNvCxnSpPr>
              <a:cxnSpLocks/>
              <a:stCxn id="80" idx="6"/>
              <a:endCxn id="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BB6891D-8A7E-2080-4EE1-E2AC5118D5D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A00639C3-4A53-FF30-BF32-4612D5E62D5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5EF085F9-0926-F403-44E3-143C3B92D01E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書類 73">
              <a:extLst>
                <a:ext uri="{FF2B5EF4-FFF2-40B4-BE49-F238E27FC236}">
                  <a16:creationId xmlns:a16="http://schemas.microsoft.com/office/drawing/2014/main" id="{49373913-FE18-41E2-5F27-5858A1EAB80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B114E47-372C-A0A2-8528-2394464CE19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92FD455-F31D-3C91-9804-7838A9D553CC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書類 76">
              <a:extLst>
                <a:ext uri="{FF2B5EF4-FFF2-40B4-BE49-F238E27FC236}">
                  <a16:creationId xmlns:a16="http://schemas.microsoft.com/office/drawing/2014/main" id="{06512841-45BF-5DBF-6104-25563ABC1C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8" name="コネクタ: 曲線 77">
              <a:extLst>
                <a:ext uri="{FF2B5EF4-FFF2-40B4-BE49-F238E27FC236}">
                  <a16:creationId xmlns:a16="http://schemas.microsoft.com/office/drawing/2014/main" id="{CDCD5D2F-6307-8265-13CB-A15E5796B5B7}"/>
                </a:ext>
              </a:extLst>
            </p:cNvPr>
            <p:cNvCxnSpPr>
              <a:cxnSpLocks/>
              <a:stCxn id="80" idx="5"/>
              <a:endCxn id="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B4740093-EDF4-53AE-B73F-7D56CA2158C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EB0953F2-A789-8130-7524-AF2687E0BD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AC462D2C-9F1A-AEEC-9D5C-919221CB632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2" name="図 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9AA9F0-2B3E-D2E3-540D-FB34918F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BA8C3B4-A054-97F4-08DD-22EDBF4612FA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E878CB37-1DD6-5AFE-6C2A-E74BB445AEE1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82979FB-50E8-6F0B-6A4C-FE1BF801C17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EDCFF4E-EF81-C035-E086-81CEC05133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3615A56C-B308-B603-9B05-F77AF220B08A}"/>
                </a:ext>
              </a:extLst>
            </p:cNvPr>
            <p:cNvCxnSpPr>
              <a:cxnSpLocks/>
              <a:stCxn id="97" idx="6"/>
              <a:endCxn id="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0C86A10C-26C0-A004-644F-75029658E2C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CB2E4F82-CE9B-397C-4A91-52CBF0DA448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40D4FBCF-FBF2-CB24-A14E-8C7F95084374}"/>
                </a:ext>
              </a:extLst>
            </p:cNvPr>
            <p:cNvCxnSpPr>
              <a:cxnSpLocks/>
              <a:stCxn id="85" idx="2"/>
              <a:endCxn id="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D967754D-39E5-8483-386C-7D009FA85AB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B97597C0-2CD8-045E-DB8E-55A50741CE2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247A4D7-013B-42EF-10E8-5F32026E4ECF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BB509DCD-DFE2-2EBA-D1FC-032F60F99DF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5" name="コネクタ: 曲線 94">
              <a:extLst>
                <a:ext uri="{FF2B5EF4-FFF2-40B4-BE49-F238E27FC236}">
                  <a16:creationId xmlns:a16="http://schemas.microsoft.com/office/drawing/2014/main" id="{1A62D512-AD24-F820-D2BB-15DE1EE21D6F}"/>
                </a:ext>
              </a:extLst>
            </p:cNvPr>
            <p:cNvCxnSpPr>
              <a:cxnSpLocks/>
              <a:stCxn id="97" idx="5"/>
              <a:endCxn id="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8FC85209-DD57-D59D-BEFD-7CB340291F9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7" name="スマイル 96">
              <a:extLst>
                <a:ext uri="{FF2B5EF4-FFF2-40B4-BE49-F238E27FC236}">
                  <a16:creationId xmlns:a16="http://schemas.microsoft.com/office/drawing/2014/main" id="{1C856A51-7E33-127B-1B2B-1177D6FD0F0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50741C18-B29A-5AD6-5875-07E85A67140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99" name="図 9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7F4FE630-A525-A44F-8070-D653DCD4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A792194-EFE8-1D2A-7BD6-7D19C4B6CC5F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363DCE8-DC30-E3BF-57C9-27EF8C54E896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9BDEC80-33AF-5D9F-4D3F-FC2A37D402F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57E169-DBED-3B5F-84FB-4B5DEDB7702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86FBBAA2-48D2-135F-B2FD-528E1B15895E}"/>
                </a:ext>
              </a:extLst>
            </p:cNvPr>
            <p:cNvCxnSpPr>
              <a:cxnSpLocks/>
              <a:stCxn id="114" idx="6"/>
              <a:endCxn id="10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0A81A64E-E8D9-CF0C-E48A-B3029B2C289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CEFEFC3-A677-1C70-05A7-B2B8DBE0B629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0A0ABA-D13B-EB42-5252-0BB1A53D20CE}"/>
                </a:ext>
              </a:extLst>
            </p:cNvPr>
            <p:cNvCxnSpPr>
              <a:cxnSpLocks/>
              <a:stCxn id="102" idx="2"/>
              <a:endCxn id="11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フローチャート: 書類 107">
              <a:extLst>
                <a:ext uri="{FF2B5EF4-FFF2-40B4-BE49-F238E27FC236}">
                  <a16:creationId xmlns:a16="http://schemas.microsoft.com/office/drawing/2014/main" id="{157ED6D2-E899-06C7-448A-E2A7DE79AB0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D085BBCF-FE76-232E-7B3A-A0BC06329E0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F9CE60A-98AF-B98E-B715-B2BC77BE5B44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書類 110">
              <a:extLst>
                <a:ext uri="{FF2B5EF4-FFF2-40B4-BE49-F238E27FC236}">
                  <a16:creationId xmlns:a16="http://schemas.microsoft.com/office/drawing/2014/main" id="{F78875C7-5529-886E-01C8-574874857AB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621D26DE-7F5F-5E21-05A9-8D703D5A57AB}"/>
                </a:ext>
              </a:extLst>
            </p:cNvPr>
            <p:cNvCxnSpPr>
              <a:cxnSpLocks/>
              <a:stCxn id="114" idx="5"/>
              <a:endCxn id="11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E1A8BEDC-52D6-F481-E1D2-2FB9463AA03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4" name="スマイル 113">
              <a:extLst>
                <a:ext uri="{FF2B5EF4-FFF2-40B4-BE49-F238E27FC236}">
                  <a16:creationId xmlns:a16="http://schemas.microsoft.com/office/drawing/2014/main" id="{05148C70-0F3B-BB54-AFCE-AE767EF0439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6E282044-480B-D0BD-181D-DB552852ACA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6" name="図 11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520EC91-D1E7-A3F8-C5EC-8A06F55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1655913-FC5E-AAE6-BC46-09EF85203E80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7CE24AA3-B27A-608D-9C15-4F85B80EC79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767BE38-8D6F-1CA5-52C1-47768B86E65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1E741C6-134E-BD10-57D2-FA94B784BD2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6B49340D-BAE1-2DBB-4E4C-F8D9A7EBD5D2}"/>
                </a:ext>
              </a:extLst>
            </p:cNvPr>
            <p:cNvCxnSpPr>
              <a:cxnSpLocks/>
              <a:stCxn id="131" idx="6"/>
              <a:endCxn id="1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640370E-EBB4-1A0C-A250-CDAEDCF8320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FF91E3FE-D132-F111-A121-9F39D03ECC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4B92FDD-C666-4B4C-64BA-C984821B84F7}"/>
                </a:ext>
              </a:extLst>
            </p:cNvPr>
            <p:cNvCxnSpPr>
              <a:cxnSpLocks/>
              <a:stCxn id="119" idx="2"/>
              <a:endCxn id="1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フローチャート: 書類 124">
              <a:extLst>
                <a:ext uri="{FF2B5EF4-FFF2-40B4-BE49-F238E27FC236}">
                  <a16:creationId xmlns:a16="http://schemas.microsoft.com/office/drawing/2014/main" id="{B0B5E3E7-E78D-CA34-2728-72B77887EF2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6145E24-80C6-496D-C78B-CB34B7096BD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9CB94775-DF87-D3CE-FDAA-85F1C87059C3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フローチャート: 書類 127">
              <a:extLst>
                <a:ext uri="{FF2B5EF4-FFF2-40B4-BE49-F238E27FC236}">
                  <a16:creationId xmlns:a16="http://schemas.microsoft.com/office/drawing/2014/main" id="{523DE08A-B8D1-0491-63D1-52C0C777D24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29" name="コネクタ: 曲線 128">
              <a:extLst>
                <a:ext uri="{FF2B5EF4-FFF2-40B4-BE49-F238E27FC236}">
                  <a16:creationId xmlns:a16="http://schemas.microsoft.com/office/drawing/2014/main" id="{BD8F9426-FEA0-0BB4-E36A-068519EC3775}"/>
                </a:ext>
              </a:extLst>
            </p:cNvPr>
            <p:cNvCxnSpPr>
              <a:cxnSpLocks/>
              <a:stCxn id="131" idx="5"/>
              <a:endCxn id="1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DF48574-722A-D562-7414-C57C7811D92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1" name="スマイル 130">
              <a:extLst>
                <a:ext uri="{FF2B5EF4-FFF2-40B4-BE49-F238E27FC236}">
                  <a16:creationId xmlns:a16="http://schemas.microsoft.com/office/drawing/2014/main" id="{E0954FA7-4397-75C3-9FAA-F11E9C82BFA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87B58FF4-7FF2-AB6D-4199-CB473345EFD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3" name="図 13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8C05012-B11E-56B8-515D-36D0C0C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F5681A8-AE04-DCFC-DA04-4DB764DB86A1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5B1403AE-7AAE-A1B6-993B-171F5E07FB4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A7E8A5D-4F58-3A65-F2D6-0E1B912E16F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37800DC-DB33-65B5-FFE2-4EB3EB75A2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9BD70397-5ED7-87B8-50C9-E13FBF5FFF62}"/>
                </a:ext>
              </a:extLst>
            </p:cNvPr>
            <p:cNvCxnSpPr>
              <a:cxnSpLocks/>
              <a:stCxn id="148" idx="6"/>
              <a:endCxn id="13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4102D1FE-567F-D414-C60F-4545606DF96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2809F0B5-7028-3F8B-0650-94DCC7FD235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59870F0-744B-A6FD-CCCD-3C57D1C857CB}"/>
                </a:ext>
              </a:extLst>
            </p:cNvPr>
            <p:cNvCxnSpPr>
              <a:cxnSpLocks/>
              <a:stCxn id="136" idx="2"/>
              <a:endCxn id="14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フローチャート: 書類 141">
              <a:extLst>
                <a:ext uri="{FF2B5EF4-FFF2-40B4-BE49-F238E27FC236}">
                  <a16:creationId xmlns:a16="http://schemas.microsoft.com/office/drawing/2014/main" id="{953BBBC0-B2BF-7994-B4A2-4420D8E4C38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5C2E962B-E92D-99CC-0141-E7298A622F7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D626D4E-C5CC-5659-102D-FED924B1A402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書類 144">
              <a:extLst>
                <a:ext uri="{FF2B5EF4-FFF2-40B4-BE49-F238E27FC236}">
                  <a16:creationId xmlns:a16="http://schemas.microsoft.com/office/drawing/2014/main" id="{2B2B8314-76B4-1167-C083-D1B0748133B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6" name="コネクタ: 曲線 145">
              <a:extLst>
                <a:ext uri="{FF2B5EF4-FFF2-40B4-BE49-F238E27FC236}">
                  <a16:creationId xmlns:a16="http://schemas.microsoft.com/office/drawing/2014/main" id="{BFD19398-5ED3-937C-D85C-909F1DD27038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0AD11E9D-5A45-BEC2-A372-62125AC1BC3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8" name="スマイル 147">
              <a:extLst>
                <a:ext uri="{FF2B5EF4-FFF2-40B4-BE49-F238E27FC236}">
                  <a16:creationId xmlns:a16="http://schemas.microsoft.com/office/drawing/2014/main" id="{0D9DE4C9-6537-5AFC-B9D6-C67299B2737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4A30244D-E5A9-8143-7A86-466A3FF9E45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0" name="図 14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56A831-B656-CA16-767B-ECCD021D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AEBB148A-3D48-15C6-D602-C90C773A4A0B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691A32-C936-A298-5174-3EFA0E7CA02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05CC9ED-A9B2-9DD4-F500-2F7256453DF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3282E55D-ABB2-9262-616F-E30BC76A6052}"/>
                </a:ext>
              </a:extLst>
            </p:cNvPr>
            <p:cNvCxnSpPr>
              <a:cxnSpLocks/>
              <a:stCxn id="164" idx="6"/>
              <a:endCxn id="15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B60F1B41-E277-BE3E-E1C0-41871DCD67A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88FD91F-5BA3-F75B-DEB6-481B11E692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1B7B3E1-DEBB-DB74-9EC7-37CC7D073047}"/>
                </a:ext>
              </a:extLst>
            </p:cNvPr>
            <p:cNvCxnSpPr>
              <a:cxnSpLocks/>
              <a:stCxn id="152" idx="2"/>
              <a:endCxn id="16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フローチャート: 書類 157">
              <a:extLst>
                <a:ext uri="{FF2B5EF4-FFF2-40B4-BE49-F238E27FC236}">
                  <a16:creationId xmlns:a16="http://schemas.microsoft.com/office/drawing/2014/main" id="{0AE1C526-DF4C-3829-8DBC-67C11A0713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B826E309-B915-E479-998C-190C2E05534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CDBE367F-E813-2EB2-8CE6-16A966D46D3D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フローチャート: 書類 160">
              <a:extLst>
                <a:ext uri="{FF2B5EF4-FFF2-40B4-BE49-F238E27FC236}">
                  <a16:creationId xmlns:a16="http://schemas.microsoft.com/office/drawing/2014/main" id="{CA64374E-3B8E-03BD-9E2B-5AC34679F25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B72FD489-03FB-3078-C93F-FABF39736D28}"/>
                </a:ext>
              </a:extLst>
            </p:cNvPr>
            <p:cNvCxnSpPr>
              <a:cxnSpLocks/>
              <a:stCxn id="164" idx="5"/>
              <a:endCxn id="16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564C7F0-6198-E1D3-A491-D91ECC2AE18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4" name="スマイル 163">
              <a:extLst>
                <a:ext uri="{FF2B5EF4-FFF2-40B4-BE49-F238E27FC236}">
                  <a16:creationId xmlns:a16="http://schemas.microsoft.com/office/drawing/2014/main" id="{A8D83873-A0A2-36C8-F55A-706D36CCF56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46DEC260-083A-A7BD-B658-7076CAE7CF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3B2BA9E-8916-87C5-EA59-22A2EAD59BB6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7F19F1A2-82E6-35D4-2836-6A7A96AE79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8E28206-6558-B7F8-B7F2-A4C4B13519C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63CC47F-0AE3-72B2-C353-08CFCF4552A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405BD1C5-ED59-334A-508C-D029F0489910}"/>
                </a:ext>
              </a:extLst>
            </p:cNvPr>
            <p:cNvCxnSpPr>
              <a:cxnSpLocks/>
              <a:stCxn id="180" idx="6"/>
              <a:endCxn id="1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68A5EEAA-B756-2CD0-BB06-59F5E13A5AE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12D84140-5C2B-C886-A03B-1BC984E5ED2F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F25202FC-C169-42D9-A60D-F7E45C81C8ED}"/>
                </a:ext>
              </a:extLst>
            </p:cNvPr>
            <p:cNvCxnSpPr>
              <a:cxnSpLocks/>
              <a:stCxn id="168" idx="2"/>
              <a:endCxn id="1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フローチャート: 書類 173">
              <a:extLst>
                <a:ext uri="{FF2B5EF4-FFF2-40B4-BE49-F238E27FC236}">
                  <a16:creationId xmlns:a16="http://schemas.microsoft.com/office/drawing/2014/main" id="{8E0D0082-B486-99FC-4F71-A67088A91F7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3AD3D292-31B7-515F-CF19-74B6B2B5EC7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07165565-130A-0A19-C6AA-00A971278B40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フローチャート: 書類 176">
              <a:extLst>
                <a:ext uri="{FF2B5EF4-FFF2-40B4-BE49-F238E27FC236}">
                  <a16:creationId xmlns:a16="http://schemas.microsoft.com/office/drawing/2014/main" id="{742B1A24-F378-1E11-F817-615F73DF731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8" name="コネクタ: 曲線 177">
              <a:extLst>
                <a:ext uri="{FF2B5EF4-FFF2-40B4-BE49-F238E27FC236}">
                  <a16:creationId xmlns:a16="http://schemas.microsoft.com/office/drawing/2014/main" id="{241527AE-2A55-DFD0-CBA9-AD04DED60CA7}"/>
                </a:ext>
              </a:extLst>
            </p:cNvPr>
            <p:cNvCxnSpPr>
              <a:cxnSpLocks/>
              <a:stCxn id="180" idx="5"/>
              <a:endCxn id="1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DA046DE2-FCD3-2ADD-888C-EC674AB8AB8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0" name="スマイル 179">
              <a:extLst>
                <a:ext uri="{FF2B5EF4-FFF2-40B4-BE49-F238E27FC236}">
                  <a16:creationId xmlns:a16="http://schemas.microsoft.com/office/drawing/2014/main" id="{F3E23216-AB90-446B-CE96-98C387A9827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D7E5E6A9-DB38-430C-5D5D-BDD69338C2C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2" name="図 1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88CC006-CA9E-D458-BFAA-49ABD350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B9329BD2-3E66-B7D8-708D-9872B8E388F5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8F6418B-1A09-B664-20B3-872F5FB8E7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641EB70-2088-091B-592E-D0241B177A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6" name="コネクタ: カギ線 185">
              <a:extLst>
                <a:ext uri="{FF2B5EF4-FFF2-40B4-BE49-F238E27FC236}">
                  <a16:creationId xmlns:a16="http://schemas.microsoft.com/office/drawing/2014/main" id="{305E0482-E031-3C48-BFEF-189459E72E40}"/>
                </a:ext>
              </a:extLst>
            </p:cNvPr>
            <p:cNvCxnSpPr>
              <a:cxnSpLocks/>
              <a:stCxn id="196" idx="6"/>
              <a:endCxn id="18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D7AEDC3F-6E7E-7883-828A-ED2AC03C75A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AE7D2BF-39B8-0FC2-B0EC-1D6C14ECB2E7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93D9B78-8F93-0043-09EB-258516C93BB4}"/>
                </a:ext>
              </a:extLst>
            </p:cNvPr>
            <p:cNvCxnSpPr>
              <a:cxnSpLocks/>
              <a:stCxn id="184" idx="2"/>
              <a:endCxn id="19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7D9EFE87-F341-428E-3F4E-283EBCC881B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F9E93824-952F-EBBC-306B-D7667CEC423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73DC4170-9811-E279-550B-EACD6CF53BB8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フローチャート: 書類 192">
              <a:extLst>
                <a:ext uri="{FF2B5EF4-FFF2-40B4-BE49-F238E27FC236}">
                  <a16:creationId xmlns:a16="http://schemas.microsoft.com/office/drawing/2014/main" id="{C6F0AD02-B0FC-FA70-DEA5-FD09FE66B12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4" name="コネクタ: 曲線 193">
              <a:extLst>
                <a:ext uri="{FF2B5EF4-FFF2-40B4-BE49-F238E27FC236}">
                  <a16:creationId xmlns:a16="http://schemas.microsoft.com/office/drawing/2014/main" id="{8299A12A-2EBA-5D0E-0720-B2DEC5DEC634}"/>
                </a:ext>
              </a:extLst>
            </p:cNvPr>
            <p:cNvCxnSpPr>
              <a:cxnSpLocks/>
              <a:stCxn id="196" idx="5"/>
              <a:endCxn id="19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25757863-674A-2D3A-AAE5-24E5C6AAE7F5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6" name="スマイル 195">
              <a:extLst>
                <a:ext uri="{FF2B5EF4-FFF2-40B4-BE49-F238E27FC236}">
                  <a16:creationId xmlns:a16="http://schemas.microsoft.com/office/drawing/2014/main" id="{84881E1C-C93A-2F24-C8C4-76919BACAFF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3441E533-36B6-0D2B-5B5D-A9D7B3710F4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ABFDB38-CEB8-2280-C689-49CFDEFCC883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6A85311D-D243-BCA3-BB30-9CA49A686DC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89B6DFF-A634-6C41-AEC2-044454D2CFE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819A5EF-079E-FA22-09DD-6D2D84FA10AB}"/>
                </a:ext>
              </a:extLst>
            </p:cNvPr>
            <p:cNvCxnSpPr>
              <a:cxnSpLocks/>
              <a:stCxn id="211" idx="6"/>
              <a:endCxn id="20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0FBAC9A3-648D-3E24-53E6-652941A0DB3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3" name="四角形: 角を丸くする 202">
              <a:extLst>
                <a:ext uri="{FF2B5EF4-FFF2-40B4-BE49-F238E27FC236}">
                  <a16:creationId xmlns:a16="http://schemas.microsoft.com/office/drawing/2014/main" id="{CA09A85D-51C3-A040-1EC5-9745847EE61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6A446BB0-1418-BD1D-6AD5-19B604FA2B60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フローチャート: 書類 204">
              <a:extLst>
                <a:ext uri="{FF2B5EF4-FFF2-40B4-BE49-F238E27FC236}">
                  <a16:creationId xmlns:a16="http://schemas.microsoft.com/office/drawing/2014/main" id="{A2BFAE46-5A78-EABF-2470-3CA32CC2C48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6C9170C4-9E67-6A17-1C1D-8F4BF263D12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46F125F4-7953-7342-27BD-B4C606F3798F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フローチャート: 書類 207">
              <a:extLst>
                <a:ext uri="{FF2B5EF4-FFF2-40B4-BE49-F238E27FC236}">
                  <a16:creationId xmlns:a16="http://schemas.microsoft.com/office/drawing/2014/main" id="{ADE5B433-86C4-3B88-6F8F-8C3271275FD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9" name="コネクタ: 曲線 208">
              <a:extLst>
                <a:ext uri="{FF2B5EF4-FFF2-40B4-BE49-F238E27FC236}">
                  <a16:creationId xmlns:a16="http://schemas.microsoft.com/office/drawing/2014/main" id="{6CBD5E3F-00D9-9081-6E5A-85C7E45B0386}"/>
                </a:ext>
              </a:extLst>
            </p:cNvPr>
            <p:cNvCxnSpPr>
              <a:cxnSpLocks/>
              <a:stCxn id="211" idx="5"/>
              <a:endCxn id="21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0295962C-314B-2F48-CA83-CF0DA380338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E740FFF1-1FD2-08B7-BBDF-0EA48F110B9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32E0A32D-2119-6436-4AF1-DC18C860AAA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5379318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7D7B3-E713-B2EE-6542-4B4B45F35F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095C9-472E-F23F-8D25-22E3403F1D6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59B2B3-EAD2-02A3-A44C-6661EDB116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E3CEDD-2A0D-984C-39B3-FD42642712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9474F-3E1B-B679-D505-3C6A3E0F8AC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EAE55-B88E-843E-505D-AFD0F4B44B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E36E9EB-95A9-A3B5-57B9-0835C725898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17892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DAD37E-321B-927A-F46C-27607B874CD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536A2-074E-2889-AF7F-0F8443AA5AF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60874-67D8-8793-756D-360CBE9BD41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19912-3EF3-C40E-E81C-4FEE6AFA8F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23FC76-90AB-D98C-7886-7269D4BCC53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B65D-9B3B-B177-3CAF-C75FB37F823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83E24-A676-B018-5A94-75D2CD2C8A9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63187E-506E-0911-A9CA-93CB2D34D8C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5204E0EC-E0D5-9D9E-AD33-B191BD7526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7A1E8CF0-97EC-7240-1203-ECBC875BED14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C69FEC2-8F42-D9A9-35F7-FEE9FD934862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05CAFF3-FC22-A274-A731-81E25A448E7D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81580-CD55-43B8-2FA5-BF815C39EC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5E4A60-9F4E-CE95-5DD2-B9A939178A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CD04A5-DA68-66E3-05DE-7DB49A48CE6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84F374-D331-4B51-A86D-B19A10F559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7A002-D32F-9BC6-17E8-6058AF2E4F2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CC84F-86C3-94F7-AD6B-2108FC1AB80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73B9B1-97FD-4385-2AE9-B69748FF1A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347CA0-5B6D-EE31-437E-C52FCA42D8A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2CAF7-94E0-5925-DFC9-207807A7A7C1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81E2-4A0B-20A8-17C7-68B148B0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C85198-B548-DF40-ADBB-FA5CB956FC45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A64B16-39C4-842C-6A71-EADE4E0FFF8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0A088-DFB7-657D-9D40-166785E0E0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8DC3F209-CED0-18BA-AF57-08A6F8CC1B7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EF26B5E-4D40-C277-0DBD-27EA9BC456D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01638-0DF6-FB27-B0D7-2873DFADB8A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C19D50-7BB6-5BA5-4460-725064A5B625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7BEA-FB76-FA20-0375-A254A0E6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16C6816-CA10-AC8A-13B8-C328635EB759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B16635A-D1BB-7992-0529-064854D11AFF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5536C-D118-8DBB-4AA3-9850BC4148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5713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B04A4-9868-EE81-EAFC-18E0008EDC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6B57-BB72-7CF4-8A54-939A72EA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C14AD82-470B-D087-7871-3099FF50614B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A291418-C50D-DD9A-242D-331F278272C0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70BCFFB-1AED-D200-7362-ECA3F16537C8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B6F9080A-073D-8C24-22BE-E45DC3AC775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C2BBA05-4344-0C42-78CC-21C306AE0359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B4A5DD7-EE23-4FC9-ED30-260CF04ECCD6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00019C4-7D51-D15A-4C3A-119657CF6757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1BBC2A0-EE6B-7095-15FF-3247E5FB8EFF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E5B42D-FAA8-A7C8-C12E-F5B61F28D44D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8DD9496-919B-9AED-4B82-E50BECBDB235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515239-2748-E303-5513-7FB2F31876E1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C3522D2-D031-B15D-7B33-BA5599F5A51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385AFDB-D2B3-FF01-21E5-30A7D68FCBA9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C69093E-17D9-FC3B-E425-6B6332DB95DE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9445FEEB-24A1-0377-F3E0-088E355422D5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486DEBF-43EF-F04B-2917-736AFA203D6C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E8678E-6515-9805-63E4-8E14AD000C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4855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C9C2A6-D6D6-C02F-5147-5BFCAA489F0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5F480-7B2D-2823-53A9-D515D6B72B2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169A4F49-4579-9D5C-55D4-3E52C22E443A}"/>
              </a:ext>
            </a:extLst>
          </p:cNvPr>
          <p:cNvSpPr/>
          <p:nvPr/>
        </p:nvSpPr>
        <p:spPr>
          <a:xfrm>
            <a:off x="4782538" y="5142600"/>
            <a:ext cx="3091571" cy="6738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8B79008-5FF7-D95B-5346-66F2EFDA4BBE}"/>
              </a:ext>
            </a:extLst>
          </p:cNvPr>
          <p:cNvSpPr/>
          <p:nvPr/>
        </p:nvSpPr>
        <p:spPr>
          <a:xfrm>
            <a:off x="2531180" y="4387882"/>
            <a:ext cx="1945242" cy="423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57658" flipH="1">
            <a:off x="2141179" y="1988432"/>
            <a:ext cx="2175280" cy="2633369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8" y="1814026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14478-2D88-38DA-98CD-12D5228787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A3A59EB-8C73-5231-E91C-8E15E3F33F4A}"/>
              </a:ext>
            </a:extLst>
          </p:cNvPr>
          <p:cNvSpPr/>
          <p:nvPr/>
        </p:nvSpPr>
        <p:spPr>
          <a:xfrm>
            <a:off x="8109916" y="4597477"/>
            <a:ext cx="1967144" cy="4287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4D49-743A-BCB8-9594-E1E3B26ECA22}"/>
              </a:ext>
            </a:extLst>
          </p:cNvPr>
          <p:cNvSpPr txBox="1">
            <a:spLocks/>
          </p:cNvSpPr>
          <p:nvPr/>
        </p:nvSpPr>
        <p:spPr>
          <a:xfrm>
            <a:off x="288587" y="2523825"/>
            <a:ext cx="11614825" cy="181034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7BF35-D878-D7A8-7082-A4CE44E8CC5E}"/>
              </a:ext>
            </a:extLst>
          </p:cNvPr>
          <p:cNvSpPr txBox="1"/>
          <p:nvPr/>
        </p:nvSpPr>
        <p:spPr>
          <a:xfrm>
            <a:off x="659219" y="5911702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lydesign.jp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4079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5BEEAE-C78D-A3AC-50EA-47AB4D506A0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07282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17F1B66-A148-4B3F-6607-093BF42693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567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コネクタ: 曲線 3">
            <a:extLst>
              <a:ext uri="{FF2B5EF4-FFF2-40B4-BE49-F238E27FC236}">
                <a16:creationId xmlns:a16="http://schemas.microsoft.com/office/drawing/2014/main" id="{4CD172DB-450D-A89B-1F5B-1D37B865E86A}"/>
              </a:ext>
            </a:extLst>
          </p:cNvPr>
          <p:cNvCxnSpPr>
            <a:cxnSpLocks/>
          </p:cNvCxnSpPr>
          <p:nvPr/>
        </p:nvCxnSpPr>
        <p:spPr>
          <a:xfrm flipV="1">
            <a:off x="2598499" y="2130058"/>
            <a:ext cx="397130" cy="324642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F70693-3DFC-A01D-C248-0625D654D8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BF1414F-AC35-9AB1-5BD1-3666A44809A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ECA98C7-EE86-EEB2-7DDE-F8029D0159AE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A77CA179-D176-E6FF-0D3D-DA249258AE29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A52863F-84D3-F7B4-BBCF-942F9DADD2E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EB1C0EE-F089-4510-29D8-101223A3C722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0C840F7-19A5-0DA2-70F2-ECA067645B3E}"/>
              </a:ext>
            </a:extLst>
          </p:cNvPr>
          <p:cNvSpPr/>
          <p:nvPr/>
        </p:nvSpPr>
        <p:spPr>
          <a:xfrm>
            <a:off x="3663375" y="29638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548235"/>
              </a:gs>
              <a:gs pos="40000">
                <a:srgbClr val="548235"/>
              </a:gs>
              <a:gs pos="6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CDE579A-8736-CE65-76FE-6073D91958D8}"/>
              </a:ext>
            </a:extLst>
          </p:cNvPr>
          <p:cNvSpPr/>
          <p:nvPr/>
        </p:nvSpPr>
        <p:spPr>
          <a:xfrm>
            <a:off x="5463436" y="1498494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AC63350-0C0E-EA6E-E5EB-CE6DF4F286D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832346" y="1911449"/>
            <a:ext cx="946" cy="14098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660B76C5-4C4D-A656-CCE0-0AB8A9A520FE}"/>
              </a:ext>
            </a:extLst>
          </p:cNvPr>
          <p:cNvSpPr/>
          <p:nvPr/>
        </p:nvSpPr>
        <p:spPr>
          <a:xfrm>
            <a:off x="5427843" y="2052429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BD60036D-9AF4-8574-0AF1-83B2A118DFF6}"/>
              </a:ext>
            </a:extLst>
          </p:cNvPr>
          <p:cNvSpPr/>
          <p:nvPr/>
        </p:nvSpPr>
        <p:spPr>
          <a:xfrm>
            <a:off x="5424372" y="3883931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890503-150F-1A75-9B21-DCECBBE1318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761123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0C840F7-19A5-0DA2-70F2-ECA067645B3E}"/>
              </a:ext>
            </a:extLst>
          </p:cNvPr>
          <p:cNvSpPr/>
          <p:nvPr/>
        </p:nvSpPr>
        <p:spPr>
          <a:xfrm>
            <a:off x="3663375" y="29638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548235"/>
              </a:gs>
              <a:gs pos="40000">
                <a:srgbClr val="548235"/>
              </a:gs>
              <a:gs pos="6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39AA7FDE-7413-768B-1D1A-FDD97C9B75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01349" y="2236514"/>
            <a:ext cx="181349" cy="436369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CA1784-B4CB-92DC-6C40-62C031C637D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8082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E8B352C4-1246-903E-773C-D9570D119C6B}"/>
              </a:ext>
            </a:extLst>
          </p:cNvPr>
          <p:cNvCxnSpPr>
            <a:cxnSpLocks/>
          </p:cNvCxnSpPr>
          <p:nvPr/>
        </p:nvCxnSpPr>
        <p:spPr>
          <a:xfrm rot="10800000">
            <a:off x="9060012" y="4324708"/>
            <a:ext cx="533929" cy="351414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81031E-F8F3-6C76-E91A-13478248F9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44731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E8B352C4-1246-903E-773C-D9570D119C6B}"/>
              </a:ext>
            </a:extLst>
          </p:cNvPr>
          <p:cNvCxnSpPr>
            <a:cxnSpLocks/>
          </p:cNvCxnSpPr>
          <p:nvPr/>
        </p:nvCxnSpPr>
        <p:spPr>
          <a:xfrm rot="10800000">
            <a:off x="9060012" y="4324708"/>
            <a:ext cx="533929" cy="351414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矢印: 右 3">
            <a:extLst>
              <a:ext uri="{FF2B5EF4-FFF2-40B4-BE49-F238E27FC236}">
                <a16:creationId xmlns:a16="http://schemas.microsoft.com/office/drawing/2014/main" id="{DAC1C1DB-EC95-BF20-7004-6A2C524D2A70}"/>
              </a:ext>
            </a:extLst>
          </p:cNvPr>
          <p:cNvSpPr/>
          <p:nvPr/>
        </p:nvSpPr>
        <p:spPr>
          <a:xfrm flipH="1">
            <a:off x="3663376" y="592932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40000">
                <a:srgbClr val="0070C0"/>
              </a:gs>
              <a:gs pos="60000">
                <a:srgbClr val="548235"/>
              </a:gs>
              <a:gs pos="100000">
                <a:srgbClr val="54823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43AD65-B1BF-1382-2CA6-651C941A35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61873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DAC1C1DB-EC95-BF20-7004-6A2C524D2A70}"/>
              </a:ext>
            </a:extLst>
          </p:cNvPr>
          <p:cNvSpPr/>
          <p:nvPr/>
        </p:nvSpPr>
        <p:spPr>
          <a:xfrm flipH="1">
            <a:off x="3663376" y="592932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40000">
                <a:srgbClr val="0070C0"/>
              </a:gs>
              <a:gs pos="60000">
                <a:srgbClr val="548235"/>
              </a:gs>
              <a:gs pos="100000">
                <a:srgbClr val="54823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41722952-EAD2-AD47-0303-FDD74B966BD0}"/>
              </a:ext>
            </a:extLst>
          </p:cNvPr>
          <p:cNvSpPr/>
          <p:nvPr/>
        </p:nvSpPr>
        <p:spPr>
          <a:xfrm>
            <a:off x="5424372" y="2599119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フローチャート: 書類 11">
            <a:extLst>
              <a:ext uri="{FF2B5EF4-FFF2-40B4-BE49-F238E27FC236}">
                <a16:creationId xmlns:a16="http://schemas.microsoft.com/office/drawing/2014/main" id="{C05D1588-7E90-ED52-157E-F492BBDF4FF5}"/>
              </a:ext>
            </a:extLst>
          </p:cNvPr>
          <p:cNvSpPr/>
          <p:nvPr/>
        </p:nvSpPr>
        <p:spPr>
          <a:xfrm>
            <a:off x="5424372" y="4400493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FAC41D3-09EA-C800-A86C-E14EE84A46C3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828875" y="4786147"/>
            <a:ext cx="504" cy="12185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9558821-9F8A-9871-C791-18C5333873B0}"/>
              </a:ext>
            </a:extLst>
          </p:cNvPr>
          <p:cNvSpPr/>
          <p:nvPr/>
        </p:nvSpPr>
        <p:spPr>
          <a:xfrm>
            <a:off x="5459523" y="4908002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3C9C09-E401-AA5C-7D84-69832AA9B1B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8882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8F99C25-5314-F5C1-AF38-87A9988F68F5}"/>
              </a:ext>
            </a:extLst>
          </p:cNvPr>
          <p:cNvSpPr/>
          <p:nvPr/>
        </p:nvSpPr>
        <p:spPr>
          <a:xfrm>
            <a:off x="1912698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2222E2CD-D3B3-6407-0711-8CFF5D1453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63286" y="4533017"/>
            <a:ext cx="233879" cy="288073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ED108A-AD7B-480B-BA90-CD4ED143FD4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49236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8F99C25-5314-F5C1-AF38-87A9988F68F5}"/>
              </a:ext>
            </a:extLst>
          </p:cNvPr>
          <p:cNvSpPr/>
          <p:nvPr/>
        </p:nvSpPr>
        <p:spPr>
          <a:xfrm>
            <a:off x="1912698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ED108A-AD7B-480B-BA90-CD4ED143FD4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41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0608B0-179C-41E5-DA73-EA22010BDC6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05714AE-FA9D-C18C-7A62-F3D6A91E88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B3A55D73-BBD1-145B-781A-23E7F9A9FA3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4A3C670-B014-3152-B6FD-7E231D91D4ED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C1AB8C-BDB4-2DFA-01EE-A558408A700C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5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BC1042-C29E-FCCA-3F54-BEECCAB56F7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21A4363-815E-50AE-BCDC-0D4C58397C7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3D550473-7455-A6CC-3D65-A1D6AC90F4EA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34064F9-AC47-7222-623C-B844C775C81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AFC34E-CDDE-72F3-BDA8-B9238C15BBE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6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183DDC3-3AA8-5E50-322C-0785F3250E9E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A12BE8F-81BE-FC8E-67F8-E2CEF81152A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307D1170-CBCD-5B6C-57F4-FD6E7C34EB1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97E1DD7-8242-B70A-73E5-BFABD2AA7B6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0E44A-6A19-AC95-A0BD-7FBB418B11DB}"/>
                </a:ext>
              </a:extLst>
            </p:cNvPr>
            <p:cNvSpPr txBox="1"/>
            <p:nvPr/>
          </p:nvSpPr>
          <p:spPr>
            <a:xfrm>
              <a:off x="109421" y="97916"/>
              <a:ext cx="327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7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A10D2A-132A-F7A6-405E-41980FDB3DB9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8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271295-BFE0-9D53-AB9C-16AFEFDF9A9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EDD2EF9C-CE92-1470-33F4-009A448DB8D0}"/>
              </a:ext>
            </a:extLst>
          </p:cNvPr>
          <p:cNvSpPr/>
          <p:nvPr/>
        </p:nvSpPr>
        <p:spPr>
          <a:xfrm>
            <a:off x="699680" y="3533746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1165B84-2837-AF35-91FE-2CC70C267AEB}"/>
              </a:ext>
            </a:extLst>
          </p:cNvPr>
          <p:cNvGrpSpPr/>
          <p:nvPr/>
        </p:nvGrpSpPr>
        <p:grpSpPr>
          <a:xfrm rot="8988681">
            <a:off x="394300" y="3527009"/>
            <a:ext cx="471323" cy="442310"/>
            <a:chOff x="7804988" y="1106388"/>
            <a:chExt cx="775185" cy="727468"/>
          </a:xfrm>
          <a:solidFill>
            <a:srgbClr val="5482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1FE40470-F4C5-C7C9-E7C5-9365A4C1919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D5596212-A19A-33FA-F867-AE37B1F09AF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170FED01-5F3C-2F22-F027-C8AB48389EC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A10D2A-132A-F7A6-405E-41980FDB3DB9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47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楕円 35">
            <a:extLst>
              <a:ext uri="{FF2B5EF4-FFF2-40B4-BE49-F238E27FC236}">
                <a16:creationId xmlns:a16="http://schemas.microsoft.com/office/drawing/2014/main" id="{E9019955-DA1B-1DEC-0665-58E1CC26CBA7}"/>
              </a:ext>
            </a:extLst>
          </p:cNvPr>
          <p:cNvSpPr/>
          <p:nvPr/>
        </p:nvSpPr>
        <p:spPr>
          <a:xfrm>
            <a:off x="9488929" y="3551541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3A01196-671A-EF98-FE2A-EB3E17A15A08}"/>
              </a:ext>
            </a:extLst>
          </p:cNvPr>
          <p:cNvGrpSpPr/>
          <p:nvPr/>
        </p:nvGrpSpPr>
        <p:grpSpPr>
          <a:xfrm rot="12480990">
            <a:off x="11331937" y="3555296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70366D2E-EB35-959F-C5F5-2765CC4F76D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DC61A772-C299-C966-AE74-CC035D8DFD58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3F71408A-D7BF-694D-EFC1-1842426C93B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D03E5B3-E2C5-29D8-378C-9043225B785B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528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楕円 37">
            <a:extLst>
              <a:ext uri="{FF2B5EF4-FFF2-40B4-BE49-F238E27FC236}">
                <a16:creationId xmlns:a16="http://schemas.microsoft.com/office/drawing/2014/main" id="{1BF1D77F-B8DF-6D6B-6383-33B46B3641FF}"/>
              </a:ext>
            </a:extLst>
          </p:cNvPr>
          <p:cNvSpPr/>
          <p:nvPr/>
        </p:nvSpPr>
        <p:spPr>
          <a:xfrm>
            <a:off x="5091340" y="3548152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4DD7A52-8D39-D3E4-35B5-E29E02B5722D}"/>
              </a:ext>
            </a:extLst>
          </p:cNvPr>
          <p:cNvGrpSpPr/>
          <p:nvPr/>
        </p:nvGrpSpPr>
        <p:grpSpPr>
          <a:xfrm rot="5400000">
            <a:off x="4860694" y="3207845"/>
            <a:ext cx="471323" cy="442310"/>
            <a:chOff x="7804988" y="1106388"/>
            <a:chExt cx="775185" cy="727468"/>
          </a:xfrm>
          <a:solidFill>
            <a:srgbClr val="F48F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CFCE700-0C32-E9C8-147C-2AE975CCAA0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9E13C412-DD92-8833-946D-56557951A2C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4145DB2A-0F13-C5A3-101B-EA98A5FAB1A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7A92F2-6E93-81EA-0EC6-7F91B58AE221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580F5DF-4403-D37B-8A10-7B18C081C3BE}"/>
              </a:ext>
            </a:extLst>
          </p:cNvPr>
          <p:cNvGrpSpPr/>
          <p:nvPr/>
        </p:nvGrpSpPr>
        <p:grpSpPr>
          <a:xfrm rot="16200000">
            <a:off x="6873163" y="3213727"/>
            <a:ext cx="471323" cy="442310"/>
            <a:chOff x="7804988" y="1106388"/>
            <a:chExt cx="775185" cy="727468"/>
          </a:xfrm>
          <a:solidFill>
            <a:srgbClr val="F48F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36868932-8C3D-1D57-3B08-A29A4BC7ED3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F53F0CC-D5B0-5981-F3C2-E5A5F303A017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54E1A720-36BF-0EB4-D49A-E8A2364BE3B1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87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0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4190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5244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4935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7275EF-8A25-7094-88BA-7AF8252AF5C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58F500-1031-B139-3695-3E27F4B563C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3051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2508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4932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5565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2687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3300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3073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0212-C865-8FF9-800A-933B798E27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32E744-EA6F-09C9-0BE7-3A4964A75FE8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kumimoji="1" lang="ja-JP" altLang="en-US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4C53B84-B259-827E-C0FE-9311213134AF}"/>
              </a:ext>
            </a:extLst>
          </p:cNvPr>
          <p:cNvSpPr/>
          <p:nvPr/>
        </p:nvSpPr>
        <p:spPr>
          <a:xfrm>
            <a:off x="3578618" y="644085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AEB650-2CB3-433F-0A86-DCFB58969606}"/>
              </a:ext>
            </a:extLst>
          </p:cNvPr>
          <p:cNvSpPr/>
          <p:nvPr/>
        </p:nvSpPr>
        <p:spPr>
          <a:xfrm>
            <a:off x="1302920" y="2267472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0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4190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5244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4935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8CCBD1-965F-6F9B-EA10-3B064F299E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61D643-E8B1-9889-497D-DCBA4C4F6009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4190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1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4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5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3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60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6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3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5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71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13E33-BB33-F374-5346-EC38F2F817C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234195-C9D3-E0D1-0362-4CCE79B2E5CC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88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2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0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57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6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2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0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5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4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0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2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69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5EFA92-397B-F6E3-D080-8228132BE0E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A29094-1287-262C-E65F-D9AF88E91E6D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0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57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4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0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2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69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250C7F-DAB9-3534-24BC-48F2E29C8A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63EDA9-5DD7-AF9D-8C73-CB67564F660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25623D96-318F-EF53-DE4C-6B15D205C3D3}"/>
              </a:ext>
            </a:extLst>
          </p:cNvPr>
          <p:cNvSpPr/>
          <p:nvPr/>
        </p:nvSpPr>
        <p:spPr>
          <a:xfrm>
            <a:off x="5851846" y="2288892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CAF7B-A91E-E49C-C81D-820F33359AC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F1E50C-F4B4-3EDC-FE80-BD5354549445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A2AADB-AFB4-B06E-63DC-6DE360F3C57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D75FF4-867F-6C05-12A1-D64B23228877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rgbClr val="5B9BD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374322-D1FC-06C3-C8CC-0993B1DA175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C6F216-18EC-33F6-DBD9-6D0CAE84708E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77658-27C4-1F43-E211-C30F3817DEC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A9E396-1196-2970-6ADE-359E6EAC16AE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C753-8B18-150C-9861-D4147836346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A0F19-C732-B289-A548-44F909CE9827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5C2D8017-1A3C-0B18-7F78-CC470028B166}"/>
              </a:ext>
            </a:extLst>
          </p:cNvPr>
          <p:cNvSpPr/>
          <p:nvPr/>
        </p:nvSpPr>
        <p:spPr>
          <a:xfrm>
            <a:off x="2151586" y="5009896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D54DF91-A6C1-F43C-43CA-0FC5AE600266}"/>
              </a:ext>
            </a:extLst>
          </p:cNvPr>
          <p:cNvSpPr/>
          <p:nvPr/>
        </p:nvSpPr>
        <p:spPr>
          <a:xfrm>
            <a:off x="4982605" y="5009896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C758-6216-716C-4B2B-385533E2DE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9CB0EB-CB77-18E8-DFCA-7D4919FDC311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9E15D-F7DA-122B-E3C0-7780B1CB2000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D08AF0-C4F0-B89F-6D9A-50209D59969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2782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2687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2508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124B6-5085-C31A-898D-B89C2BD404A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A5553C-F702-2624-26BE-30D9B4CDB22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2782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2687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2508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185B6-938D-A388-E84E-9EDE38C9F86A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E5D5D1-709C-CAEE-D8E1-796CDD9FC587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3051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2508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4932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5565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2687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3300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3073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FFFC1-ABB2-BBAF-4A5F-9568C64055D4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AC4296-8FEA-ACB7-8E73-656AC136C21C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kumimoji="1" lang="ja-JP" altLang="en-US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D577AD-1120-28E0-6937-AAF57A7B421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2BB7D6-5ED5-701B-30CA-6A1E40CB4EE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A7B48-F9C9-1E71-83CD-BF12E6D2DF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14FAD5D-3103-10EC-ACE0-D44AB9324926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rgbClr val="59595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66B56F-6DF1-FEA7-391E-CC295765111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F6718-85D9-366C-8634-FCB61351D5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E21D6-DE7B-AD0E-3FB9-3CC268FD1A1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8E81D6-06F6-D8FC-1518-04816CB064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C40716F9-2F0F-275E-5926-AB9BA7C80E88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C3A57-31E8-1FBE-ED97-C46BB5E6ABF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B298F21-424D-1F7D-9C08-235430156701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6DB722A-749E-3251-C3BC-535F2A98458D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2D6120A-3F81-D31D-0BA1-E41A4942132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373D410-BCFC-7ACC-FBDD-BF883D3E134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CCCA55A-4B29-F373-CC3D-761BAF5D51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F849C33-C783-545E-2D7A-FBD6A0E85B3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93C7845-CD1A-95CD-E8DB-4635D321A268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5B555A6-A447-206C-F9ED-929715240B0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2342A828-F4A8-9F89-0CC2-E92F2E543B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2688FF88-89A0-4BA2-8955-8D652801904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E3C810-EC9A-6120-6AB4-8211F65F785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8C2F94-BEFF-2EF6-50B0-57DB0BC5237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A6AF73-BBE1-B76A-CDF6-82DCB8C31A5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697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5632E-5139-9C4F-696C-F11BEA4A8FF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BC6F4-6659-E117-F3C3-A16676131F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18DD9F27-D73C-D8C8-46A5-2248C5284BAF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6E9779-8E53-8FB1-59EE-970DACE9B6D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3AA7211A-04A6-6D57-6DD1-AEEF0A47A066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BA7863-26F5-40A7-71F1-3B19B998F4E5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F45AD-ACBB-FAA8-964D-2B8CEFE2CA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5F98A6F-397B-BAD1-33FE-BE98AD60927D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CBAE4BF-0131-9FA8-CB94-9AC2F5E47261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6570CE4-500D-9F23-7D84-E4B2E6906E9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F450A1-EDE2-1879-2EA4-941496DCFCF1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19750-397B-D8CD-B050-A372BDEF94B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059B7C3-F40B-5D03-85BE-615FDE489480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3239F17-B37C-970D-3784-87C4D31F6BE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850C339-EC35-50E0-64FB-9130E387C4C6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89E398C-9EBF-B5D0-279F-F2F6226C0595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41F96BC3-9CAB-8863-B5E6-01C1DD4AF99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9409984-12F4-500F-F54E-1DC36E959B6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1ABFCB-6E3E-7B95-27AB-1EBCD987C90E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FBBA4CF-1C86-6928-E78C-436B8952D244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EE046A-B594-ED8B-43D8-0D1EC2AE752E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562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B246C-4873-F597-658C-C878F18252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5AF150-D2E8-F79C-73D3-AC69662DAF3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9E55EF-B5D3-7580-3F09-B8112DEB83D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8C20A8-01EE-8A1D-46C8-A7E790FD63C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FAFCB08-BFBF-1A3B-2D52-7B252E2F9D6B}"/>
              </a:ext>
            </a:extLst>
          </p:cNvPr>
          <p:cNvGrpSpPr/>
          <p:nvPr/>
        </p:nvGrpSpPr>
        <p:grpSpPr>
          <a:xfrm rot="10800000">
            <a:off x="9743012" y="2491723"/>
            <a:ext cx="1807875" cy="1864311"/>
            <a:chOff x="1579152" y="4440332"/>
            <a:chExt cx="1807875" cy="1864311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E4727651-1D1D-9479-844F-4524B0B60CDD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609AFA28-E9CA-E19F-FC92-C0E3EDE28E9A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A819F60-5345-5A48-80FC-0871AF184285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922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7E2CA-D2E7-3D78-3958-48C125F6C6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89B669-436A-EEB1-BE7B-8B61E2C591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A4A1703A-A0CA-F9DC-5F11-D4F709EE1C66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E867D6FA-AEF8-C415-0306-EF5E2C0D83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432" y="4481745"/>
            <a:ext cx="748332" cy="835934"/>
          </a:xfrm>
          <a:prstGeom prst="rect">
            <a:avLst/>
          </a:prstGeom>
        </p:spPr>
      </p:pic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801239-3F18-27C7-98A2-4AFF1E4AFC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5755D-98D3-47A7-3B2C-E835DC97F2A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5A8689-1648-73BC-12E6-7B31B86998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A6552-7BCE-DA2C-549C-E229A6FEBEC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7599AB-7844-050D-0191-07C3D35D29B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26CE904-0C51-DDF8-0C1A-781F317F99BE}"/>
              </a:ext>
            </a:extLst>
          </p:cNvPr>
          <p:cNvGrpSpPr/>
          <p:nvPr/>
        </p:nvGrpSpPr>
        <p:grpSpPr>
          <a:xfrm>
            <a:off x="9743012" y="2496844"/>
            <a:ext cx="1807875" cy="1864311"/>
            <a:chOff x="1579152" y="4440332"/>
            <a:chExt cx="1807875" cy="186431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CBC3012-D681-3DBC-E8B1-0190660C2FC8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4AF179B8-103A-063C-0E3E-BAEB63E24E21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5DCE958-6B69-7A50-AB02-0AD0EFDC2299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377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B6717-B519-4D3A-7A61-DD4428A5119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56ECB-32AE-2C90-1BDE-FBF87A21FF1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26D879-6C4F-2BAB-929C-57E813C5C2A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EB430F-48C4-1824-EF83-194D31D6F27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曲線 37">
            <a:extLst>
              <a:ext uri="{FF2B5EF4-FFF2-40B4-BE49-F238E27FC236}">
                <a16:creationId xmlns:a16="http://schemas.microsoft.com/office/drawing/2014/main" id="{6CB85F06-0585-11C8-8903-76F4D3A13711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図 40" descr="アイコン&#10;&#10;中程度の精度で自動的に生成された説明">
            <a:extLst>
              <a:ext uri="{FF2B5EF4-FFF2-40B4-BE49-F238E27FC236}">
                <a16:creationId xmlns:a16="http://schemas.microsoft.com/office/drawing/2014/main" id="{43CF72A5-0D4C-AEE4-3596-7C7D1176CD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016" y="4469633"/>
            <a:ext cx="748332" cy="835934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577A66D-4082-B0E8-59E7-2319AF75E04D}"/>
              </a:ext>
            </a:extLst>
          </p:cNvPr>
          <p:cNvGrpSpPr/>
          <p:nvPr/>
        </p:nvGrpSpPr>
        <p:grpSpPr>
          <a:xfrm>
            <a:off x="1535997" y="4499912"/>
            <a:ext cx="805651" cy="805651"/>
            <a:chOff x="686886" y="5142390"/>
            <a:chExt cx="431734" cy="431734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122290B5-D240-0671-C9AC-5A2C0BBD8C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6886" y="5142390"/>
              <a:ext cx="431734" cy="43173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E0DE2A0-B1B0-4BE4-B765-FE4CA879F10F}"/>
                </a:ext>
              </a:extLst>
            </p:cNvPr>
            <p:cNvCxnSpPr>
              <a:cxnSpLocks/>
            </p:cNvCxnSpPr>
            <p:nvPr/>
          </p:nvCxnSpPr>
          <p:spPr>
            <a:xfrm>
              <a:off x="695914" y="5158030"/>
              <a:ext cx="408976" cy="408976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F0038406-42E0-739A-D5F2-F0497ABA4B8A}"/>
                </a:ext>
              </a:extLst>
            </p:cNvPr>
            <p:cNvGrpSpPr/>
            <p:nvPr/>
          </p:nvGrpSpPr>
          <p:grpSpPr>
            <a:xfrm>
              <a:off x="715343" y="5177762"/>
              <a:ext cx="367236" cy="367236"/>
              <a:chOff x="580913" y="5432612"/>
              <a:chExt cx="806823" cy="80682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0F24A456-BDF6-088B-B6E3-641639A8ED03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DDA8399E-E592-A867-B6D3-81168F1EE51A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2E5CC7-D9D4-8120-9CBA-78C56A588F5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3C51F5-B74C-6C24-5442-854E33E7B4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B7890-3EF3-E84C-D281-95E2AAB89F9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94DD7F5-6EC0-80E4-144B-3FF2901E96B0}"/>
              </a:ext>
            </a:extLst>
          </p:cNvPr>
          <p:cNvGrpSpPr/>
          <p:nvPr/>
        </p:nvGrpSpPr>
        <p:grpSpPr>
          <a:xfrm rot="-2700000">
            <a:off x="3658691" y="1112012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9E2A3629-72B6-ABCB-9138-0425F05107BD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DD66B01-6E98-83BD-AE1C-0C61102D05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7806F89F-9E5C-C96C-93EF-A7EE68D60F3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94CBAA9-D5A9-B35D-CBC9-9F4B3EC3E58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6B7E9325-498A-168C-9A08-F2E8EB86C3A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C8A22E9-2504-56C1-4E72-FBE42E4A9E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6622FC8-AFB5-EAA1-3B78-475F676FDCE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B063EF4-EB90-06E4-B768-AE9A685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446006A0-8D99-055D-BEAE-0C0EA3612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FD32E52-4E91-129F-862C-519868E77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F5BC334-DC3B-15FC-A25D-BC201219C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E978721-EC53-E1BC-A0A7-142A7B8D6AFD}"/>
              </a:ext>
            </a:extLst>
          </p:cNvPr>
          <p:cNvGrpSpPr/>
          <p:nvPr/>
        </p:nvGrpSpPr>
        <p:grpSpPr>
          <a:xfrm rot="-3000000">
            <a:off x="3658690" y="1109995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D412B534-CB71-391F-00CF-2B32279D525F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ACFFF3B-B33B-61DD-08E8-C9F5622A760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784FC41-2E28-76C3-55AB-BB51BDCCB3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C276EFB8-7FEB-A48F-85F2-D3054A01EBB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5B868A8-DB6E-02E3-74B9-2DD1243D33E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BC51AA5D-F2BF-A1FC-1BAC-F53087C00D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C5E4A2-C2B6-E75C-36FF-22762ECAC96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E5C89A45-8C9C-ADFE-B3CE-79202BC5E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06D1C97-0460-4256-FE91-0A52DD74E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07FA7-4CBA-ADF7-D7CC-0EBD9F7D2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2879689-81A4-F16B-0714-F9F9E8F7B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6519C22-7B1B-40FA-ED83-500B88D570CF}"/>
              </a:ext>
            </a:extLst>
          </p:cNvPr>
          <p:cNvGrpSpPr/>
          <p:nvPr/>
        </p:nvGrpSpPr>
        <p:grpSpPr>
          <a:xfrm rot="-3300000">
            <a:off x="3658691" y="1101314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6689C0A-4AF4-6E19-1977-2B759D7CBDA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6C6C215-3355-44D9-7369-3134D8D0FD0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0DAABDA2-D031-6925-5617-2152D1DB81B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E94E8672-1039-A8CA-6E4A-4CCA9C55132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15782A97-8DC6-80AB-8019-08113867EAF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A3DA45E-BCB4-0102-9F3F-214714A427C5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ADBB5840-AC4F-9C61-CD21-AE0E76C205D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5731279F-E4D2-E099-060B-ED6E5BD0C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A58B348-7677-B871-6721-81F0F26CC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DA52C94B-62CF-952B-62C5-83B5C2735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6D478A1B-3325-BC97-FD06-4D609C7E8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C3D0E6E4-0A34-8B86-A73C-6858A9EAD70D}"/>
              </a:ext>
            </a:extLst>
          </p:cNvPr>
          <p:cNvGrpSpPr/>
          <p:nvPr/>
        </p:nvGrpSpPr>
        <p:grpSpPr>
          <a:xfrm rot="-3600000">
            <a:off x="3658690" y="1105107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FDB9CA61-5E84-9B09-D322-837D8194654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34DD8E0E-6907-0194-8AC6-E9264B8144A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A02B2B69-8DF8-4A33-4E85-D859BE3C4C8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13F2A54E-2EF4-ECC2-CC6E-37EFC3D9F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9B967485-2EDA-6E3D-9454-51304C0FD31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E26BCC7-310B-F30F-5B74-51A8556C0C7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F3F3FBDC-E02B-3AAF-A192-F4A2DBA957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BF791318-D55D-B1FA-0202-CF5DE4B60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D6E29FC2-6E1F-FF83-B87B-C5A085AF9E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BFEE0D85-2C5D-743A-E3F1-990223E7C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76CA2CC0-DC0C-A656-BD59-43BAE7A23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755F11BA-43CD-6345-5C0D-FCF8F5D1EA94}"/>
              </a:ext>
            </a:extLst>
          </p:cNvPr>
          <p:cNvGrpSpPr/>
          <p:nvPr/>
        </p:nvGrpSpPr>
        <p:grpSpPr>
          <a:xfrm rot="-3900000">
            <a:off x="3658691" y="1101313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087959FE-3854-124A-A524-922C6EFF54F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195AF2B1-96A7-FDEA-BBDF-553EA407DE9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F7D30165-82B1-A090-7CCC-EFA1076FA8EA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A73CF21B-D804-2A1C-9B6E-B83FF2A5905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68D0785A-251E-D258-637C-EAA3DA7441C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8182557F-5BED-E750-84D0-E44BA6C173D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084908DD-FC3F-504A-A291-AFFDAA9BA65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954D6CAA-E3E6-61F0-E8F0-712F1456B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8C744DA6-ECA2-8B8F-6F58-50CEBC2BA0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D04B6E08-A75E-C435-98BB-13CB8EE4E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39A26C3D-9DE4-827A-050A-929EF971D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CE60D989-6E16-E580-9D39-18EB322B2224}"/>
              </a:ext>
            </a:extLst>
          </p:cNvPr>
          <p:cNvGrpSpPr/>
          <p:nvPr/>
        </p:nvGrpSpPr>
        <p:grpSpPr>
          <a:xfrm rot="-4200000">
            <a:off x="3658691" y="1101317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9DEFFFEC-7CD4-2007-2896-CA242959E0A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B5A3CC78-0155-9761-1891-37F10818F68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176F12-5422-633E-4798-9E597287999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9BB7B3AA-0195-8F18-7AF9-DDF81780721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27A88D8-D953-164B-A5EE-262F80FBC6B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504C142C-363E-BBA4-0965-15B09767F6C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8C572532-8F8F-6124-5AEB-916370AF4C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5695396D-40F5-458E-22CB-607EB86D2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5B3070E2-70B5-5073-74F7-0CB6AB5293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F21C9CE1-5A5F-BF41-F3CE-284F29880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7C96A368-94E4-9F4A-0AD2-F4E450E29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4F33CD09-78BE-487D-0A75-40D51213A6C3}"/>
              </a:ext>
            </a:extLst>
          </p:cNvPr>
          <p:cNvGrpSpPr/>
          <p:nvPr/>
        </p:nvGrpSpPr>
        <p:grpSpPr>
          <a:xfrm rot="-4500000">
            <a:off x="3658691" y="1101313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899FB633-45CE-9922-A809-C4D8999C11FD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3E8175A-5C53-A29F-D95F-0645DB21859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B67AC368-8BBF-D3CD-A096-BA68640442F8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6F6C642F-1993-4C86-CE89-9203D1E0FBE5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DE7997FC-E704-760B-E1DC-3F89FC69B677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0721638D-2AFD-967C-8B6D-C1D9E1706E8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7B3E7831-A3F9-9E93-6E2F-FFD41FA0212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B556CC8C-CEC4-F684-4413-CED72AE37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6DC860FF-94CF-3AB9-B91C-D9382BD020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6D51DCC4-4355-811C-57E1-1D0F0CA62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D423750E-0C10-10FC-58F9-790A1AF77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76F591E1-65B5-9996-EC47-EF1C2FAB0B45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1CC094C-0DAD-8364-598E-E067F3288E5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楕円 184">
              <a:extLst>
                <a:ext uri="{FF2B5EF4-FFF2-40B4-BE49-F238E27FC236}">
                  <a16:creationId xmlns:a16="http://schemas.microsoft.com/office/drawing/2014/main" id="{E99FCA81-19E9-5035-784C-682AE4C5490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楕円 185">
              <a:extLst>
                <a:ext uri="{FF2B5EF4-FFF2-40B4-BE49-F238E27FC236}">
                  <a16:creationId xmlns:a16="http://schemas.microsoft.com/office/drawing/2014/main" id="{2EA725B0-6313-BC47-3E0D-D5F6D47CFF7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BCED5C96-CB73-7E06-E6E7-0CD0A5B0025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01E0FB01-2687-201B-08CB-29C2C561D35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5515EB33-73C5-CF3E-4D9E-EFE85C4BF5D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1B1DF637-9390-0109-71DF-A080CED3BC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BC413681-CBCA-C750-5317-C774F210F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4A06F192-BC74-21BD-85D8-9259615AFA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E6997169-011A-4EA7-5B16-EAEAD0635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56650D3E-D73A-83D4-03F4-A756EB885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9781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BC64DBF-193C-D1A6-08F1-485BB9F2B8D3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37D66F95-AAA6-F292-7CD9-936A702B1D7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2EC3CB1-F5A1-A7E6-5CA2-B991E62779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1AAD26A-C734-0EC6-D14A-00042F2C9B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92B269E-35FC-75D8-AACF-B6058D2FE52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CB273E9-3784-967A-E0E5-DA3EE9A4E9C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13508A-69FE-410E-F105-D2CABCA338D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FE49201-2793-EEFA-255F-D7CE05B2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94FEFB4-ECEA-8E58-F380-EA620DFAE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4F6ECB6-2228-E992-F9FA-3AFBC4962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5BF12-CF42-EA3A-DC13-7E674B6C7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6032916-6A0D-4E18-2DDB-9FF2795F4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6935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BC64DBF-193C-D1A6-08F1-485BB9F2B8D3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37D66F95-AAA6-F292-7CD9-936A702B1D7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2EC3CB1-F5A1-A7E6-5CA2-B991E62779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1AAD26A-C734-0EC6-D14A-00042F2C9B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92B269E-35FC-75D8-AACF-B6058D2FE52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CB273E9-3784-967A-E0E5-DA3EE9A4E9C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13508A-69FE-410E-F105-D2CABCA338D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FE49201-2793-EEFA-255F-D7CE05B2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94FEFB4-ECEA-8E58-F380-EA620DFAE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4F6ECB6-2228-E992-F9FA-3AFBC4962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5BF12-CF42-EA3A-DC13-7E674B6C7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6032916-6A0D-4E18-2DDB-9FF2795F4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BEFE7DC-1D06-12F7-F11E-5E424ABB6361}"/>
              </a:ext>
            </a:extLst>
          </p:cNvPr>
          <p:cNvGrpSpPr/>
          <p:nvPr/>
        </p:nvGrpSpPr>
        <p:grpSpPr>
          <a:xfrm rot="10800000">
            <a:off x="9743012" y="2491723"/>
            <a:ext cx="1807875" cy="1864311"/>
            <a:chOff x="1579152" y="4440332"/>
            <a:chExt cx="1807875" cy="1864311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D9C66807-AB62-3C43-8358-CD8A08D73AA9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3D595A33-737C-BECB-36BD-190D12DAF492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AFDBA444-B0F9-D86D-939D-FF5BEEDD014A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12518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E4568C-963D-F130-A6E1-2CC2F095C5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ED13B6-8E26-9093-AB36-47B7AE0EF04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6E176C-DA5B-AC9C-9F12-770C884B63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7728A2B-5708-3D31-D540-A98438107E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1034D2-257E-4576-C5FE-B781DE9E4DF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38405F-2632-8D4F-397B-214B932BC6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C6A34C-84FD-D804-F3A0-39158B1E88B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2EDBC-694F-81CC-4D55-23395EF0D5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5A3FF93-CEF1-657E-BA71-531F95E025EA}"/>
              </a:ext>
            </a:extLst>
          </p:cNvPr>
          <p:cNvSpPr/>
          <p:nvPr/>
        </p:nvSpPr>
        <p:spPr>
          <a:xfrm>
            <a:off x="6878617" y="385373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73C620-BD7A-A45D-E477-BD73FF32B8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AFE04F-D40E-9593-6514-0C579BD3654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70417-B3B8-8544-FC42-760BCC4A213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04E8EA-96B0-1150-2428-1DB90626814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0738D-53D5-723D-25AD-D71C110EA02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44ABDA-9014-1182-1BC5-F80FA1AA39F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74CE4AF-D641-0F79-2CE8-01E519F179AD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701F2-C852-8501-5C76-B91622A51B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16</a:t>
            </a:r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A57BA89-6513-DA26-D575-36D2B9038CB7}"/>
              </a:ext>
            </a:extLst>
          </p:cNvPr>
          <p:cNvGrpSpPr/>
          <p:nvPr/>
        </p:nvGrpSpPr>
        <p:grpSpPr>
          <a:xfrm>
            <a:off x="9743012" y="2496844"/>
            <a:ext cx="1807875" cy="1864311"/>
            <a:chOff x="1579152" y="4440332"/>
            <a:chExt cx="1807875" cy="186431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C80C683D-B3FF-4A17-A6BE-3BA88EDF33EC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1CF3842-982D-DE91-C126-46F5FD93EBBB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CF6BE9C8-5078-E5D4-AA41-5647351B7813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0678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A4AC5-1CFD-DC41-2417-F8CEAFFBF8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B57ED-2523-0E4D-266C-C79C2E31B5A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3C6E7-A299-7581-F5A8-AB168E49304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6E09FCF-F026-7990-212B-439F775A5CFE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698D3EA-BA6A-F221-73BB-45CA438C571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E70720-EFB1-0B80-4E07-3F085667586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995F3982-7955-304E-2757-88EC2FBD4FAF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CDE4603-9109-919C-8B00-39DD197B209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A3249B-5A1D-9318-50F2-63FAFC99418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678F96C-0E2B-6F24-A30B-DB0EBB54DAF1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5505802-8326-9E30-8AEE-627B8CE0D80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2AE64-3CAD-4DD8-2A98-2E3ABD3995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55E27D-AE8A-DE0A-4A54-5AC81F3A169D}"/>
              </a:ext>
            </a:extLst>
          </p:cNvPr>
          <p:cNvGrpSpPr/>
          <p:nvPr/>
        </p:nvGrpSpPr>
        <p:grpSpPr>
          <a:xfrm rot="16200000">
            <a:off x="7000868" y="4112657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0E97F213-9FA1-D7AD-D0CE-A508087F63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4045C54E-118D-979A-8560-1CFF0E338594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C13F182-2134-CD20-013B-CABA9E24EC2E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楕円 7">
            <a:extLst>
              <a:ext uri="{FF2B5EF4-FFF2-40B4-BE49-F238E27FC236}">
                <a16:creationId xmlns:a16="http://schemas.microsoft.com/office/drawing/2014/main" id="{12CC5EA1-3122-07E1-1BB1-2C3655EC8AAC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DD5E419-EC45-A7A2-6841-2A4C39896E6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4D1AB3CB-3385-AB24-4DF3-B23FB7B9C103}"/>
              </a:ext>
            </a:extLst>
          </p:cNvPr>
          <p:cNvSpPr/>
          <p:nvPr/>
        </p:nvSpPr>
        <p:spPr>
          <a:xfrm>
            <a:off x="1913613" y="3618933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75CEE38-0B82-EE1A-A077-DE43F127E3A8}"/>
              </a:ext>
            </a:extLst>
          </p:cNvPr>
          <p:cNvSpPr/>
          <p:nvPr/>
        </p:nvSpPr>
        <p:spPr>
          <a:xfrm>
            <a:off x="10267877" y="4252897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061628-DA18-9932-4F0C-7774E374B0D3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24438D2-A6CC-E345-49E3-C02887609904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305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360B7-6889-88CA-B407-505AC12D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5914B2DD-8ADB-8A8B-1089-2DC44281DD4C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E8E60375-7AD7-E94D-FCDE-54B914E89F6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44FA426-0AF6-23F1-BCA8-16A8ECEEE38E}"/>
              </a:ext>
            </a:extLst>
          </p:cNvPr>
          <p:cNvSpPr/>
          <p:nvPr/>
        </p:nvSpPr>
        <p:spPr>
          <a:xfrm>
            <a:off x="1062272" y="3618932"/>
            <a:ext cx="1702682" cy="1698548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B3026F2-C03E-2B11-D24E-49E71DF4F6C8}"/>
              </a:ext>
            </a:extLst>
          </p:cNvPr>
          <p:cNvSpPr/>
          <p:nvPr/>
        </p:nvSpPr>
        <p:spPr>
          <a:xfrm>
            <a:off x="9384516" y="4252896"/>
            <a:ext cx="1754372" cy="43061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E68328-7A56-A8AB-16C2-B804973DF9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549D903B-7B95-0208-A68E-416523AB4F3E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655305-B955-CE2C-A244-1E212472211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88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1345</Words>
  <Application>Microsoft Office PowerPoint</Application>
  <PresentationFormat>ワイド画面</PresentationFormat>
  <Paragraphs>1032</Paragraphs>
  <Slides>156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156</vt:i4>
      </vt:variant>
    </vt:vector>
  </HeadingPairs>
  <TitlesOfParts>
    <vt:vector size="160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210</cp:revision>
  <dcterms:created xsi:type="dcterms:W3CDTF">2017-10-22T07:01:33Z</dcterms:created>
  <dcterms:modified xsi:type="dcterms:W3CDTF">2024-04-16T22:35:52Z</dcterms:modified>
</cp:coreProperties>
</file>