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1" r:id="rId11"/>
    <p:sldId id="272" r:id="rId12"/>
    <p:sldId id="270" r:id="rId13"/>
    <p:sldId id="273" r:id="rId14"/>
    <p:sldId id="277" r:id="rId15"/>
    <p:sldId id="276" r:id="rId16"/>
    <p:sldId id="27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6" autoAdjust="0"/>
    <p:restoredTop sz="94976" autoAdjust="0"/>
  </p:normalViewPr>
  <p:slideViewPr>
    <p:cSldViewPr snapToGrid="0">
      <p:cViewPr varScale="1">
        <p:scale>
          <a:sx n="68" d="100"/>
          <a:sy n="68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28324A0-2C62-F355-04E1-ABBE61934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556A2-5227-4E5B-35B1-C4091D1DA621}"/>
              </a:ext>
            </a:extLst>
          </p:cNvPr>
          <p:cNvSpPr txBox="1"/>
          <p:nvPr/>
        </p:nvSpPr>
        <p:spPr>
          <a:xfrm>
            <a:off x="5012208" y="577868"/>
            <a:ext cx="21675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color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41F3FA1-86A6-E6C0-ED25-9E08A2001A6C}"/>
              </a:ext>
            </a:extLst>
          </p:cNvPr>
          <p:cNvSpPr/>
          <p:nvPr/>
        </p:nvSpPr>
        <p:spPr>
          <a:xfrm rot="13890727">
            <a:off x="374977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0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1AC0E-7742-3110-D878-8CF9BFE4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025F3E0-58FA-9DD9-6B29-6D48884A6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3B0E74-DF3E-C7C6-D048-52BD78C969AC}"/>
              </a:ext>
            </a:extLst>
          </p:cNvPr>
          <p:cNvSpPr txBox="1"/>
          <p:nvPr/>
        </p:nvSpPr>
        <p:spPr>
          <a:xfrm>
            <a:off x="4347129" y="577868"/>
            <a:ext cx="34977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5. set your favorite pose</a:t>
            </a:r>
            <a:endParaRPr kumimoji="1" lang="ja-JP" altLang="en-US" sz="2000" b="1" dirty="0"/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E5090200-856D-6AFA-353C-238A25BC57B2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矢印: 左カーブ 11">
            <a:extLst>
              <a:ext uri="{FF2B5EF4-FFF2-40B4-BE49-F238E27FC236}">
                <a16:creationId xmlns:a16="http://schemas.microsoft.com/office/drawing/2014/main" id="{3642B2EA-AFB0-E55A-396B-4B5BAA8AEA3D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7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174F6-0798-1A99-B111-485DCA637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5A204E4-CECB-965B-65F8-86746518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19DBAD-0809-B4CE-993C-E905D5AB51A1}"/>
              </a:ext>
            </a:extLst>
          </p:cNvPr>
          <p:cNvSpPr txBox="1"/>
          <p:nvPr/>
        </p:nvSpPr>
        <p:spPr>
          <a:xfrm>
            <a:off x="4855152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6. set zoom level</a:t>
            </a:r>
            <a:endParaRPr kumimoji="1" lang="ja-JP" altLang="en-US" sz="2000" b="1" dirty="0"/>
          </a:p>
        </p:txBody>
      </p:sp>
      <p:sp>
        <p:nvSpPr>
          <p:cNvPr id="5" name="矢印: 上下 4">
            <a:extLst>
              <a:ext uri="{FF2B5EF4-FFF2-40B4-BE49-F238E27FC236}">
                <a16:creationId xmlns:a16="http://schemas.microsoft.com/office/drawing/2014/main" id="{1F566676-D6CF-6322-0E65-196006B6106B}"/>
              </a:ext>
            </a:extLst>
          </p:cNvPr>
          <p:cNvSpPr/>
          <p:nvPr/>
        </p:nvSpPr>
        <p:spPr>
          <a:xfrm>
            <a:off x="7899400" y="4064000"/>
            <a:ext cx="488950" cy="1644650"/>
          </a:xfrm>
          <a:prstGeom prst="upDown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63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B0D6-EB68-23C5-B410-A41C5ACE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280FEF9-6AC9-EE94-F74C-1BD17D1C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64E5BE-7E6B-8A1C-5039-D919BDEDFA94}"/>
              </a:ext>
            </a:extLst>
          </p:cNvPr>
          <p:cNvSpPr txBox="1"/>
          <p:nvPr/>
        </p:nvSpPr>
        <p:spPr>
          <a:xfrm>
            <a:off x="4855152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6. set zoom level</a:t>
            </a:r>
            <a:endParaRPr kumimoji="1" lang="ja-JP" altLang="en-US" sz="2000" b="1" dirty="0"/>
          </a:p>
        </p:txBody>
      </p:sp>
      <p:sp>
        <p:nvSpPr>
          <p:cNvPr id="12" name="矢印: 上下 11">
            <a:extLst>
              <a:ext uri="{FF2B5EF4-FFF2-40B4-BE49-F238E27FC236}">
                <a16:creationId xmlns:a16="http://schemas.microsoft.com/office/drawing/2014/main" id="{417884EC-A8EE-E6AD-2E2A-0742DF8242C3}"/>
              </a:ext>
            </a:extLst>
          </p:cNvPr>
          <p:cNvSpPr/>
          <p:nvPr/>
        </p:nvSpPr>
        <p:spPr>
          <a:xfrm>
            <a:off x="7899400" y="4064000"/>
            <a:ext cx="488950" cy="1644650"/>
          </a:xfrm>
          <a:prstGeom prst="upDown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BE53-03E4-7566-67DF-82D34DC9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81E5CAB-AAA6-CB05-7EF0-A1F224E27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7E8009-017D-41BB-0DCD-FBD0B0A28C16}"/>
              </a:ext>
            </a:extLst>
          </p:cNvPr>
          <p:cNvSpPr txBox="1"/>
          <p:nvPr/>
        </p:nvSpPr>
        <p:spPr>
          <a:xfrm>
            <a:off x="4750442" y="577868"/>
            <a:ext cx="26911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7</a:t>
            </a:r>
            <a:r>
              <a:rPr kumimoji="1" lang="en-US" altLang="ja-JP" sz="2000" b="1" dirty="0"/>
              <a:t>. take screenshot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B24540F-87A1-874D-B419-F851E8E323DE}"/>
              </a:ext>
            </a:extLst>
          </p:cNvPr>
          <p:cNvSpPr/>
          <p:nvPr/>
        </p:nvSpPr>
        <p:spPr>
          <a:xfrm rot="13890727">
            <a:off x="74518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25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9378B-B4F7-4D3B-8372-FDAF45E0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C0B43B-56BF-B952-3566-CFF0A9DEF37E}"/>
              </a:ext>
            </a:extLst>
          </p:cNvPr>
          <p:cNvSpPr/>
          <p:nvPr/>
        </p:nvSpPr>
        <p:spPr>
          <a:xfrm>
            <a:off x="3290208" y="1320063"/>
            <a:ext cx="5622860" cy="4818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D08FA7E-9A83-D536-8083-8D38FEC633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666666"/>
              </a:clrFrom>
              <a:clrTo>
                <a:srgbClr val="6666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0470B-C7E2-1E0C-CE39-C7DEFB703584}"/>
              </a:ext>
            </a:extLst>
          </p:cNvPr>
          <p:cNvSpPr txBox="1"/>
          <p:nvPr/>
        </p:nvSpPr>
        <p:spPr>
          <a:xfrm>
            <a:off x="4750442" y="577868"/>
            <a:ext cx="26911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7</a:t>
            </a:r>
            <a:r>
              <a:rPr kumimoji="1" lang="en-US" altLang="ja-JP" sz="2000" b="1" dirty="0"/>
              <a:t>. take screenshot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A00753A-1AF0-3D98-CCD8-183CBFF96762}"/>
              </a:ext>
            </a:extLst>
          </p:cNvPr>
          <p:cNvSpPr/>
          <p:nvPr/>
        </p:nvSpPr>
        <p:spPr>
          <a:xfrm rot="13890727">
            <a:off x="74518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50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791EE-D700-294C-58B6-8120178F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Word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AC933C3-49AC-F02E-D635-94D46FB8D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38" y="1326185"/>
            <a:ext cx="6374124" cy="48124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E9EBBA-31E4-2ABF-3C99-C5488E7DDA66}"/>
              </a:ext>
            </a:extLst>
          </p:cNvPr>
          <p:cNvSpPr txBox="1"/>
          <p:nvPr/>
        </p:nvSpPr>
        <p:spPr>
          <a:xfrm>
            <a:off x="4437159" y="577868"/>
            <a:ext cx="33177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8. paste it to your slide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818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DF10-4838-631A-7924-B04680AB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ィカル ユーザー インターフェイス, アプリケーション, Word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34C9316-D5A4-80DE-620D-655B333E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38" y="1326185"/>
            <a:ext cx="6374124" cy="48124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973CA7-43D1-388E-DC8B-1F8356416914}"/>
              </a:ext>
            </a:extLst>
          </p:cNvPr>
          <p:cNvSpPr txBox="1"/>
          <p:nvPr/>
        </p:nvSpPr>
        <p:spPr>
          <a:xfrm>
            <a:off x="4437159" y="577868"/>
            <a:ext cx="33177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8. paste it to your slide</a:t>
            </a:r>
            <a:endParaRPr kumimoji="1" lang="ja-JP" altLang="en-US" sz="20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DF7866C-085B-AAAA-E4E7-7CAAEE80F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11" y="3096615"/>
            <a:ext cx="2109977" cy="24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25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B48ED-D74E-EA86-4E9E-052164252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86E44-585F-E454-2DD2-1C460EBFF84C}"/>
              </a:ext>
            </a:extLst>
          </p:cNvPr>
          <p:cNvSpPr txBox="1"/>
          <p:nvPr/>
        </p:nvSpPr>
        <p:spPr>
          <a:xfrm>
            <a:off x="5012208" y="577868"/>
            <a:ext cx="21675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color</a:t>
            </a:r>
            <a:endParaRPr kumimoji="1" lang="ja-JP" altLang="en-US" sz="2000" b="1" dirty="0"/>
          </a:p>
        </p:txBody>
      </p:sp>
      <p:pic>
        <p:nvPicPr>
          <p:cNvPr id="4" name="図 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55DA980-654C-0FA0-D3C4-194FCE8B5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5D60BBC3-B511-8FCE-60E4-D5BCC7AADFB9}"/>
              </a:ext>
            </a:extLst>
          </p:cNvPr>
          <p:cNvSpPr/>
          <p:nvPr/>
        </p:nvSpPr>
        <p:spPr>
          <a:xfrm rot="13890727">
            <a:off x="374977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03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9A81-AFB0-87A7-E9C5-29972A7D8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FA0DDE-2FF0-3D28-416E-09D4B47B6FD2}"/>
              </a:ext>
            </a:extLst>
          </p:cNvPr>
          <p:cNvSpPr txBox="1"/>
          <p:nvPr/>
        </p:nvSpPr>
        <p:spPr>
          <a:xfrm>
            <a:off x="4783492" y="577868"/>
            <a:ext cx="26250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material</a:t>
            </a:r>
            <a:endParaRPr kumimoji="1" lang="ja-JP" altLang="en-US" sz="2000" b="1" dirty="0"/>
          </a:p>
        </p:txBody>
      </p:sp>
      <p:pic>
        <p:nvPicPr>
          <p:cNvPr id="4" name="図 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0074EE7-64E8-9018-A0AB-FF3F8192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A765465D-33C3-F9A7-EB00-2168A6E5FE6D}"/>
              </a:ext>
            </a:extLst>
          </p:cNvPr>
          <p:cNvSpPr/>
          <p:nvPr/>
        </p:nvSpPr>
        <p:spPr>
          <a:xfrm rot="13890727">
            <a:off x="4327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05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28A16-7429-D4F3-FAFA-53B608D01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903C0C0-9A0D-5A66-31ED-B94B7916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9C3F45-48D1-65D4-1F8B-6B3D46B64943}"/>
              </a:ext>
            </a:extLst>
          </p:cNvPr>
          <p:cNvSpPr txBox="1"/>
          <p:nvPr/>
        </p:nvSpPr>
        <p:spPr>
          <a:xfrm>
            <a:off x="4783492" y="577868"/>
            <a:ext cx="26250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material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7A5B20D-8FE5-C4EE-71B4-6F1C9E4690A8}"/>
              </a:ext>
            </a:extLst>
          </p:cNvPr>
          <p:cNvSpPr/>
          <p:nvPr/>
        </p:nvSpPr>
        <p:spPr>
          <a:xfrm rot="13890727">
            <a:off x="4327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1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A7B1-B0BB-6880-C48D-46CC29DCD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F627309-EFEF-C8BD-E744-1F1EB412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6C8E38-FE7B-66A4-6A30-8C1CED6629D2}"/>
              </a:ext>
            </a:extLst>
          </p:cNvPr>
          <p:cNvSpPr txBox="1"/>
          <p:nvPr/>
        </p:nvSpPr>
        <p:spPr>
          <a:xfrm>
            <a:off x="4945460" y="577868"/>
            <a:ext cx="23010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figure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6F2F8F78-FAFC-0FD1-6FDF-896ECF66BD4C}"/>
              </a:ext>
            </a:extLst>
          </p:cNvPr>
          <p:cNvSpPr/>
          <p:nvPr/>
        </p:nvSpPr>
        <p:spPr>
          <a:xfrm rot="13890727">
            <a:off x="4962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0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5C81-34F9-7D07-0207-8AEA52A45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72D765A-AF97-3320-B7FD-27B18DF0A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2"/>
            <a:ext cx="5622860" cy="48185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DFBB67-8CF0-43DA-EA63-EBA12874487B}"/>
              </a:ext>
            </a:extLst>
          </p:cNvPr>
          <p:cNvSpPr txBox="1"/>
          <p:nvPr/>
        </p:nvSpPr>
        <p:spPr>
          <a:xfrm>
            <a:off x="4945460" y="577868"/>
            <a:ext cx="23010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figure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3FAA227-862B-BB0E-3CA2-C45F802CA6B7}"/>
              </a:ext>
            </a:extLst>
          </p:cNvPr>
          <p:cNvSpPr/>
          <p:nvPr/>
        </p:nvSpPr>
        <p:spPr>
          <a:xfrm rot="13890727">
            <a:off x="4962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39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E7B87-0DCA-4701-960B-762C54A62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C6BDC4E-526F-8E4F-20C9-82951292E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2"/>
            <a:ext cx="5622860" cy="48185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C3F4C4-B390-DDBD-B0DE-C0CC1997ADE7}"/>
              </a:ext>
            </a:extLst>
          </p:cNvPr>
          <p:cNvSpPr txBox="1"/>
          <p:nvPr/>
        </p:nvSpPr>
        <p:spPr>
          <a:xfrm>
            <a:off x="5044784" y="577868"/>
            <a:ext cx="21024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decide item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7831D5A-8876-AE51-57CF-CD46911D28C1}"/>
              </a:ext>
            </a:extLst>
          </p:cNvPr>
          <p:cNvSpPr/>
          <p:nvPr/>
        </p:nvSpPr>
        <p:spPr>
          <a:xfrm rot="13890727">
            <a:off x="54833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38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DA35F-D474-C5C2-C446-29617C1D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B365380-13A3-3B6B-0BA3-CEE36B4A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FF241D-3672-2F26-2846-B5462A4CD982}"/>
              </a:ext>
            </a:extLst>
          </p:cNvPr>
          <p:cNvSpPr txBox="1"/>
          <p:nvPr/>
        </p:nvSpPr>
        <p:spPr>
          <a:xfrm>
            <a:off x="5044784" y="577868"/>
            <a:ext cx="21024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decide item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8ABAC3A-D4D0-6B49-C2C3-E7548990FEC8}"/>
              </a:ext>
            </a:extLst>
          </p:cNvPr>
          <p:cNvSpPr/>
          <p:nvPr/>
        </p:nvSpPr>
        <p:spPr>
          <a:xfrm rot="13890727">
            <a:off x="54833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28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6960-73C9-4FC8-125C-793592FA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DBD54D8-8E41-E479-97BF-E556EBFCB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56D666-FE7F-C99B-2A9C-1B9ABBA6B54F}"/>
              </a:ext>
            </a:extLst>
          </p:cNvPr>
          <p:cNvSpPr txBox="1"/>
          <p:nvPr/>
        </p:nvSpPr>
        <p:spPr>
          <a:xfrm>
            <a:off x="4347129" y="577868"/>
            <a:ext cx="34977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5. set your favorite pose</a:t>
            </a:r>
            <a:endParaRPr kumimoji="1" lang="ja-JP" altLang="en-US" sz="2000" b="1" dirty="0"/>
          </a:p>
        </p:txBody>
      </p:sp>
      <p:sp>
        <p:nvSpPr>
          <p:cNvPr id="8" name="矢印: 左カーブ 7">
            <a:extLst>
              <a:ext uri="{FF2B5EF4-FFF2-40B4-BE49-F238E27FC236}">
                <a16:creationId xmlns:a16="http://schemas.microsoft.com/office/drawing/2014/main" id="{760C96BA-94B9-C29F-ECB9-4ABE4C039C0D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左カーブ 8">
            <a:extLst>
              <a:ext uri="{FF2B5EF4-FFF2-40B4-BE49-F238E27FC236}">
                <a16:creationId xmlns:a16="http://schemas.microsoft.com/office/drawing/2014/main" id="{AC0640D1-9C80-6D24-F73D-330AF332A863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76</Words>
  <Application>Microsoft Office PowerPoint</Application>
  <PresentationFormat>ワイド画面</PresentationFormat>
  <Paragraphs>16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8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20</cp:revision>
  <dcterms:created xsi:type="dcterms:W3CDTF">2017-10-22T07:01:33Z</dcterms:created>
  <dcterms:modified xsi:type="dcterms:W3CDTF">2025-05-26T22:16:22Z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2025-05-25T23:13:23Z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0e9b7e63-495c-4323-8da1-78576aa7d593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