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6" autoAdjust="0"/>
    <p:restoredTop sz="96508" autoAdjust="0"/>
  </p:normalViewPr>
  <p:slideViewPr>
    <p:cSldViewPr snapToGrid="0">
      <p:cViewPr varScale="1">
        <p:scale>
          <a:sx n="142" d="100"/>
          <a:sy n="142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6FE5-4C54-49A0-A728-7E280FF13932}" type="datetimeFigureOut">
              <a:rPr kumimoji="1" lang="ja-JP" altLang="en-US" smtClean="0"/>
              <a:t>2023/10/17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346199E-FA54-E3F5-4C63-4BB4A7843DDA}"/>
              </a:ext>
            </a:extLst>
          </p:cNvPr>
          <p:cNvGrpSpPr/>
          <p:nvPr/>
        </p:nvGrpSpPr>
        <p:grpSpPr>
          <a:xfrm>
            <a:off x="-1" y="-6439"/>
            <a:ext cx="12192001" cy="6870875"/>
            <a:chOff x="-1" y="-6439"/>
            <a:chExt cx="12192001" cy="6870875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DD3B28E-F4A4-8D19-94B0-AD8343C4B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12441" y="2157984"/>
              <a:ext cx="10879559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5909BFC-3CDE-EB6C-F410-BBD858D25EDC}"/>
                </a:ext>
              </a:extLst>
            </p:cNvPr>
            <p:cNvCxnSpPr/>
            <p:nvPr/>
          </p:nvCxnSpPr>
          <p:spPr>
            <a:xfrm>
              <a:off x="0" y="3723282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CC3DE91B-7AA4-5E71-5215-968EB15B190A}"/>
                </a:ext>
              </a:extLst>
            </p:cNvPr>
            <p:cNvCxnSpPr/>
            <p:nvPr/>
          </p:nvCxnSpPr>
          <p:spPr>
            <a:xfrm>
              <a:off x="0" y="5291328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8FA96F2-1DF5-1740-6ECD-A6497EE324C1}"/>
                </a:ext>
              </a:extLst>
            </p:cNvPr>
            <p:cNvCxnSpPr/>
            <p:nvPr/>
          </p:nvCxnSpPr>
          <p:spPr>
            <a:xfrm>
              <a:off x="0" y="584873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B527110-2177-9566-6E0B-CFDDB44BF869}"/>
                </a:ext>
              </a:extLst>
            </p:cNvPr>
            <p:cNvCxnSpPr>
              <a:cxnSpLocks/>
            </p:cNvCxnSpPr>
            <p:nvPr/>
          </p:nvCxnSpPr>
          <p:spPr>
            <a:xfrm>
              <a:off x="1312441" y="-6439"/>
              <a:ext cx="0" cy="686443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249CA4B7-78DE-4B24-3A80-CB488FEAC870}"/>
                </a:ext>
              </a:extLst>
            </p:cNvPr>
            <p:cNvCxnSpPr>
              <a:cxnSpLocks/>
            </p:cNvCxnSpPr>
            <p:nvPr/>
          </p:nvCxnSpPr>
          <p:spPr>
            <a:xfrm>
              <a:off x="4939561" y="-6439"/>
              <a:ext cx="0" cy="687087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9793B64A-CD10-B5B4-3CB5-BA9B00D46110}"/>
                </a:ext>
              </a:extLst>
            </p:cNvPr>
            <p:cNvCxnSpPr>
              <a:cxnSpLocks/>
            </p:cNvCxnSpPr>
            <p:nvPr/>
          </p:nvCxnSpPr>
          <p:spPr>
            <a:xfrm>
              <a:off x="8566681" y="0"/>
              <a:ext cx="0" cy="68644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1904F15-853A-7D5E-4A71-0C4FE32ADBBC}"/>
                </a:ext>
              </a:extLst>
            </p:cNvPr>
            <p:cNvSpPr/>
            <p:nvPr/>
          </p:nvSpPr>
          <p:spPr>
            <a:xfrm>
              <a:off x="-1" y="-6438"/>
              <a:ext cx="12191999" cy="687087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005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F07CA4-44DA-6F40-5CA8-FB1CE55714C0}"/>
              </a:ext>
            </a:extLst>
          </p:cNvPr>
          <p:cNvSpPr/>
          <p:nvPr/>
        </p:nvSpPr>
        <p:spPr>
          <a:xfrm>
            <a:off x="8538304" y="620247"/>
            <a:ext cx="3574354" cy="619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9A0B4AF-6C6A-BF22-DC0B-434E9CF88915}"/>
              </a:ext>
            </a:extLst>
          </p:cNvPr>
          <p:cNvSpPr/>
          <p:nvPr/>
        </p:nvSpPr>
        <p:spPr>
          <a:xfrm>
            <a:off x="1371933" y="2173793"/>
            <a:ext cx="3582003" cy="4641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165444-086A-2D58-C799-3BC94768C33F}"/>
              </a:ext>
            </a:extLst>
          </p:cNvPr>
          <p:cNvSpPr/>
          <p:nvPr/>
        </p:nvSpPr>
        <p:spPr>
          <a:xfrm>
            <a:off x="4953936" y="3727339"/>
            <a:ext cx="3574354" cy="3088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346199E-FA54-E3F5-4C63-4BB4A7843DDA}"/>
              </a:ext>
            </a:extLst>
          </p:cNvPr>
          <p:cNvGrpSpPr/>
          <p:nvPr/>
        </p:nvGrpSpPr>
        <p:grpSpPr>
          <a:xfrm>
            <a:off x="75815" y="36289"/>
            <a:ext cx="12040369" cy="6785422"/>
            <a:chOff x="-1" y="-6439"/>
            <a:chExt cx="12192001" cy="6870875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DD3B28E-F4A4-8D19-94B0-AD8343C4B678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2157984"/>
              <a:ext cx="12192001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5909BFC-3CDE-EB6C-F410-BBD858D25EDC}"/>
                </a:ext>
              </a:extLst>
            </p:cNvPr>
            <p:cNvCxnSpPr>
              <a:cxnSpLocks/>
            </p:cNvCxnSpPr>
            <p:nvPr/>
          </p:nvCxnSpPr>
          <p:spPr>
            <a:xfrm>
              <a:off x="656217" y="3723281"/>
              <a:ext cx="1153578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CC3DE91B-7AA4-5E71-5215-968EB15B190A}"/>
                </a:ext>
              </a:extLst>
            </p:cNvPr>
            <p:cNvCxnSpPr>
              <a:cxnSpLocks/>
            </p:cNvCxnSpPr>
            <p:nvPr/>
          </p:nvCxnSpPr>
          <p:spPr>
            <a:xfrm>
              <a:off x="656217" y="5291328"/>
              <a:ext cx="1153578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8FA96F2-1DF5-1740-6ECD-A6497EE324C1}"/>
                </a:ext>
              </a:extLst>
            </p:cNvPr>
            <p:cNvCxnSpPr/>
            <p:nvPr/>
          </p:nvCxnSpPr>
          <p:spPr>
            <a:xfrm>
              <a:off x="0" y="584873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B527110-2177-9566-6E0B-CFDDB44BF869}"/>
                </a:ext>
              </a:extLst>
            </p:cNvPr>
            <p:cNvCxnSpPr>
              <a:cxnSpLocks/>
            </p:cNvCxnSpPr>
            <p:nvPr/>
          </p:nvCxnSpPr>
          <p:spPr>
            <a:xfrm>
              <a:off x="1312441" y="-6439"/>
              <a:ext cx="0" cy="686443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249CA4B7-78DE-4B24-3A80-CB488FEAC870}"/>
                </a:ext>
              </a:extLst>
            </p:cNvPr>
            <p:cNvCxnSpPr>
              <a:cxnSpLocks/>
            </p:cNvCxnSpPr>
            <p:nvPr/>
          </p:nvCxnSpPr>
          <p:spPr>
            <a:xfrm>
              <a:off x="4939561" y="-6439"/>
              <a:ext cx="0" cy="687087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9793B64A-CD10-B5B4-3CB5-BA9B00D46110}"/>
                </a:ext>
              </a:extLst>
            </p:cNvPr>
            <p:cNvCxnSpPr>
              <a:cxnSpLocks/>
            </p:cNvCxnSpPr>
            <p:nvPr/>
          </p:nvCxnSpPr>
          <p:spPr>
            <a:xfrm>
              <a:off x="8566681" y="0"/>
              <a:ext cx="0" cy="68644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1904F15-853A-7D5E-4A71-0C4FE32ADBBC}"/>
                </a:ext>
              </a:extLst>
            </p:cNvPr>
            <p:cNvSpPr/>
            <p:nvPr/>
          </p:nvSpPr>
          <p:spPr>
            <a:xfrm>
              <a:off x="-1" y="-6438"/>
              <a:ext cx="12191999" cy="687087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noFill/>
              </a:endParaRPr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853BC3-6147-FBA8-A75A-A3F5F89F6D86}"/>
              </a:ext>
            </a:extLst>
          </p:cNvPr>
          <p:cNvSpPr txBox="1"/>
          <p:nvPr/>
        </p:nvSpPr>
        <p:spPr>
          <a:xfrm>
            <a:off x="2141075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618F10-E54C-7385-6628-3CE7E69E744E}"/>
              </a:ext>
            </a:extLst>
          </p:cNvPr>
          <p:cNvSpPr txBox="1"/>
          <p:nvPr/>
        </p:nvSpPr>
        <p:spPr>
          <a:xfrm>
            <a:off x="5730750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742D69-D88C-0423-BA9B-EDDBAEA4F4CB}"/>
              </a:ext>
            </a:extLst>
          </p:cNvPr>
          <p:cNvSpPr txBox="1"/>
          <p:nvPr/>
        </p:nvSpPr>
        <p:spPr>
          <a:xfrm>
            <a:off x="9312758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7731D3-BFF4-4EEA-5EC0-7F683BF34EB7}"/>
              </a:ext>
            </a:extLst>
          </p:cNvPr>
          <p:cNvSpPr txBox="1"/>
          <p:nvPr/>
        </p:nvSpPr>
        <p:spPr>
          <a:xfrm rot="16200000">
            <a:off x="238725" y="5757417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4BCAFB2-0FAD-E3B9-AA17-EE7982C38F59}"/>
              </a:ext>
            </a:extLst>
          </p:cNvPr>
          <p:cNvGrpSpPr/>
          <p:nvPr/>
        </p:nvGrpSpPr>
        <p:grpSpPr>
          <a:xfrm>
            <a:off x="5601158" y="5392859"/>
            <a:ext cx="2295248" cy="1343708"/>
            <a:chOff x="9162591" y="5385948"/>
            <a:chExt cx="2295248" cy="1343708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5D6CC46A-8410-90A3-4023-B1AF66E7F42E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FB8BBA47-6493-83F6-36F7-82131045CD9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90" name="コネクタ: カギ線 89">
              <a:extLst>
                <a:ext uri="{FF2B5EF4-FFF2-40B4-BE49-F238E27FC236}">
                  <a16:creationId xmlns:a16="http://schemas.microsoft.com/office/drawing/2014/main" id="{64DE8B6C-A559-F4EC-8227-C50ACA56776F}"/>
                </a:ext>
              </a:extLst>
            </p:cNvPr>
            <p:cNvCxnSpPr>
              <a:cxnSpLocks/>
              <a:stCxn id="96" idx="6"/>
              <a:endCxn id="89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7F684850-185F-76B1-CA98-8BEB9579BB5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B7067C90-7585-4DF8-A175-980102E0207B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06D28B8B-FB57-9E3C-CBE2-5DE788CDDF3A}"/>
                </a:ext>
              </a:extLst>
            </p:cNvPr>
            <p:cNvCxnSpPr>
              <a:cxnSpLocks/>
              <a:stCxn id="88" idx="2"/>
              <a:endCxn id="96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2DBFA920-7742-2280-00D5-D201834494A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34769FDC-29C1-484B-ADFE-8BCFD226D3C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96" name="スマイル 95">
              <a:extLst>
                <a:ext uri="{FF2B5EF4-FFF2-40B4-BE49-F238E27FC236}">
                  <a16:creationId xmlns:a16="http://schemas.microsoft.com/office/drawing/2014/main" id="{E1F8389B-FD4E-7386-0339-AF6375073AB8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60A9B52E-CC6D-DB61-BB6D-F3DA5303325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23EE5DD-B821-233A-66F8-66064453B347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99" name="コネクタ: カギ線 98">
              <a:extLst>
                <a:ext uri="{FF2B5EF4-FFF2-40B4-BE49-F238E27FC236}">
                  <a16:creationId xmlns:a16="http://schemas.microsoft.com/office/drawing/2014/main" id="{96A197F9-4BBF-68CD-5D0F-9699997370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フローチャート: 書類 99">
              <a:extLst>
                <a:ext uri="{FF2B5EF4-FFF2-40B4-BE49-F238E27FC236}">
                  <a16:creationId xmlns:a16="http://schemas.microsoft.com/office/drawing/2014/main" id="{CA6182A6-4429-6294-6E0B-B6EEE716AC4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A969E8E4-5BC6-6320-B750-4188181B6A4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9A1FF5C8-3B3C-584E-A976-F908D1981D0E}"/>
              </a:ext>
            </a:extLst>
          </p:cNvPr>
          <p:cNvGrpSpPr/>
          <p:nvPr/>
        </p:nvGrpSpPr>
        <p:grpSpPr>
          <a:xfrm>
            <a:off x="2009681" y="5390057"/>
            <a:ext cx="2295248" cy="1343708"/>
            <a:chOff x="9162591" y="5385948"/>
            <a:chExt cx="2295248" cy="1343708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2F9F5BBB-9AFA-2930-5BEB-22EB88323658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14C3B339-AD8F-5562-27DA-9BA9AF143C37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E53CAF61-3C1E-B62A-0C44-35DE70D29ACA}"/>
                </a:ext>
              </a:extLst>
            </p:cNvPr>
            <p:cNvCxnSpPr>
              <a:cxnSpLocks/>
              <a:stCxn id="112" idx="6"/>
              <a:endCxn id="10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F82E6767-1E69-0034-1DD0-2805A91FEE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B8FB21B4-24E6-EF61-265C-06E47BEAF8E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0CA1DBAF-F374-3AC7-E157-476943D7AF6D}"/>
                </a:ext>
              </a:extLst>
            </p:cNvPr>
            <p:cNvCxnSpPr>
              <a:cxnSpLocks/>
              <a:stCxn id="104" idx="2"/>
              <a:endCxn id="1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48CA6F5A-19CF-0FDC-72B7-F8FB54299660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E7F561B3-9D90-661B-97F9-206051F6C19F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112" name="スマイル 111">
              <a:extLst>
                <a:ext uri="{FF2B5EF4-FFF2-40B4-BE49-F238E27FC236}">
                  <a16:creationId xmlns:a16="http://schemas.microsoft.com/office/drawing/2014/main" id="{BC532390-855C-27B5-6461-7316B77156D6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6BF7CDE5-738D-04B7-DF06-9DE2263DF300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18137418-2F3D-9437-1E1C-C7A303EA07B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115" name="コネクタ: カギ線 114">
              <a:extLst>
                <a:ext uri="{FF2B5EF4-FFF2-40B4-BE49-F238E27FC236}">
                  <a16:creationId xmlns:a16="http://schemas.microsoft.com/office/drawing/2014/main" id="{3468D14B-1FD0-A975-B71F-083498F5CF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フローチャート: 書類 115">
              <a:extLst>
                <a:ext uri="{FF2B5EF4-FFF2-40B4-BE49-F238E27FC236}">
                  <a16:creationId xmlns:a16="http://schemas.microsoft.com/office/drawing/2014/main" id="{A160E54E-8354-EADE-52CC-35455026419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5115734-6A80-0A3F-5476-E0E6DEF26151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5369E919-0804-45BA-EDC7-4C5E76FB275C}"/>
              </a:ext>
            </a:extLst>
          </p:cNvPr>
          <p:cNvGrpSpPr/>
          <p:nvPr/>
        </p:nvGrpSpPr>
        <p:grpSpPr>
          <a:xfrm>
            <a:off x="5611774" y="701840"/>
            <a:ext cx="2295248" cy="1223918"/>
            <a:chOff x="9171761" y="635951"/>
            <a:chExt cx="2295248" cy="1223918"/>
          </a:xfrm>
        </p:grpSpPr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90864195-01F4-24BA-3395-7639AF4EFAC0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FAB0F294-AA62-C4F1-AC3A-87BDC388D321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9CE94204-B441-CA90-9AFA-0FAC51FE372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3" name="コネクタ: カギ線 182">
              <a:extLst>
                <a:ext uri="{FF2B5EF4-FFF2-40B4-BE49-F238E27FC236}">
                  <a16:creationId xmlns:a16="http://schemas.microsoft.com/office/drawing/2014/main" id="{5803F466-E32C-EC52-4C58-5FF5234A7303}"/>
                </a:ext>
              </a:extLst>
            </p:cNvPr>
            <p:cNvCxnSpPr>
              <a:cxnSpLocks/>
              <a:stCxn id="193" idx="6"/>
              <a:endCxn id="182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A3BFE74F-7B9B-80C0-DAAD-3A1B5064DD33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5" name="四角形: 角を丸くする 184">
              <a:extLst>
                <a:ext uri="{FF2B5EF4-FFF2-40B4-BE49-F238E27FC236}">
                  <a16:creationId xmlns:a16="http://schemas.microsoft.com/office/drawing/2014/main" id="{1657FE34-7410-5DDF-7829-938449F481D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9C4FE14A-AF90-0406-8FA8-36C938A7B219}"/>
                </a:ext>
              </a:extLst>
            </p:cNvPr>
            <p:cNvCxnSpPr>
              <a:cxnSpLocks/>
              <a:stCxn id="181" idx="2"/>
              <a:endCxn id="193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フローチャート: 書類 186">
              <a:extLst>
                <a:ext uri="{FF2B5EF4-FFF2-40B4-BE49-F238E27FC236}">
                  <a16:creationId xmlns:a16="http://schemas.microsoft.com/office/drawing/2014/main" id="{1C652E40-C2BF-030F-B010-EC8260149A7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82332259-B493-77AA-1D09-6FE723F4296B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5F716FC-F828-C310-476E-08D1E0068869}"/>
                </a:ext>
              </a:extLst>
            </p:cNvPr>
            <p:cNvCxnSpPr>
              <a:cxnSpLocks/>
              <a:stCxn id="182" idx="2"/>
              <a:endCxn id="194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33669616-D75B-F673-37CE-B12D4C624E2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1" name="コネクタ: 曲線 190">
              <a:extLst>
                <a:ext uri="{FF2B5EF4-FFF2-40B4-BE49-F238E27FC236}">
                  <a16:creationId xmlns:a16="http://schemas.microsoft.com/office/drawing/2014/main" id="{8071244D-181B-EB7F-FA6A-702F2481E81A}"/>
                </a:ext>
              </a:extLst>
            </p:cNvPr>
            <p:cNvCxnSpPr>
              <a:cxnSpLocks/>
              <a:stCxn id="193" idx="5"/>
              <a:endCxn id="194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3F97D9B6-56BE-D56F-42D5-1B7DDDEF7AC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3" name="スマイル 192">
              <a:extLst>
                <a:ext uri="{FF2B5EF4-FFF2-40B4-BE49-F238E27FC236}">
                  <a16:creationId xmlns:a16="http://schemas.microsoft.com/office/drawing/2014/main" id="{DD658748-0DFA-88B6-0F78-65A95EEE3F4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4" name="スマイル 193">
              <a:extLst>
                <a:ext uri="{FF2B5EF4-FFF2-40B4-BE49-F238E27FC236}">
                  <a16:creationId xmlns:a16="http://schemas.microsoft.com/office/drawing/2014/main" id="{B404E48F-FF8B-62E7-DC67-EE0C61235C6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95" name="図 19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D6219E0-74C0-70B1-80CB-0527E8074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FB080703-947D-EB26-6A57-686C7909348F}"/>
              </a:ext>
            </a:extLst>
          </p:cNvPr>
          <p:cNvGrpSpPr/>
          <p:nvPr/>
        </p:nvGrpSpPr>
        <p:grpSpPr>
          <a:xfrm>
            <a:off x="5611774" y="2250042"/>
            <a:ext cx="2295248" cy="1223918"/>
            <a:chOff x="9171761" y="635951"/>
            <a:chExt cx="2295248" cy="1223918"/>
          </a:xfrm>
        </p:grpSpPr>
        <p:sp>
          <p:nvSpPr>
            <p:cNvPr id="197" name="楕円 196">
              <a:extLst>
                <a:ext uri="{FF2B5EF4-FFF2-40B4-BE49-F238E27FC236}">
                  <a16:creationId xmlns:a16="http://schemas.microsoft.com/office/drawing/2014/main" id="{49B9A5D1-94B3-228A-7190-0904AFE84AAA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AEDBB5D4-9473-4F98-52DD-4FAC638CC4E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2CBC6FE3-111E-51ED-7569-F419F8FE4B7C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0" name="コネクタ: カギ線 199">
              <a:extLst>
                <a:ext uri="{FF2B5EF4-FFF2-40B4-BE49-F238E27FC236}">
                  <a16:creationId xmlns:a16="http://schemas.microsoft.com/office/drawing/2014/main" id="{41BC7FDA-B8D1-3CFA-1284-6FC231398AE9}"/>
                </a:ext>
              </a:extLst>
            </p:cNvPr>
            <p:cNvCxnSpPr>
              <a:cxnSpLocks/>
              <a:stCxn id="210" idx="6"/>
              <a:endCxn id="19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楕円 200">
              <a:extLst>
                <a:ext uri="{FF2B5EF4-FFF2-40B4-BE49-F238E27FC236}">
                  <a16:creationId xmlns:a16="http://schemas.microsoft.com/office/drawing/2014/main" id="{5ACB0E1D-1283-4F81-72CA-074471E6B3D8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2" name="四角形: 角を丸くする 201">
              <a:extLst>
                <a:ext uri="{FF2B5EF4-FFF2-40B4-BE49-F238E27FC236}">
                  <a16:creationId xmlns:a16="http://schemas.microsoft.com/office/drawing/2014/main" id="{C0F926D7-1A54-763D-132C-E62B2B0DE8E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3" name="直線矢印コネクタ 202">
              <a:extLst>
                <a:ext uri="{FF2B5EF4-FFF2-40B4-BE49-F238E27FC236}">
                  <a16:creationId xmlns:a16="http://schemas.microsoft.com/office/drawing/2014/main" id="{5FD09D45-BA4A-D51D-6D13-22A91AC5813C}"/>
                </a:ext>
              </a:extLst>
            </p:cNvPr>
            <p:cNvCxnSpPr>
              <a:cxnSpLocks/>
              <a:stCxn id="198" idx="2"/>
              <a:endCxn id="21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フローチャート: 書類 203">
              <a:extLst>
                <a:ext uri="{FF2B5EF4-FFF2-40B4-BE49-F238E27FC236}">
                  <a16:creationId xmlns:a16="http://schemas.microsoft.com/office/drawing/2014/main" id="{D642C2FB-36C4-F84C-B82D-C7F39A971E3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5" name="楕円 204">
              <a:extLst>
                <a:ext uri="{FF2B5EF4-FFF2-40B4-BE49-F238E27FC236}">
                  <a16:creationId xmlns:a16="http://schemas.microsoft.com/office/drawing/2014/main" id="{508F0C32-E724-4418-20AC-2E82118169DA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0497C2E0-4C85-CB17-7B12-2A1B43F9A82D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フローチャート: 書類 206">
              <a:extLst>
                <a:ext uri="{FF2B5EF4-FFF2-40B4-BE49-F238E27FC236}">
                  <a16:creationId xmlns:a16="http://schemas.microsoft.com/office/drawing/2014/main" id="{21374F2F-7BA1-522B-DEC6-5D5500D3211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8" name="コネクタ: 曲線 207">
              <a:extLst>
                <a:ext uri="{FF2B5EF4-FFF2-40B4-BE49-F238E27FC236}">
                  <a16:creationId xmlns:a16="http://schemas.microsoft.com/office/drawing/2014/main" id="{AE9E719A-037F-3862-CB5C-35FE9D244EEF}"/>
                </a:ext>
              </a:extLst>
            </p:cNvPr>
            <p:cNvCxnSpPr>
              <a:cxnSpLocks/>
              <a:stCxn id="210" idx="5"/>
              <a:endCxn id="21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楕円 208">
              <a:extLst>
                <a:ext uri="{FF2B5EF4-FFF2-40B4-BE49-F238E27FC236}">
                  <a16:creationId xmlns:a16="http://schemas.microsoft.com/office/drawing/2014/main" id="{47363762-62FC-CFB8-F654-5C9856D39DA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0" name="スマイル 209">
              <a:extLst>
                <a:ext uri="{FF2B5EF4-FFF2-40B4-BE49-F238E27FC236}">
                  <a16:creationId xmlns:a16="http://schemas.microsoft.com/office/drawing/2014/main" id="{3AEA987A-7405-8ED2-0D9F-71E3E317C8A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939BD849-8BD9-F14F-07A0-3A2FCE804AA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12" name="図 21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DB5F095-EFDD-2864-28DE-AEA631BFD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969C2054-F10A-5054-D0D7-62D241EF4329}"/>
              </a:ext>
            </a:extLst>
          </p:cNvPr>
          <p:cNvGrpSpPr/>
          <p:nvPr/>
        </p:nvGrpSpPr>
        <p:grpSpPr>
          <a:xfrm>
            <a:off x="5602604" y="3843739"/>
            <a:ext cx="2295248" cy="1186543"/>
            <a:chOff x="9171761" y="673326"/>
            <a:chExt cx="2295248" cy="1186543"/>
          </a:xfrm>
        </p:grpSpPr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9963EE90-1271-03D2-8E85-F78866DA3C1F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B538DEE1-F288-1255-2F3D-EE7488FF63F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17" name="コネクタ: カギ線 216">
              <a:extLst>
                <a:ext uri="{FF2B5EF4-FFF2-40B4-BE49-F238E27FC236}">
                  <a16:creationId xmlns:a16="http://schemas.microsoft.com/office/drawing/2014/main" id="{5C30A7D4-AF57-9B5B-CF7B-50198B8932A2}"/>
                </a:ext>
              </a:extLst>
            </p:cNvPr>
            <p:cNvCxnSpPr>
              <a:cxnSpLocks/>
              <a:stCxn id="227" idx="6"/>
              <a:endCxn id="21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楕円 217">
              <a:extLst>
                <a:ext uri="{FF2B5EF4-FFF2-40B4-BE49-F238E27FC236}">
                  <a16:creationId xmlns:a16="http://schemas.microsoft.com/office/drawing/2014/main" id="{F4F7CC23-6680-09ED-0CD2-34EC4453E76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19" name="四角形: 角を丸くする 218">
              <a:extLst>
                <a:ext uri="{FF2B5EF4-FFF2-40B4-BE49-F238E27FC236}">
                  <a16:creationId xmlns:a16="http://schemas.microsoft.com/office/drawing/2014/main" id="{A1022612-A280-9B8D-19FB-2858EE9F9E0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20" name="直線矢印コネクタ 219">
              <a:extLst>
                <a:ext uri="{FF2B5EF4-FFF2-40B4-BE49-F238E27FC236}">
                  <a16:creationId xmlns:a16="http://schemas.microsoft.com/office/drawing/2014/main" id="{7EB9913E-39D3-001C-E5DB-50871B67C9EE}"/>
                </a:ext>
              </a:extLst>
            </p:cNvPr>
            <p:cNvCxnSpPr>
              <a:cxnSpLocks/>
              <a:stCxn id="215" idx="2"/>
              <a:endCxn id="22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フローチャート: 書類 220">
              <a:extLst>
                <a:ext uri="{FF2B5EF4-FFF2-40B4-BE49-F238E27FC236}">
                  <a16:creationId xmlns:a16="http://schemas.microsoft.com/office/drawing/2014/main" id="{1FE7AED2-A27C-9EF7-EBCA-B32B6D27AE2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22" name="楕円 221">
              <a:extLst>
                <a:ext uri="{FF2B5EF4-FFF2-40B4-BE49-F238E27FC236}">
                  <a16:creationId xmlns:a16="http://schemas.microsoft.com/office/drawing/2014/main" id="{16C6EDAD-E937-38D8-3B9C-0DE9CB0ED28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23" name="直線矢印コネクタ 222">
              <a:extLst>
                <a:ext uri="{FF2B5EF4-FFF2-40B4-BE49-F238E27FC236}">
                  <a16:creationId xmlns:a16="http://schemas.microsoft.com/office/drawing/2014/main" id="{2D4866BA-223D-2F13-67B7-C6D4F24047B1}"/>
                </a:ext>
              </a:extLst>
            </p:cNvPr>
            <p:cNvCxnSpPr>
              <a:cxnSpLocks/>
              <a:stCxn id="216" idx="2"/>
              <a:endCxn id="22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フローチャート: 書類 223">
              <a:extLst>
                <a:ext uri="{FF2B5EF4-FFF2-40B4-BE49-F238E27FC236}">
                  <a16:creationId xmlns:a16="http://schemas.microsoft.com/office/drawing/2014/main" id="{AB5BA396-794E-F7CA-244B-DF93DC397C96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25" name="コネクタ: 曲線 224">
              <a:extLst>
                <a:ext uri="{FF2B5EF4-FFF2-40B4-BE49-F238E27FC236}">
                  <a16:creationId xmlns:a16="http://schemas.microsoft.com/office/drawing/2014/main" id="{0D779826-4713-603C-F248-5ADEF8804739}"/>
                </a:ext>
              </a:extLst>
            </p:cNvPr>
            <p:cNvCxnSpPr>
              <a:cxnSpLocks/>
              <a:stCxn id="227" idx="5"/>
              <a:endCxn id="22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楕円 225">
              <a:extLst>
                <a:ext uri="{FF2B5EF4-FFF2-40B4-BE49-F238E27FC236}">
                  <a16:creationId xmlns:a16="http://schemas.microsoft.com/office/drawing/2014/main" id="{9A98BE0E-7C15-5C64-3EFF-10ED5475FC0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27" name="スマイル 226">
              <a:extLst>
                <a:ext uri="{FF2B5EF4-FFF2-40B4-BE49-F238E27FC236}">
                  <a16:creationId xmlns:a16="http://schemas.microsoft.com/office/drawing/2014/main" id="{31F519A8-15DD-8079-41F0-2936D388386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28" name="スマイル 227">
              <a:extLst>
                <a:ext uri="{FF2B5EF4-FFF2-40B4-BE49-F238E27FC236}">
                  <a16:creationId xmlns:a16="http://schemas.microsoft.com/office/drawing/2014/main" id="{29D6EC6C-30E4-EDDF-5634-34C5940D2C3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508B6DE9-E151-5DA7-7AA4-21C10C51C18D}"/>
              </a:ext>
            </a:extLst>
          </p:cNvPr>
          <p:cNvGrpSpPr/>
          <p:nvPr/>
        </p:nvGrpSpPr>
        <p:grpSpPr>
          <a:xfrm>
            <a:off x="2009944" y="691718"/>
            <a:ext cx="2295248" cy="1223918"/>
            <a:chOff x="9171761" y="635951"/>
            <a:chExt cx="2295248" cy="1223918"/>
          </a:xfrm>
        </p:grpSpPr>
        <p:sp>
          <p:nvSpPr>
            <p:cNvPr id="231" name="楕円 230">
              <a:extLst>
                <a:ext uri="{FF2B5EF4-FFF2-40B4-BE49-F238E27FC236}">
                  <a16:creationId xmlns:a16="http://schemas.microsoft.com/office/drawing/2014/main" id="{F131DAD9-550A-0F88-257B-5781897F943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A212C180-ACDD-17D1-6262-31641DC4634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9E9D9CE8-FFA3-7DB7-2178-4404D11AC6B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0214707B-D881-4D45-28AD-182EDDD265DD}"/>
                </a:ext>
              </a:extLst>
            </p:cNvPr>
            <p:cNvCxnSpPr>
              <a:cxnSpLocks/>
              <a:stCxn id="244" idx="6"/>
              <a:endCxn id="23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D16BEE15-2850-F9E4-A1EC-7D1F4FE35BE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36" name="四角形: 角を丸くする 235">
              <a:extLst>
                <a:ext uri="{FF2B5EF4-FFF2-40B4-BE49-F238E27FC236}">
                  <a16:creationId xmlns:a16="http://schemas.microsoft.com/office/drawing/2014/main" id="{70782167-043D-6C28-F567-0ECCE19D4CC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37" name="直線矢印コネクタ 236">
              <a:extLst>
                <a:ext uri="{FF2B5EF4-FFF2-40B4-BE49-F238E27FC236}">
                  <a16:creationId xmlns:a16="http://schemas.microsoft.com/office/drawing/2014/main" id="{06446BFA-2F68-A980-57FF-8A86ED9674BD}"/>
                </a:ext>
              </a:extLst>
            </p:cNvPr>
            <p:cNvCxnSpPr>
              <a:cxnSpLocks/>
              <a:stCxn id="232" idx="2"/>
              <a:endCxn id="24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フローチャート: 書類 237">
              <a:extLst>
                <a:ext uri="{FF2B5EF4-FFF2-40B4-BE49-F238E27FC236}">
                  <a16:creationId xmlns:a16="http://schemas.microsoft.com/office/drawing/2014/main" id="{E4EE1090-870D-66F7-D99E-A1B504BF209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8645D34C-3EB7-4915-C427-F6FCB9660DF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40" name="直線矢印コネクタ 239">
              <a:extLst>
                <a:ext uri="{FF2B5EF4-FFF2-40B4-BE49-F238E27FC236}">
                  <a16:creationId xmlns:a16="http://schemas.microsoft.com/office/drawing/2014/main" id="{34A76901-FD7A-3806-87E8-D7386BD46788}"/>
                </a:ext>
              </a:extLst>
            </p:cNvPr>
            <p:cNvCxnSpPr>
              <a:cxnSpLocks/>
              <a:stCxn id="233" idx="2"/>
              <a:endCxn id="24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フローチャート: 書類 240">
              <a:extLst>
                <a:ext uri="{FF2B5EF4-FFF2-40B4-BE49-F238E27FC236}">
                  <a16:creationId xmlns:a16="http://schemas.microsoft.com/office/drawing/2014/main" id="{A5748C76-82F5-6BD0-B521-5D9306875C51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42" name="コネクタ: 曲線 241">
              <a:extLst>
                <a:ext uri="{FF2B5EF4-FFF2-40B4-BE49-F238E27FC236}">
                  <a16:creationId xmlns:a16="http://schemas.microsoft.com/office/drawing/2014/main" id="{A8A59409-808B-2796-0724-9979B816F4F9}"/>
                </a:ext>
              </a:extLst>
            </p:cNvPr>
            <p:cNvCxnSpPr>
              <a:cxnSpLocks/>
              <a:stCxn id="244" idx="5"/>
              <a:endCxn id="24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1EC29D9E-578D-CC69-1AA7-42F68273EF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44" name="スマイル 243">
              <a:extLst>
                <a:ext uri="{FF2B5EF4-FFF2-40B4-BE49-F238E27FC236}">
                  <a16:creationId xmlns:a16="http://schemas.microsoft.com/office/drawing/2014/main" id="{6984EF94-59F5-8E60-CFC4-41C6C2D31DC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45" name="スマイル 244">
              <a:extLst>
                <a:ext uri="{FF2B5EF4-FFF2-40B4-BE49-F238E27FC236}">
                  <a16:creationId xmlns:a16="http://schemas.microsoft.com/office/drawing/2014/main" id="{CB13504C-D9B5-EFE3-D465-85BEC71A76F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46" name="図 24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65F84D7-1825-0826-5964-77E229EB9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4E199DF9-ADDA-3844-C10F-924DCEE505CF}"/>
              </a:ext>
            </a:extLst>
          </p:cNvPr>
          <p:cNvGrpSpPr/>
          <p:nvPr/>
        </p:nvGrpSpPr>
        <p:grpSpPr>
          <a:xfrm>
            <a:off x="2009944" y="2277295"/>
            <a:ext cx="2295248" cy="1186543"/>
            <a:chOff x="9171761" y="673326"/>
            <a:chExt cx="2295248" cy="1186543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44150D0C-4182-6C8D-D9EE-58EE80F4EA9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0C828713-E1C0-F169-57A0-06DDD286875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51" name="コネクタ: カギ線 250">
              <a:extLst>
                <a:ext uri="{FF2B5EF4-FFF2-40B4-BE49-F238E27FC236}">
                  <a16:creationId xmlns:a16="http://schemas.microsoft.com/office/drawing/2014/main" id="{DA8641B1-0D7F-F3F4-0932-A84ADA5DA4D8}"/>
                </a:ext>
              </a:extLst>
            </p:cNvPr>
            <p:cNvCxnSpPr>
              <a:cxnSpLocks/>
              <a:stCxn id="261" idx="6"/>
              <a:endCxn id="25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楕円 251">
              <a:extLst>
                <a:ext uri="{FF2B5EF4-FFF2-40B4-BE49-F238E27FC236}">
                  <a16:creationId xmlns:a16="http://schemas.microsoft.com/office/drawing/2014/main" id="{5D862D24-CE05-0102-C444-941B9434BAD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3" name="四角形: 角を丸くする 252">
              <a:extLst>
                <a:ext uri="{FF2B5EF4-FFF2-40B4-BE49-F238E27FC236}">
                  <a16:creationId xmlns:a16="http://schemas.microsoft.com/office/drawing/2014/main" id="{E1866541-CAEF-7826-7627-2EBB30A97CE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54" name="直線矢印コネクタ 253">
              <a:extLst>
                <a:ext uri="{FF2B5EF4-FFF2-40B4-BE49-F238E27FC236}">
                  <a16:creationId xmlns:a16="http://schemas.microsoft.com/office/drawing/2014/main" id="{35B19780-005D-7CF7-4881-863878920EC2}"/>
                </a:ext>
              </a:extLst>
            </p:cNvPr>
            <p:cNvCxnSpPr>
              <a:cxnSpLocks/>
              <a:stCxn id="249" idx="2"/>
              <a:endCxn id="26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フローチャート: 書類 254">
              <a:extLst>
                <a:ext uri="{FF2B5EF4-FFF2-40B4-BE49-F238E27FC236}">
                  <a16:creationId xmlns:a16="http://schemas.microsoft.com/office/drawing/2014/main" id="{D5BC2F5E-2C26-D699-157F-7319DF2C5DD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56" name="楕円 255">
              <a:extLst>
                <a:ext uri="{FF2B5EF4-FFF2-40B4-BE49-F238E27FC236}">
                  <a16:creationId xmlns:a16="http://schemas.microsoft.com/office/drawing/2014/main" id="{17048B77-C6D8-BABF-7EA8-A338743E7E04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57" name="直線矢印コネクタ 256">
              <a:extLst>
                <a:ext uri="{FF2B5EF4-FFF2-40B4-BE49-F238E27FC236}">
                  <a16:creationId xmlns:a16="http://schemas.microsoft.com/office/drawing/2014/main" id="{8572308D-57D2-3E2B-EF0B-A814B00255B1}"/>
                </a:ext>
              </a:extLst>
            </p:cNvPr>
            <p:cNvCxnSpPr>
              <a:cxnSpLocks/>
              <a:stCxn id="250" idx="2"/>
              <a:endCxn id="26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フローチャート: 書類 257">
              <a:extLst>
                <a:ext uri="{FF2B5EF4-FFF2-40B4-BE49-F238E27FC236}">
                  <a16:creationId xmlns:a16="http://schemas.microsoft.com/office/drawing/2014/main" id="{6704809A-8151-5232-B724-6BC4ACB96EF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59" name="コネクタ: 曲線 258">
              <a:extLst>
                <a:ext uri="{FF2B5EF4-FFF2-40B4-BE49-F238E27FC236}">
                  <a16:creationId xmlns:a16="http://schemas.microsoft.com/office/drawing/2014/main" id="{D04C1F21-DF5C-C35E-27D1-ED37F2DA3632}"/>
                </a:ext>
              </a:extLst>
            </p:cNvPr>
            <p:cNvCxnSpPr>
              <a:cxnSpLocks/>
              <a:stCxn id="261" idx="5"/>
              <a:endCxn id="26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楕円 259">
              <a:extLst>
                <a:ext uri="{FF2B5EF4-FFF2-40B4-BE49-F238E27FC236}">
                  <a16:creationId xmlns:a16="http://schemas.microsoft.com/office/drawing/2014/main" id="{2B81E7B6-E4CD-8554-0FEC-098E508E20B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61" name="スマイル 260">
              <a:extLst>
                <a:ext uri="{FF2B5EF4-FFF2-40B4-BE49-F238E27FC236}">
                  <a16:creationId xmlns:a16="http://schemas.microsoft.com/office/drawing/2014/main" id="{A7C1662F-4223-B7C4-E27D-A6F08F0BCC5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62" name="スマイル 261">
              <a:extLst>
                <a:ext uri="{FF2B5EF4-FFF2-40B4-BE49-F238E27FC236}">
                  <a16:creationId xmlns:a16="http://schemas.microsoft.com/office/drawing/2014/main" id="{3587DF78-873C-0F89-C675-6E76C6FB4F4A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7FF09ECC-F0A5-8CF2-6751-EBEB9D0AE0C4}"/>
              </a:ext>
            </a:extLst>
          </p:cNvPr>
          <p:cNvGrpSpPr/>
          <p:nvPr/>
        </p:nvGrpSpPr>
        <p:grpSpPr>
          <a:xfrm>
            <a:off x="2000774" y="3833617"/>
            <a:ext cx="2295248" cy="1186543"/>
            <a:chOff x="9171761" y="673326"/>
            <a:chExt cx="2295248" cy="1186543"/>
          </a:xfrm>
        </p:grpSpPr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44195136-9B60-94E9-74A9-402A45077CE4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C98C3FE9-6FF3-56B8-65F3-06E4E52EA64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68" name="コネクタ: カギ線 267">
              <a:extLst>
                <a:ext uri="{FF2B5EF4-FFF2-40B4-BE49-F238E27FC236}">
                  <a16:creationId xmlns:a16="http://schemas.microsoft.com/office/drawing/2014/main" id="{9189CD08-DCC0-3510-8D35-E20546ED169F}"/>
                </a:ext>
              </a:extLst>
            </p:cNvPr>
            <p:cNvCxnSpPr>
              <a:cxnSpLocks/>
              <a:stCxn id="278" idx="6"/>
              <a:endCxn id="26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8E904DAA-5B57-2B9D-9338-FCAECDDC0FB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70" name="四角形: 角を丸くする 269">
              <a:extLst>
                <a:ext uri="{FF2B5EF4-FFF2-40B4-BE49-F238E27FC236}">
                  <a16:creationId xmlns:a16="http://schemas.microsoft.com/office/drawing/2014/main" id="{945A754D-8DD4-BB3C-85B9-CA4084A818D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71" name="直線矢印コネクタ 270">
              <a:extLst>
                <a:ext uri="{FF2B5EF4-FFF2-40B4-BE49-F238E27FC236}">
                  <a16:creationId xmlns:a16="http://schemas.microsoft.com/office/drawing/2014/main" id="{BA70EBA7-02D8-5AE3-491C-C0F41E3720AA}"/>
                </a:ext>
              </a:extLst>
            </p:cNvPr>
            <p:cNvCxnSpPr>
              <a:cxnSpLocks/>
              <a:stCxn id="266" idx="2"/>
              <a:endCxn id="27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フローチャート: 書類 271">
              <a:extLst>
                <a:ext uri="{FF2B5EF4-FFF2-40B4-BE49-F238E27FC236}">
                  <a16:creationId xmlns:a16="http://schemas.microsoft.com/office/drawing/2014/main" id="{64B8246F-3144-4533-4EFD-3C8006DBE15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73" name="楕円 272">
              <a:extLst>
                <a:ext uri="{FF2B5EF4-FFF2-40B4-BE49-F238E27FC236}">
                  <a16:creationId xmlns:a16="http://schemas.microsoft.com/office/drawing/2014/main" id="{B7072DDE-55BE-2C4F-7EC3-40D98ED9D5C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74" name="直線矢印コネクタ 273">
              <a:extLst>
                <a:ext uri="{FF2B5EF4-FFF2-40B4-BE49-F238E27FC236}">
                  <a16:creationId xmlns:a16="http://schemas.microsoft.com/office/drawing/2014/main" id="{ECA8BD11-0A2E-3D2D-B37F-CC64B3338B26}"/>
                </a:ext>
              </a:extLst>
            </p:cNvPr>
            <p:cNvCxnSpPr>
              <a:cxnSpLocks/>
              <a:stCxn id="267" idx="2"/>
              <a:endCxn id="27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フローチャート: 書類 274">
              <a:extLst>
                <a:ext uri="{FF2B5EF4-FFF2-40B4-BE49-F238E27FC236}">
                  <a16:creationId xmlns:a16="http://schemas.microsoft.com/office/drawing/2014/main" id="{9003B7AF-05A0-0E94-A4A4-69787919648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76" name="コネクタ: 曲線 275">
              <a:extLst>
                <a:ext uri="{FF2B5EF4-FFF2-40B4-BE49-F238E27FC236}">
                  <a16:creationId xmlns:a16="http://schemas.microsoft.com/office/drawing/2014/main" id="{0F97C7E9-0CDC-DDDB-9180-219AC32A048B}"/>
                </a:ext>
              </a:extLst>
            </p:cNvPr>
            <p:cNvCxnSpPr>
              <a:cxnSpLocks/>
              <a:stCxn id="278" idx="5"/>
              <a:endCxn id="27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906F7C67-0512-F802-0DA5-3E5F17E380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78" name="スマイル 277">
              <a:extLst>
                <a:ext uri="{FF2B5EF4-FFF2-40B4-BE49-F238E27FC236}">
                  <a16:creationId xmlns:a16="http://schemas.microsoft.com/office/drawing/2014/main" id="{7917C821-1574-6B29-FC75-8DE785EA78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79" name="スマイル 278">
              <a:extLst>
                <a:ext uri="{FF2B5EF4-FFF2-40B4-BE49-F238E27FC236}">
                  <a16:creationId xmlns:a16="http://schemas.microsoft.com/office/drawing/2014/main" id="{1322578C-D3AF-D13D-29D6-7ECCA9390AA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87DEFC2-1275-6373-ED18-06D107D7305D}"/>
              </a:ext>
            </a:extLst>
          </p:cNvPr>
          <p:cNvSpPr txBox="1"/>
          <p:nvPr/>
        </p:nvSpPr>
        <p:spPr>
          <a:xfrm rot="16200000">
            <a:off x="130518" y="1218597"/>
            <a:ext cx="11822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600" b="1"/>
              <a:t>from me</a:t>
            </a:r>
            <a:endParaRPr lang="ja-JP" altLang="en-US" sz="1600" b="1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9CA3FEC-AD46-94F5-C749-32C269DEBD4F}"/>
              </a:ext>
            </a:extLst>
          </p:cNvPr>
          <p:cNvCxnSpPr>
            <a:cxnSpLocks/>
          </p:cNvCxnSpPr>
          <p:nvPr/>
        </p:nvCxnSpPr>
        <p:spPr>
          <a:xfrm>
            <a:off x="723872" y="2173793"/>
            <a:ext cx="0" cy="464792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AA56507-2D38-37FA-5BB3-DCEDC287442D}"/>
              </a:ext>
            </a:extLst>
          </p:cNvPr>
          <p:cNvSpPr txBox="1"/>
          <p:nvPr/>
        </p:nvSpPr>
        <p:spPr>
          <a:xfrm rot="16200000">
            <a:off x="-189313" y="4314525"/>
            <a:ext cx="11822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600" b="1"/>
              <a:t>from you</a:t>
            </a:r>
            <a:endParaRPr lang="ja-JP" altLang="en-US" sz="1600" b="1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865F133-17F2-FBC3-C146-BD5B80CD0562}"/>
              </a:ext>
            </a:extLst>
          </p:cNvPr>
          <p:cNvSpPr txBox="1"/>
          <p:nvPr/>
        </p:nvSpPr>
        <p:spPr>
          <a:xfrm rot="16200000">
            <a:off x="443893" y="4308544"/>
            <a:ext cx="11822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600" b="1"/>
              <a:t>GET</a:t>
            </a:r>
            <a:endParaRPr lang="ja-JP" altLang="en-US" sz="1600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EB8595D-B344-9690-47BB-A26002E8301C}"/>
              </a:ext>
            </a:extLst>
          </p:cNvPr>
          <p:cNvSpPr txBox="1"/>
          <p:nvPr/>
        </p:nvSpPr>
        <p:spPr>
          <a:xfrm rot="16200000">
            <a:off x="454778" y="2780577"/>
            <a:ext cx="11822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600" b="1"/>
              <a:t>POST</a:t>
            </a:r>
            <a:endParaRPr lang="ja-JP" altLang="en-US" sz="1600" b="1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0A456EB-4E66-BBF0-031F-FBF72BC0C995}"/>
              </a:ext>
            </a:extLst>
          </p:cNvPr>
          <p:cNvGrpSpPr/>
          <p:nvPr/>
        </p:nvGrpSpPr>
        <p:grpSpPr>
          <a:xfrm>
            <a:off x="9162591" y="5336976"/>
            <a:ext cx="2295248" cy="1392680"/>
            <a:chOff x="9162591" y="5336976"/>
            <a:chExt cx="2295248" cy="139268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19472EE6-8D41-9525-6592-CFF00919DB45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7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4161FF77-6836-CD01-6453-7A9D4C3F4608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D92DB14-CD1D-99B1-0B26-D8C266A44219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5" name="コネクタ: カギ線 24">
              <a:extLst>
                <a:ext uri="{FF2B5EF4-FFF2-40B4-BE49-F238E27FC236}">
                  <a16:creationId xmlns:a16="http://schemas.microsoft.com/office/drawing/2014/main" id="{097F8675-9195-880E-E2A3-E5F0C0CBC7EA}"/>
                </a:ext>
              </a:extLst>
            </p:cNvPr>
            <p:cNvCxnSpPr>
              <a:cxnSpLocks/>
              <a:stCxn id="34" idx="6"/>
              <a:endCxn id="24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E947D003-4416-FEE0-C355-9B6D43E848D3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9F8EF9EA-0F1F-8286-0E9D-AD671AC9C7B1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3CE9DB26-35F2-7CA2-BF00-5A546745BD33}"/>
                </a:ext>
              </a:extLst>
            </p:cNvPr>
            <p:cNvCxnSpPr>
              <a:cxnSpLocks/>
              <a:stCxn id="22" idx="2"/>
              <a:endCxn id="34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フローチャート: 書類 31">
              <a:extLst>
                <a:ext uri="{FF2B5EF4-FFF2-40B4-BE49-F238E27FC236}">
                  <a16:creationId xmlns:a16="http://schemas.microsoft.com/office/drawing/2014/main" id="{CD80B6BD-06B1-6C83-3DFD-874358A7A7F7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1C08ABD0-72AE-1AA5-4775-6F331E782F58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34" name="スマイル 33">
              <a:extLst>
                <a:ext uri="{FF2B5EF4-FFF2-40B4-BE49-F238E27FC236}">
                  <a16:creationId xmlns:a16="http://schemas.microsoft.com/office/drawing/2014/main" id="{9DB7CB45-C916-5C58-19B8-87FCDD08AC44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E19A41AF-F08D-D6E6-BD1C-FB11DB412B2D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EA63257C-65E5-73DC-BA69-711787BD3FA2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37" name="コネクタ: カギ線 36">
              <a:extLst>
                <a:ext uri="{FF2B5EF4-FFF2-40B4-BE49-F238E27FC236}">
                  <a16:creationId xmlns:a16="http://schemas.microsoft.com/office/drawing/2014/main" id="{CA69D545-CF78-138C-4F39-782F6863517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フローチャート: 書類 37">
              <a:extLst>
                <a:ext uri="{FF2B5EF4-FFF2-40B4-BE49-F238E27FC236}">
                  <a16:creationId xmlns:a16="http://schemas.microsoft.com/office/drawing/2014/main" id="{D360D3E8-5A5C-5C63-81F2-093C86E4CE3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86382F7F-5383-14AA-7B34-34C5BFE75283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40" name="図 39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4114F13-21B2-80F1-DB98-3215ECBD5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75E549E3-AEDA-1C7C-C437-8AC3D2BEA543}"/>
              </a:ext>
            </a:extLst>
          </p:cNvPr>
          <p:cNvGrpSpPr/>
          <p:nvPr/>
        </p:nvGrpSpPr>
        <p:grpSpPr>
          <a:xfrm>
            <a:off x="9171761" y="699451"/>
            <a:ext cx="2295248" cy="1223918"/>
            <a:chOff x="9171761" y="635951"/>
            <a:chExt cx="2295248" cy="1223918"/>
          </a:xfrm>
        </p:grpSpPr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08111DFA-67AB-502E-064C-7E374F60DF7C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E21E1FF6-3875-BA52-CEB7-593D3AC7822F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317DDF8-174F-8D8C-71CA-897FA4D6111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45" name="コネクタ: カギ線 44">
              <a:extLst>
                <a:ext uri="{FF2B5EF4-FFF2-40B4-BE49-F238E27FC236}">
                  <a16:creationId xmlns:a16="http://schemas.microsoft.com/office/drawing/2014/main" id="{386A5810-5FA2-0815-751D-6AC4311563D2}"/>
                </a:ext>
              </a:extLst>
            </p:cNvPr>
            <p:cNvCxnSpPr>
              <a:cxnSpLocks/>
              <a:stCxn id="70" idx="6"/>
              <a:endCxn id="44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9D754A52-A78E-3979-5483-CD501EB73C1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F7BB2794-7A4A-DF4E-74FF-18B9A459562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819DD959-75E4-D4C3-7B46-CD500DCF6BCB}"/>
                </a:ext>
              </a:extLst>
            </p:cNvPr>
            <p:cNvCxnSpPr>
              <a:cxnSpLocks/>
              <a:stCxn id="43" idx="2"/>
              <a:endCxn id="7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フローチャート: 書類 48">
              <a:extLst>
                <a:ext uri="{FF2B5EF4-FFF2-40B4-BE49-F238E27FC236}">
                  <a16:creationId xmlns:a16="http://schemas.microsoft.com/office/drawing/2014/main" id="{1304FB3E-3DA6-E769-DC13-3059B34F3F91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417417AC-C3BB-9B1C-2DCB-232A0714BA61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F35A6690-F67E-6BA8-DFAE-50DBCFB232D5}"/>
                </a:ext>
              </a:extLst>
            </p:cNvPr>
            <p:cNvCxnSpPr>
              <a:cxnSpLocks/>
              <a:stCxn id="44" idx="2"/>
              <a:endCxn id="7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フローチャート: 書類 66">
              <a:extLst>
                <a:ext uri="{FF2B5EF4-FFF2-40B4-BE49-F238E27FC236}">
                  <a16:creationId xmlns:a16="http://schemas.microsoft.com/office/drawing/2014/main" id="{CD9ACFB9-9243-9063-D459-673786441FF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68" name="コネクタ: 曲線 67">
              <a:extLst>
                <a:ext uri="{FF2B5EF4-FFF2-40B4-BE49-F238E27FC236}">
                  <a16:creationId xmlns:a16="http://schemas.microsoft.com/office/drawing/2014/main" id="{6CDB49A4-C715-192A-4324-1EA245926982}"/>
                </a:ext>
              </a:extLst>
            </p:cNvPr>
            <p:cNvCxnSpPr>
              <a:cxnSpLocks/>
              <a:stCxn id="70" idx="5"/>
              <a:endCxn id="7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ACBCF5FD-CF84-1478-F5A6-A9DB7B745A97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70" name="スマイル 69">
              <a:extLst>
                <a:ext uri="{FF2B5EF4-FFF2-40B4-BE49-F238E27FC236}">
                  <a16:creationId xmlns:a16="http://schemas.microsoft.com/office/drawing/2014/main" id="{23921B1D-8A43-E363-0296-7B194CBE771F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71" name="スマイル 70">
              <a:extLst>
                <a:ext uri="{FF2B5EF4-FFF2-40B4-BE49-F238E27FC236}">
                  <a16:creationId xmlns:a16="http://schemas.microsoft.com/office/drawing/2014/main" id="{72948266-F2ED-918D-F1FD-64E13E9987B4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72" name="図 7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A3A108C-DB53-B829-6B38-0F60A76AC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BD21F238-6366-273D-02D5-DDD275BCB70F}"/>
              </a:ext>
            </a:extLst>
          </p:cNvPr>
          <p:cNvGrpSpPr/>
          <p:nvPr/>
        </p:nvGrpSpPr>
        <p:grpSpPr>
          <a:xfrm>
            <a:off x="9171761" y="2247653"/>
            <a:ext cx="2295248" cy="1223918"/>
            <a:chOff x="9171761" y="635951"/>
            <a:chExt cx="2295248" cy="1223918"/>
          </a:xfrm>
        </p:grpSpPr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203B6B01-9558-6B85-53CA-3A8FE7F6B45B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AC297A71-4159-0F53-7A50-76B31E3B48E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F0358703-DED1-00A8-F1B9-DDC3465B5543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13A12C85-F809-4678-52C3-409564C95627}"/>
                </a:ext>
              </a:extLst>
            </p:cNvPr>
            <p:cNvCxnSpPr>
              <a:cxnSpLocks/>
              <a:stCxn id="118" idx="6"/>
              <a:endCxn id="7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00BF2E0F-CD65-AAD9-DF28-C16A2786DDB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879C914E-7218-341D-0639-09A16076BD4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E92975A0-7F51-55A9-4FFD-A6CDF084B37A}"/>
                </a:ext>
              </a:extLst>
            </p:cNvPr>
            <p:cNvCxnSpPr>
              <a:cxnSpLocks/>
              <a:stCxn id="75" idx="2"/>
              <a:endCxn id="11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フローチャート: 書類 80">
              <a:extLst>
                <a:ext uri="{FF2B5EF4-FFF2-40B4-BE49-F238E27FC236}">
                  <a16:creationId xmlns:a16="http://schemas.microsoft.com/office/drawing/2014/main" id="{91F331BA-CC4C-54B3-BBFA-AD15FA5F0E3B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826374A2-58E9-2CC4-5ED3-38AF88C6F7C7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74501CD4-D293-5CC1-470E-C791522CF452}"/>
                </a:ext>
              </a:extLst>
            </p:cNvPr>
            <p:cNvCxnSpPr>
              <a:cxnSpLocks/>
              <a:stCxn id="76" idx="2"/>
              <a:endCxn id="11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フローチャート: 書類 83">
              <a:extLst>
                <a:ext uri="{FF2B5EF4-FFF2-40B4-BE49-F238E27FC236}">
                  <a16:creationId xmlns:a16="http://schemas.microsoft.com/office/drawing/2014/main" id="{089ABA36-A15C-9F9B-8D51-B44D6E2E8C64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87" name="コネクタ: 曲線 86">
              <a:extLst>
                <a:ext uri="{FF2B5EF4-FFF2-40B4-BE49-F238E27FC236}">
                  <a16:creationId xmlns:a16="http://schemas.microsoft.com/office/drawing/2014/main" id="{0B710A0F-7DCF-F5B4-0D1D-394F0A899EDC}"/>
                </a:ext>
              </a:extLst>
            </p:cNvPr>
            <p:cNvCxnSpPr>
              <a:cxnSpLocks/>
              <a:stCxn id="118" idx="5"/>
              <a:endCxn id="11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05B57ECB-AD2C-5FA2-36EC-F25C477DA1C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18" name="スマイル 117">
              <a:extLst>
                <a:ext uri="{FF2B5EF4-FFF2-40B4-BE49-F238E27FC236}">
                  <a16:creationId xmlns:a16="http://schemas.microsoft.com/office/drawing/2014/main" id="{94CA9A6B-8441-8044-7E89-9959B8D4E7EB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9" name="スマイル 118">
              <a:extLst>
                <a:ext uri="{FF2B5EF4-FFF2-40B4-BE49-F238E27FC236}">
                  <a16:creationId xmlns:a16="http://schemas.microsoft.com/office/drawing/2014/main" id="{2E1FE6E4-D7B3-65AF-888C-2BB19B61008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4" name="図 133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9AB58991-6D7D-01C6-F5A3-29E14F133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EFEC6F4B-5533-595E-1D8E-BF46F75C620C}"/>
              </a:ext>
            </a:extLst>
          </p:cNvPr>
          <p:cNvGrpSpPr/>
          <p:nvPr/>
        </p:nvGrpSpPr>
        <p:grpSpPr>
          <a:xfrm>
            <a:off x="9162591" y="3803975"/>
            <a:ext cx="2295248" cy="1223918"/>
            <a:chOff x="9171761" y="635951"/>
            <a:chExt cx="2295248" cy="1223918"/>
          </a:xfrm>
        </p:grpSpPr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8C6A48C3-944F-0922-7D48-98EDF1CC0B37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5B16D0A4-2F1B-8DF1-6AC2-3FE2F98CB63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6BF6FDEA-F93E-58A3-A8DB-24D9695C0D40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41" name="コネクタ: カギ線 140">
              <a:extLst>
                <a:ext uri="{FF2B5EF4-FFF2-40B4-BE49-F238E27FC236}">
                  <a16:creationId xmlns:a16="http://schemas.microsoft.com/office/drawing/2014/main" id="{7CC8A858-21DD-7994-0CE1-E52FDB1BA850}"/>
                </a:ext>
              </a:extLst>
            </p:cNvPr>
            <p:cNvCxnSpPr>
              <a:cxnSpLocks/>
              <a:stCxn id="282" idx="6"/>
              <a:endCxn id="14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6A76562C-7B30-08C9-DE75-91A8FFA32B7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43" name="四角形: 角を丸くする 142">
              <a:extLst>
                <a:ext uri="{FF2B5EF4-FFF2-40B4-BE49-F238E27FC236}">
                  <a16:creationId xmlns:a16="http://schemas.microsoft.com/office/drawing/2014/main" id="{9A1ECBE8-EC11-2CD5-6A1F-CE5E55A7B424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14" name="直線矢印コネクタ 213">
              <a:extLst>
                <a:ext uri="{FF2B5EF4-FFF2-40B4-BE49-F238E27FC236}">
                  <a16:creationId xmlns:a16="http://schemas.microsoft.com/office/drawing/2014/main" id="{0B9FF4C4-7199-8D8A-4137-27C783F92D4B}"/>
                </a:ext>
              </a:extLst>
            </p:cNvPr>
            <p:cNvCxnSpPr>
              <a:cxnSpLocks/>
              <a:stCxn id="139" idx="2"/>
              <a:endCxn id="28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フローチャート: 書類 228">
              <a:extLst>
                <a:ext uri="{FF2B5EF4-FFF2-40B4-BE49-F238E27FC236}">
                  <a16:creationId xmlns:a16="http://schemas.microsoft.com/office/drawing/2014/main" id="{A561F9DC-F348-C227-35CF-02D53F08C15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48" name="楕円 247">
              <a:extLst>
                <a:ext uri="{FF2B5EF4-FFF2-40B4-BE49-F238E27FC236}">
                  <a16:creationId xmlns:a16="http://schemas.microsoft.com/office/drawing/2014/main" id="{CEE20665-23AA-B353-F491-D0D81A25863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63" name="直線矢印コネクタ 262">
              <a:extLst>
                <a:ext uri="{FF2B5EF4-FFF2-40B4-BE49-F238E27FC236}">
                  <a16:creationId xmlns:a16="http://schemas.microsoft.com/office/drawing/2014/main" id="{7EE068B4-15E8-5AE1-3A84-A52CBDEFB133}"/>
                </a:ext>
              </a:extLst>
            </p:cNvPr>
            <p:cNvCxnSpPr>
              <a:cxnSpLocks/>
              <a:stCxn id="140" idx="2"/>
              <a:endCxn id="28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フローチャート: 書類 264">
              <a:extLst>
                <a:ext uri="{FF2B5EF4-FFF2-40B4-BE49-F238E27FC236}">
                  <a16:creationId xmlns:a16="http://schemas.microsoft.com/office/drawing/2014/main" id="{56B81296-0141-BA2B-04AB-0FBC3656F16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80" name="コネクタ: 曲線 279">
              <a:extLst>
                <a:ext uri="{FF2B5EF4-FFF2-40B4-BE49-F238E27FC236}">
                  <a16:creationId xmlns:a16="http://schemas.microsoft.com/office/drawing/2014/main" id="{9B8450DD-99D2-059E-A4A6-9CC894B20464}"/>
                </a:ext>
              </a:extLst>
            </p:cNvPr>
            <p:cNvCxnSpPr>
              <a:cxnSpLocks/>
              <a:stCxn id="282" idx="5"/>
              <a:endCxn id="28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楕円 280">
              <a:extLst>
                <a:ext uri="{FF2B5EF4-FFF2-40B4-BE49-F238E27FC236}">
                  <a16:creationId xmlns:a16="http://schemas.microsoft.com/office/drawing/2014/main" id="{0BFCBD85-FE77-7532-BB29-A2766527CFEC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82" name="スマイル 281">
              <a:extLst>
                <a:ext uri="{FF2B5EF4-FFF2-40B4-BE49-F238E27FC236}">
                  <a16:creationId xmlns:a16="http://schemas.microsoft.com/office/drawing/2014/main" id="{EA101BAA-85F1-1CB9-FB5F-E267FFA9435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83" name="スマイル 282">
              <a:extLst>
                <a:ext uri="{FF2B5EF4-FFF2-40B4-BE49-F238E27FC236}">
                  <a16:creationId xmlns:a16="http://schemas.microsoft.com/office/drawing/2014/main" id="{ED979C6A-F540-DB11-9855-F0B9C1ACC20F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84" name="図 283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BD4CE25C-FD08-A9C4-7224-6D8A7B102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36758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EE6A547-85F5-EF71-C9BA-AD810338CD93}"/>
              </a:ext>
            </a:extLst>
          </p:cNvPr>
          <p:cNvGrpSpPr/>
          <p:nvPr/>
        </p:nvGrpSpPr>
        <p:grpSpPr>
          <a:xfrm>
            <a:off x="75815" y="36289"/>
            <a:ext cx="12040369" cy="6785422"/>
            <a:chOff x="75815" y="36289"/>
            <a:chExt cx="12040369" cy="678542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9A0B4AF-6C6A-BF22-DC0B-434E9CF88915}"/>
                </a:ext>
              </a:extLst>
            </p:cNvPr>
            <p:cNvSpPr/>
            <p:nvPr/>
          </p:nvSpPr>
          <p:spPr>
            <a:xfrm>
              <a:off x="1371933" y="2173793"/>
              <a:ext cx="3582003" cy="4641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8165444-086A-2D58-C799-3BC94768C33F}"/>
                </a:ext>
              </a:extLst>
            </p:cNvPr>
            <p:cNvSpPr/>
            <p:nvPr/>
          </p:nvSpPr>
          <p:spPr>
            <a:xfrm>
              <a:off x="4953936" y="3727339"/>
              <a:ext cx="3574354" cy="308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346199E-FA54-E3F5-4C63-4BB4A7843DDA}"/>
                </a:ext>
              </a:extLst>
            </p:cNvPr>
            <p:cNvGrpSpPr/>
            <p:nvPr/>
          </p:nvGrpSpPr>
          <p:grpSpPr>
            <a:xfrm>
              <a:off x="75815" y="36289"/>
              <a:ext cx="12040369" cy="6785422"/>
              <a:chOff x="-1" y="-6439"/>
              <a:chExt cx="12192001" cy="6870875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6DD3B28E-F4A4-8D19-94B0-AD8343C4B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2157984"/>
                <a:ext cx="10879559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95909BFC-3CDE-EB6C-F410-BBD858D25EDC}"/>
                  </a:ext>
                </a:extLst>
              </p:cNvPr>
              <p:cNvCxnSpPr/>
              <p:nvPr/>
            </p:nvCxnSpPr>
            <p:spPr>
              <a:xfrm>
                <a:off x="0" y="3723282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CC3DE91B-7AA4-5E71-5215-968EB15B190A}"/>
                  </a:ext>
                </a:extLst>
              </p:cNvPr>
              <p:cNvCxnSpPr/>
              <p:nvPr/>
            </p:nvCxnSpPr>
            <p:spPr>
              <a:xfrm>
                <a:off x="0" y="52913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8FA96F2-1DF5-1740-6ECD-A6497EE324C1}"/>
                  </a:ext>
                </a:extLst>
              </p:cNvPr>
              <p:cNvCxnSpPr/>
              <p:nvPr/>
            </p:nvCxnSpPr>
            <p:spPr>
              <a:xfrm>
                <a:off x="0" y="584873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FB527110-2177-9566-6E0B-CFDDB44BF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-6439"/>
                <a:ext cx="0" cy="6864439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49CA4B7-78DE-4B24-3A80-CB488FEAC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9561" y="-6439"/>
                <a:ext cx="0" cy="687087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9793B64A-CD10-B5B4-3CB5-BA9B00D46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681" y="0"/>
                <a:ext cx="0" cy="686443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1904F15-853A-7D5E-4A71-0C4FE32ADBBC}"/>
                  </a:ext>
                </a:extLst>
              </p:cNvPr>
              <p:cNvSpPr/>
              <p:nvPr/>
            </p:nvSpPr>
            <p:spPr>
              <a:xfrm>
                <a:off x="-1" y="-6438"/>
                <a:ext cx="12191999" cy="687087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noFill/>
                </a:endParaRPr>
              </a:p>
            </p:txBody>
          </p:sp>
        </p:grp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853BC3-6147-FBA8-A75A-A3F5F89F6D86}"/>
              </a:ext>
            </a:extLst>
          </p:cNvPr>
          <p:cNvSpPr txBox="1"/>
          <p:nvPr/>
        </p:nvSpPr>
        <p:spPr>
          <a:xfrm>
            <a:off x="2141075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618F10-E54C-7385-6628-3CE7E69E744E}"/>
              </a:ext>
            </a:extLst>
          </p:cNvPr>
          <p:cNvSpPr txBox="1"/>
          <p:nvPr/>
        </p:nvSpPr>
        <p:spPr>
          <a:xfrm>
            <a:off x="5730750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742D69-D88C-0423-BA9B-EDDBAEA4F4CB}"/>
              </a:ext>
            </a:extLst>
          </p:cNvPr>
          <p:cNvSpPr txBox="1"/>
          <p:nvPr/>
        </p:nvSpPr>
        <p:spPr>
          <a:xfrm>
            <a:off x="9312758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EA6DBF9-E5F1-0648-2579-224E5C351215}"/>
              </a:ext>
            </a:extLst>
          </p:cNvPr>
          <p:cNvSpPr txBox="1"/>
          <p:nvPr/>
        </p:nvSpPr>
        <p:spPr>
          <a:xfrm rot="16200000">
            <a:off x="-91912" y="1877548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1B27FC-2CCC-8300-FE48-ACC3E6C32604}"/>
              </a:ext>
            </a:extLst>
          </p:cNvPr>
          <p:cNvSpPr txBox="1"/>
          <p:nvPr/>
        </p:nvSpPr>
        <p:spPr>
          <a:xfrm rot="16200000">
            <a:off x="-7067" y="4200827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7731D3-BFF4-4EEA-5EC0-7F683BF34EB7}"/>
              </a:ext>
            </a:extLst>
          </p:cNvPr>
          <p:cNvSpPr txBox="1"/>
          <p:nvPr/>
        </p:nvSpPr>
        <p:spPr>
          <a:xfrm rot="16200000">
            <a:off x="-83349" y="5752295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70FE5A8-0043-AE9C-ADBE-C6D5622E5629}"/>
              </a:ext>
            </a:extLst>
          </p:cNvPr>
          <p:cNvGrpSpPr/>
          <p:nvPr/>
        </p:nvGrpSpPr>
        <p:grpSpPr>
          <a:xfrm>
            <a:off x="9162591" y="5336976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9F369D1-6038-A456-4E5B-6DDFEE49B343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97DD3542-9A97-5303-C321-1CBCF48BDF1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D7EAEEDC-51E9-C323-7F97-A3C47E5E73DD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89B4EFAA-E249-A267-A32F-EF5609A2301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35B06E22-32F1-39AB-2681-B7B014C0E4EF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BB8CD465-3471-9CE4-42BB-B9AEE4392787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5800CBFB-8660-F7EF-94EE-13474443B447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537EF455-B702-A08D-B548-82C83B4F1B0E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0B09AB5E-D431-5AE8-0F82-BFFC7DA2CCD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B9F5BA35-2B57-6E13-C930-EE4A66E0C1A1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53063807-F823-DF35-A4C7-82284E52225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25FC499B-0E3D-4C79-B5E3-DACEDB09487B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DAE547FD-B8AE-16FB-1FF8-A3D0373190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4BDD5FA2-569B-0721-D264-A81A5132DCC2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0563016-046C-C162-B3ED-0DC11E5DC8CA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66" name="図 6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A05E9FDF-267B-9C4A-AABD-75931DE0D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4BCAFB2-0FAD-E3B9-AA17-EE7982C38F59}"/>
              </a:ext>
            </a:extLst>
          </p:cNvPr>
          <p:cNvGrpSpPr/>
          <p:nvPr/>
        </p:nvGrpSpPr>
        <p:grpSpPr>
          <a:xfrm>
            <a:off x="5601158" y="5392859"/>
            <a:ext cx="2295248" cy="1343708"/>
            <a:chOff x="9162591" y="5385948"/>
            <a:chExt cx="2295248" cy="1343708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5D6CC46A-8410-90A3-4023-B1AF66E7F42E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FB8BBA47-6493-83F6-36F7-82131045CD9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90" name="コネクタ: カギ線 89">
              <a:extLst>
                <a:ext uri="{FF2B5EF4-FFF2-40B4-BE49-F238E27FC236}">
                  <a16:creationId xmlns:a16="http://schemas.microsoft.com/office/drawing/2014/main" id="{64DE8B6C-A559-F4EC-8227-C50ACA56776F}"/>
                </a:ext>
              </a:extLst>
            </p:cNvPr>
            <p:cNvCxnSpPr>
              <a:cxnSpLocks/>
              <a:stCxn id="96" idx="6"/>
              <a:endCxn id="89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7F684850-185F-76B1-CA98-8BEB9579BB5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B7067C90-7585-4DF8-A175-980102E0207B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06D28B8B-FB57-9E3C-CBE2-5DE788CDDF3A}"/>
                </a:ext>
              </a:extLst>
            </p:cNvPr>
            <p:cNvCxnSpPr>
              <a:cxnSpLocks/>
              <a:stCxn id="88" idx="2"/>
              <a:endCxn id="96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2DBFA920-7742-2280-00D5-D201834494A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34769FDC-29C1-484B-ADFE-8BCFD226D3C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96" name="スマイル 95">
              <a:extLst>
                <a:ext uri="{FF2B5EF4-FFF2-40B4-BE49-F238E27FC236}">
                  <a16:creationId xmlns:a16="http://schemas.microsoft.com/office/drawing/2014/main" id="{E1F8389B-FD4E-7386-0339-AF6375073AB8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60A9B52E-CC6D-DB61-BB6D-F3DA5303325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23EE5DD-B821-233A-66F8-66064453B347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99" name="コネクタ: カギ線 98">
              <a:extLst>
                <a:ext uri="{FF2B5EF4-FFF2-40B4-BE49-F238E27FC236}">
                  <a16:creationId xmlns:a16="http://schemas.microsoft.com/office/drawing/2014/main" id="{96A197F9-4BBF-68CD-5D0F-9699997370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フローチャート: 書類 99">
              <a:extLst>
                <a:ext uri="{FF2B5EF4-FFF2-40B4-BE49-F238E27FC236}">
                  <a16:creationId xmlns:a16="http://schemas.microsoft.com/office/drawing/2014/main" id="{CA6182A6-4429-6294-6E0B-B6EEE716AC4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A969E8E4-5BC6-6320-B750-4188181B6A4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9A1FF5C8-3B3C-584E-A976-F908D1981D0E}"/>
              </a:ext>
            </a:extLst>
          </p:cNvPr>
          <p:cNvGrpSpPr/>
          <p:nvPr/>
        </p:nvGrpSpPr>
        <p:grpSpPr>
          <a:xfrm>
            <a:off x="2009681" y="5390057"/>
            <a:ext cx="2295248" cy="1343708"/>
            <a:chOff x="9162591" y="5385948"/>
            <a:chExt cx="2295248" cy="1343708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2F9F5BBB-9AFA-2930-5BEB-22EB88323658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14C3B339-AD8F-5562-27DA-9BA9AF143C37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E53CAF61-3C1E-B62A-0C44-35DE70D29ACA}"/>
                </a:ext>
              </a:extLst>
            </p:cNvPr>
            <p:cNvCxnSpPr>
              <a:cxnSpLocks/>
              <a:stCxn id="112" idx="6"/>
              <a:endCxn id="10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F82E6767-1E69-0034-1DD0-2805A91FEE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B8FB21B4-24E6-EF61-265C-06E47BEAF8E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0CA1DBAF-F374-3AC7-E157-476943D7AF6D}"/>
                </a:ext>
              </a:extLst>
            </p:cNvPr>
            <p:cNvCxnSpPr>
              <a:cxnSpLocks/>
              <a:stCxn id="104" idx="2"/>
              <a:endCxn id="1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48CA6F5A-19CF-0FDC-72B7-F8FB54299660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E7F561B3-9D90-661B-97F9-206051F6C19F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112" name="スマイル 111">
              <a:extLst>
                <a:ext uri="{FF2B5EF4-FFF2-40B4-BE49-F238E27FC236}">
                  <a16:creationId xmlns:a16="http://schemas.microsoft.com/office/drawing/2014/main" id="{BC532390-855C-27B5-6461-7316B77156D6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6BF7CDE5-738D-04B7-DF06-9DE2263DF300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18137418-2F3D-9437-1E1C-C7A303EA07B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115" name="コネクタ: カギ線 114">
              <a:extLst>
                <a:ext uri="{FF2B5EF4-FFF2-40B4-BE49-F238E27FC236}">
                  <a16:creationId xmlns:a16="http://schemas.microsoft.com/office/drawing/2014/main" id="{3468D14B-1FD0-A975-B71F-083498F5CF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フローチャート: 書類 115">
              <a:extLst>
                <a:ext uri="{FF2B5EF4-FFF2-40B4-BE49-F238E27FC236}">
                  <a16:creationId xmlns:a16="http://schemas.microsoft.com/office/drawing/2014/main" id="{A160E54E-8354-EADE-52CC-35455026419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5115734-6A80-0A3F-5476-E0E6DEF26151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13F879F1-F1A3-7FF6-0221-B9A0D46EF3DD}"/>
              </a:ext>
            </a:extLst>
          </p:cNvPr>
          <p:cNvGrpSpPr/>
          <p:nvPr/>
        </p:nvGrpSpPr>
        <p:grpSpPr>
          <a:xfrm>
            <a:off x="9171761" y="699451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2D9FF71B-33F1-3647-1016-612E3E65CDF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F7F02084-D384-F274-974F-1B7414482F4C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17EA0791-324B-02CB-C49A-C80435AB97D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74A272BE-EAF3-2841-5153-42B224F3FD83}"/>
                </a:ext>
              </a:extLst>
            </p:cNvPr>
            <p:cNvCxnSpPr>
              <a:cxnSpLocks/>
              <a:stCxn id="132" idx="6"/>
              <a:endCxn id="12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5DE286A-CEA8-E504-16B4-5078FAAB214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322E6231-69B7-4AE6-78B8-848235B950D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CD9048B5-142E-A1A1-5F19-F81CDAB195E9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フローチャート: 書類 125">
              <a:extLst>
                <a:ext uri="{FF2B5EF4-FFF2-40B4-BE49-F238E27FC236}">
                  <a16:creationId xmlns:a16="http://schemas.microsoft.com/office/drawing/2014/main" id="{395D87C7-113E-76A6-5875-C3A1C2B158AB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D503580F-D62D-179E-CA05-9C69BD4AAD3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27FED41C-0B6B-B588-4295-CD3E3F6AEC54}"/>
                </a:ext>
              </a:extLst>
            </p:cNvPr>
            <p:cNvCxnSpPr>
              <a:cxnSpLocks/>
              <a:stCxn id="121" idx="2"/>
              <a:endCxn id="13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フローチャート: 書類 128">
              <a:extLst>
                <a:ext uri="{FF2B5EF4-FFF2-40B4-BE49-F238E27FC236}">
                  <a16:creationId xmlns:a16="http://schemas.microsoft.com/office/drawing/2014/main" id="{2E42FF23-8638-24D4-D550-C994414073A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30" name="コネクタ: 曲線 129">
              <a:extLst>
                <a:ext uri="{FF2B5EF4-FFF2-40B4-BE49-F238E27FC236}">
                  <a16:creationId xmlns:a16="http://schemas.microsoft.com/office/drawing/2014/main" id="{7E4E703D-3943-AED0-ACFE-7E2321477EDA}"/>
                </a:ext>
              </a:extLst>
            </p:cNvPr>
            <p:cNvCxnSpPr>
              <a:cxnSpLocks/>
              <a:stCxn id="132" idx="5"/>
              <a:endCxn id="13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141BA02D-9747-0BA8-BFEC-38D3CD583CE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FB80991B-F512-8AC8-C172-BAEDEBB234A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3" name="スマイル 132">
              <a:extLst>
                <a:ext uri="{FF2B5EF4-FFF2-40B4-BE49-F238E27FC236}">
                  <a16:creationId xmlns:a16="http://schemas.microsoft.com/office/drawing/2014/main" id="{7010CE0D-F16C-6418-A889-68AEBF0CE1A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6" name="図 13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D126AD57-42D0-AB8F-2142-531810F6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59CA874B-5247-639C-81E0-F5E52E0A980D}"/>
              </a:ext>
            </a:extLst>
          </p:cNvPr>
          <p:cNvGrpSpPr/>
          <p:nvPr/>
        </p:nvGrpSpPr>
        <p:grpSpPr>
          <a:xfrm>
            <a:off x="9171761" y="2247653"/>
            <a:ext cx="2295248" cy="1223918"/>
            <a:chOff x="9171761" y="635951"/>
            <a:chExt cx="2295248" cy="1223918"/>
          </a:xfrm>
        </p:grpSpPr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D1166D2A-B28F-5065-0CBF-7287665138E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CF7CA1ED-37D3-D21B-589E-72571801E34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E236FA81-7971-90D1-8259-96D177A60302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BB766D33-C665-E264-BE99-BA55021DE1DE}"/>
                </a:ext>
              </a:extLst>
            </p:cNvPr>
            <p:cNvCxnSpPr>
              <a:cxnSpLocks/>
              <a:stCxn id="159" idx="6"/>
              <a:endCxn id="148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CA6B4A5B-25C8-034A-3057-787A8367171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1" name="四角形: 角を丸くする 150">
              <a:extLst>
                <a:ext uri="{FF2B5EF4-FFF2-40B4-BE49-F238E27FC236}">
                  <a16:creationId xmlns:a16="http://schemas.microsoft.com/office/drawing/2014/main" id="{172F7CD1-0A38-F976-9467-81624160DA81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123FC60D-15F1-3118-C374-78F921CA862E}"/>
                </a:ext>
              </a:extLst>
            </p:cNvPr>
            <p:cNvCxnSpPr>
              <a:cxnSpLocks/>
              <a:stCxn id="147" idx="2"/>
              <a:endCxn id="159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フローチャート: 書類 152">
              <a:extLst>
                <a:ext uri="{FF2B5EF4-FFF2-40B4-BE49-F238E27FC236}">
                  <a16:creationId xmlns:a16="http://schemas.microsoft.com/office/drawing/2014/main" id="{3C711699-DC25-FF71-5161-A598FFE3EA1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B99309D2-A2A5-D3CD-F6EF-602991F63797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9A782739-71BC-A868-C81D-8E83222349EE}"/>
                </a:ext>
              </a:extLst>
            </p:cNvPr>
            <p:cNvCxnSpPr>
              <a:cxnSpLocks/>
              <a:stCxn id="148" idx="2"/>
              <a:endCxn id="160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フローチャート: 書類 155">
              <a:extLst>
                <a:ext uri="{FF2B5EF4-FFF2-40B4-BE49-F238E27FC236}">
                  <a16:creationId xmlns:a16="http://schemas.microsoft.com/office/drawing/2014/main" id="{F78865D8-FE84-E412-3D83-F54D52CD762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57" name="コネクタ: 曲線 156">
              <a:extLst>
                <a:ext uri="{FF2B5EF4-FFF2-40B4-BE49-F238E27FC236}">
                  <a16:creationId xmlns:a16="http://schemas.microsoft.com/office/drawing/2014/main" id="{85149C50-686D-A0DB-6A43-E880942E7EA4}"/>
                </a:ext>
              </a:extLst>
            </p:cNvPr>
            <p:cNvCxnSpPr>
              <a:cxnSpLocks/>
              <a:stCxn id="159" idx="5"/>
              <a:endCxn id="160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9FA0B59C-1999-9A48-34ED-6C0ADEF36C6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59" name="スマイル 158">
              <a:extLst>
                <a:ext uri="{FF2B5EF4-FFF2-40B4-BE49-F238E27FC236}">
                  <a16:creationId xmlns:a16="http://schemas.microsoft.com/office/drawing/2014/main" id="{B7C7D2A8-8C4B-06F5-537E-9438D65A367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0" name="スマイル 159">
              <a:extLst>
                <a:ext uri="{FF2B5EF4-FFF2-40B4-BE49-F238E27FC236}">
                  <a16:creationId xmlns:a16="http://schemas.microsoft.com/office/drawing/2014/main" id="{E8560A7A-F738-647B-28CC-B3AF8B33A8D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61" name="図 16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08CE314-05D1-1545-4436-699316A98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B1A75741-8D1E-79A5-E2FB-D1BA454B7865}"/>
              </a:ext>
            </a:extLst>
          </p:cNvPr>
          <p:cNvGrpSpPr/>
          <p:nvPr/>
        </p:nvGrpSpPr>
        <p:grpSpPr>
          <a:xfrm>
            <a:off x="9162591" y="3803975"/>
            <a:ext cx="2295248" cy="1223918"/>
            <a:chOff x="9171761" y="635951"/>
            <a:chExt cx="2295248" cy="1223918"/>
          </a:xfrm>
        </p:grpSpPr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9876334-A52D-ADAC-6E7D-A774C6BA007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5711C56A-65F1-DE03-6C01-812EFE5D505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099F21DA-327A-EF8D-6FBC-80EAD31730E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66" name="コネクタ: カギ線 165">
              <a:extLst>
                <a:ext uri="{FF2B5EF4-FFF2-40B4-BE49-F238E27FC236}">
                  <a16:creationId xmlns:a16="http://schemas.microsoft.com/office/drawing/2014/main" id="{3C7E8EC2-EB8D-F8B7-8014-33FB60D9C759}"/>
                </a:ext>
              </a:extLst>
            </p:cNvPr>
            <p:cNvCxnSpPr>
              <a:cxnSpLocks/>
              <a:stCxn id="176" idx="6"/>
              <a:endCxn id="16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AE9CCAE-18F2-5F38-6CF9-5A22EBE18B9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68" name="四角形: 角を丸くする 167">
              <a:extLst>
                <a:ext uri="{FF2B5EF4-FFF2-40B4-BE49-F238E27FC236}">
                  <a16:creationId xmlns:a16="http://schemas.microsoft.com/office/drawing/2014/main" id="{C44A31FE-4752-D042-9A29-EB283283DA1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96629AC9-3808-41F7-E10F-E906504DF6B3}"/>
                </a:ext>
              </a:extLst>
            </p:cNvPr>
            <p:cNvCxnSpPr>
              <a:cxnSpLocks/>
              <a:stCxn id="164" idx="2"/>
              <a:endCxn id="17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フローチャート: 書類 169">
              <a:extLst>
                <a:ext uri="{FF2B5EF4-FFF2-40B4-BE49-F238E27FC236}">
                  <a16:creationId xmlns:a16="http://schemas.microsoft.com/office/drawing/2014/main" id="{AC033C99-5A7A-8DA8-6E53-57DB5E1913F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225D39F-E315-1E30-5DB4-4FBDCE32EB5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2" name="直線矢印コネクタ 171">
              <a:extLst>
                <a:ext uri="{FF2B5EF4-FFF2-40B4-BE49-F238E27FC236}">
                  <a16:creationId xmlns:a16="http://schemas.microsoft.com/office/drawing/2014/main" id="{452B13D8-1B8A-6792-B753-56AC9E5B515B}"/>
                </a:ext>
              </a:extLst>
            </p:cNvPr>
            <p:cNvCxnSpPr>
              <a:cxnSpLocks/>
              <a:stCxn id="165" idx="2"/>
              <a:endCxn id="17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フローチャート: 書類 172">
              <a:extLst>
                <a:ext uri="{FF2B5EF4-FFF2-40B4-BE49-F238E27FC236}">
                  <a16:creationId xmlns:a16="http://schemas.microsoft.com/office/drawing/2014/main" id="{64B48286-DE75-EDDA-2E5B-2FADAFEBA93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4" name="コネクタ: 曲線 173">
              <a:extLst>
                <a:ext uri="{FF2B5EF4-FFF2-40B4-BE49-F238E27FC236}">
                  <a16:creationId xmlns:a16="http://schemas.microsoft.com/office/drawing/2014/main" id="{1F0BB52E-3C97-CF20-F86F-D851F6B650B5}"/>
                </a:ext>
              </a:extLst>
            </p:cNvPr>
            <p:cNvCxnSpPr>
              <a:cxnSpLocks/>
              <a:stCxn id="176" idx="5"/>
              <a:endCxn id="17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472AFDB-9D65-3B3E-B1F4-FDE25C6A5E0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76" name="スマイル 175">
              <a:extLst>
                <a:ext uri="{FF2B5EF4-FFF2-40B4-BE49-F238E27FC236}">
                  <a16:creationId xmlns:a16="http://schemas.microsoft.com/office/drawing/2014/main" id="{D33024DE-F0BB-FC8A-797F-8DC7335A9750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77" name="スマイル 176">
              <a:extLst>
                <a:ext uri="{FF2B5EF4-FFF2-40B4-BE49-F238E27FC236}">
                  <a16:creationId xmlns:a16="http://schemas.microsoft.com/office/drawing/2014/main" id="{BAC8FC02-0141-1ACE-7599-E5007EBA616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78" name="図 177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5CA677B-0079-DA86-09FD-92A9E52DB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5369E919-0804-45BA-EDC7-4C5E76FB275C}"/>
              </a:ext>
            </a:extLst>
          </p:cNvPr>
          <p:cNvGrpSpPr/>
          <p:nvPr/>
        </p:nvGrpSpPr>
        <p:grpSpPr>
          <a:xfrm>
            <a:off x="5611774" y="701840"/>
            <a:ext cx="2295248" cy="1223918"/>
            <a:chOff x="9171761" y="635951"/>
            <a:chExt cx="2295248" cy="1223918"/>
          </a:xfrm>
        </p:grpSpPr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90864195-01F4-24BA-3395-7639AF4EFAC0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FAB0F294-AA62-C4F1-AC3A-87BDC388D321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9CE94204-B441-CA90-9AFA-0FAC51FE372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3" name="コネクタ: カギ線 182">
              <a:extLst>
                <a:ext uri="{FF2B5EF4-FFF2-40B4-BE49-F238E27FC236}">
                  <a16:creationId xmlns:a16="http://schemas.microsoft.com/office/drawing/2014/main" id="{5803F466-E32C-EC52-4C58-5FF5234A7303}"/>
                </a:ext>
              </a:extLst>
            </p:cNvPr>
            <p:cNvCxnSpPr>
              <a:cxnSpLocks/>
              <a:stCxn id="193" idx="6"/>
              <a:endCxn id="182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A3BFE74F-7B9B-80C0-DAAD-3A1B5064DD33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5" name="四角形: 角を丸くする 184">
              <a:extLst>
                <a:ext uri="{FF2B5EF4-FFF2-40B4-BE49-F238E27FC236}">
                  <a16:creationId xmlns:a16="http://schemas.microsoft.com/office/drawing/2014/main" id="{1657FE34-7410-5DDF-7829-938449F481D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9C4FE14A-AF90-0406-8FA8-36C938A7B219}"/>
                </a:ext>
              </a:extLst>
            </p:cNvPr>
            <p:cNvCxnSpPr>
              <a:cxnSpLocks/>
              <a:stCxn id="181" idx="2"/>
              <a:endCxn id="193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フローチャート: 書類 186">
              <a:extLst>
                <a:ext uri="{FF2B5EF4-FFF2-40B4-BE49-F238E27FC236}">
                  <a16:creationId xmlns:a16="http://schemas.microsoft.com/office/drawing/2014/main" id="{1C652E40-C2BF-030F-B010-EC8260149A7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82332259-B493-77AA-1D09-6FE723F4296B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5F716FC-F828-C310-476E-08D1E0068869}"/>
                </a:ext>
              </a:extLst>
            </p:cNvPr>
            <p:cNvCxnSpPr>
              <a:cxnSpLocks/>
              <a:stCxn id="182" idx="2"/>
              <a:endCxn id="194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33669616-D75B-F673-37CE-B12D4C624E2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1" name="コネクタ: 曲線 190">
              <a:extLst>
                <a:ext uri="{FF2B5EF4-FFF2-40B4-BE49-F238E27FC236}">
                  <a16:creationId xmlns:a16="http://schemas.microsoft.com/office/drawing/2014/main" id="{8071244D-181B-EB7F-FA6A-702F2481E81A}"/>
                </a:ext>
              </a:extLst>
            </p:cNvPr>
            <p:cNvCxnSpPr>
              <a:cxnSpLocks/>
              <a:stCxn id="193" idx="5"/>
              <a:endCxn id="194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3F97D9B6-56BE-D56F-42D5-1B7DDDEF7AC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3" name="スマイル 192">
              <a:extLst>
                <a:ext uri="{FF2B5EF4-FFF2-40B4-BE49-F238E27FC236}">
                  <a16:creationId xmlns:a16="http://schemas.microsoft.com/office/drawing/2014/main" id="{DD658748-0DFA-88B6-0F78-65A95EEE3F4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4" name="スマイル 193">
              <a:extLst>
                <a:ext uri="{FF2B5EF4-FFF2-40B4-BE49-F238E27FC236}">
                  <a16:creationId xmlns:a16="http://schemas.microsoft.com/office/drawing/2014/main" id="{B404E48F-FF8B-62E7-DC67-EE0C61235C6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95" name="図 19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D6219E0-74C0-70B1-80CB-0527E8074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FB080703-947D-EB26-6A57-686C7909348F}"/>
              </a:ext>
            </a:extLst>
          </p:cNvPr>
          <p:cNvGrpSpPr/>
          <p:nvPr/>
        </p:nvGrpSpPr>
        <p:grpSpPr>
          <a:xfrm>
            <a:off x="5611774" y="2250042"/>
            <a:ext cx="2295248" cy="1223918"/>
            <a:chOff x="9171761" y="635951"/>
            <a:chExt cx="2295248" cy="1223918"/>
          </a:xfrm>
        </p:grpSpPr>
        <p:sp>
          <p:nvSpPr>
            <p:cNvPr id="197" name="楕円 196">
              <a:extLst>
                <a:ext uri="{FF2B5EF4-FFF2-40B4-BE49-F238E27FC236}">
                  <a16:creationId xmlns:a16="http://schemas.microsoft.com/office/drawing/2014/main" id="{49B9A5D1-94B3-228A-7190-0904AFE84AAA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AEDBB5D4-9473-4F98-52DD-4FAC638CC4E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2CBC6FE3-111E-51ED-7569-F419F8FE4B7C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0" name="コネクタ: カギ線 199">
              <a:extLst>
                <a:ext uri="{FF2B5EF4-FFF2-40B4-BE49-F238E27FC236}">
                  <a16:creationId xmlns:a16="http://schemas.microsoft.com/office/drawing/2014/main" id="{41BC7FDA-B8D1-3CFA-1284-6FC231398AE9}"/>
                </a:ext>
              </a:extLst>
            </p:cNvPr>
            <p:cNvCxnSpPr>
              <a:cxnSpLocks/>
              <a:stCxn id="210" idx="6"/>
              <a:endCxn id="19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楕円 200">
              <a:extLst>
                <a:ext uri="{FF2B5EF4-FFF2-40B4-BE49-F238E27FC236}">
                  <a16:creationId xmlns:a16="http://schemas.microsoft.com/office/drawing/2014/main" id="{5ACB0E1D-1283-4F81-72CA-074471E6B3D8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2" name="四角形: 角を丸くする 201">
              <a:extLst>
                <a:ext uri="{FF2B5EF4-FFF2-40B4-BE49-F238E27FC236}">
                  <a16:creationId xmlns:a16="http://schemas.microsoft.com/office/drawing/2014/main" id="{C0F926D7-1A54-763D-132C-E62B2B0DE8E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3" name="直線矢印コネクタ 202">
              <a:extLst>
                <a:ext uri="{FF2B5EF4-FFF2-40B4-BE49-F238E27FC236}">
                  <a16:creationId xmlns:a16="http://schemas.microsoft.com/office/drawing/2014/main" id="{5FD09D45-BA4A-D51D-6D13-22A91AC5813C}"/>
                </a:ext>
              </a:extLst>
            </p:cNvPr>
            <p:cNvCxnSpPr>
              <a:cxnSpLocks/>
              <a:stCxn id="198" idx="2"/>
              <a:endCxn id="21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フローチャート: 書類 203">
              <a:extLst>
                <a:ext uri="{FF2B5EF4-FFF2-40B4-BE49-F238E27FC236}">
                  <a16:creationId xmlns:a16="http://schemas.microsoft.com/office/drawing/2014/main" id="{D642C2FB-36C4-F84C-B82D-C7F39A971E3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5" name="楕円 204">
              <a:extLst>
                <a:ext uri="{FF2B5EF4-FFF2-40B4-BE49-F238E27FC236}">
                  <a16:creationId xmlns:a16="http://schemas.microsoft.com/office/drawing/2014/main" id="{508F0C32-E724-4418-20AC-2E82118169DA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0497C2E0-4C85-CB17-7B12-2A1B43F9A82D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フローチャート: 書類 206">
              <a:extLst>
                <a:ext uri="{FF2B5EF4-FFF2-40B4-BE49-F238E27FC236}">
                  <a16:creationId xmlns:a16="http://schemas.microsoft.com/office/drawing/2014/main" id="{21374F2F-7BA1-522B-DEC6-5D5500D3211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8" name="コネクタ: 曲線 207">
              <a:extLst>
                <a:ext uri="{FF2B5EF4-FFF2-40B4-BE49-F238E27FC236}">
                  <a16:creationId xmlns:a16="http://schemas.microsoft.com/office/drawing/2014/main" id="{AE9E719A-037F-3862-CB5C-35FE9D244EEF}"/>
                </a:ext>
              </a:extLst>
            </p:cNvPr>
            <p:cNvCxnSpPr>
              <a:cxnSpLocks/>
              <a:stCxn id="210" idx="5"/>
              <a:endCxn id="21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楕円 208">
              <a:extLst>
                <a:ext uri="{FF2B5EF4-FFF2-40B4-BE49-F238E27FC236}">
                  <a16:creationId xmlns:a16="http://schemas.microsoft.com/office/drawing/2014/main" id="{47363762-62FC-CFB8-F654-5C9856D39DA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0" name="スマイル 209">
              <a:extLst>
                <a:ext uri="{FF2B5EF4-FFF2-40B4-BE49-F238E27FC236}">
                  <a16:creationId xmlns:a16="http://schemas.microsoft.com/office/drawing/2014/main" id="{3AEA987A-7405-8ED2-0D9F-71E3E317C8A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939BD849-8BD9-F14F-07A0-3A2FCE804AA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12" name="図 21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DB5F095-EFDD-2864-28DE-AEA631BFD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969C2054-F10A-5054-D0D7-62D241EF4329}"/>
              </a:ext>
            </a:extLst>
          </p:cNvPr>
          <p:cNvGrpSpPr/>
          <p:nvPr/>
        </p:nvGrpSpPr>
        <p:grpSpPr>
          <a:xfrm>
            <a:off x="5602604" y="3843739"/>
            <a:ext cx="2295248" cy="1186543"/>
            <a:chOff x="9171761" y="673326"/>
            <a:chExt cx="2295248" cy="1186543"/>
          </a:xfrm>
        </p:grpSpPr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9963EE90-1271-03D2-8E85-F78866DA3C1F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B538DEE1-F288-1255-2F3D-EE7488FF63F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17" name="コネクタ: カギ線 216">
              <a:extLst>
                <a:ext uri="{FF2B5EF4-FFF2-40B4-BE49-F238E27FC236}">
                  <a16:creationId xmlns:a16="http://schemas.microsoft.com/office/drawing/2014/main" id="{5C30A7D4-AF57-9B5B-CF7B-50198B8932A2}"/>
                </a:ext>
              </a:extLst>
            </p:cNvPr>
            <p:cNvCxnSpPr>
              <a:cxnSpLocks/>
              <a:stCxn id="227" idx="6"/>
              <a:endCxn id="21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楕円 217">
              <a:extLst>
                <a:ext uri="{FF2B5EF4-FFF2-40B4-BE49-F238E27FC236}">
                  <a16:creationId xmlns:a16="http://schemas.microsoft.com/office/drawing/2014/main" id="{F4F7CC23-6680-09ED-0CD2-34EC4453E76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19" name="四角形: 角を丸くする 218">
              <a:extLst>
                <a:ext uri="{FF2B5EF4-FFF2-40B4-BE49-F238E27FC236}">
                  <a16:creationId xmlns:a16="http://schemas.microsoft.com/office/drawing/2014/main" id="{A1022612-A280-9B8D-19FB-2858EE9F9E0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20" name="直線矢印コネクタ 219">
              <a:extLst>
                <a:ext uri="{FF2B5EF4-FFF2-40B4-BE49-F238E27FC236}">
                  <a16:creationId xmlns:a16="http://schemas.microsoft.com/office/drawing/2014/main" id="{7EB9913E-39D3-001C-E5DB-50871B67C9EE}"/>
                </a:ext>
              </a:extLst>
            </p:cNvPr>
            <p:cNvCxnSpPr>
              <a:cxnSpLocks/>
              <a:stCxn id="215" idx="2"/>
              <a:endCxn id="22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フローチャート: 書類 220">
              <a:extLst>
                <a:ext uri="{FF2B5EF4-FFF2-40B4-BE49-F238E27FC236}">
                  <a16:creationId xmlns:a16="http://schemas.microsoft.com/office/drawing/2014/main" id="{1FE7AED2-A27C-9EF7-EBCA-B32B6D27AE2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22" name="楕円 221">
              <a:extLst>
                <a:ext uri="{FF2B5EF4-FFF2-40B4-BE49-F238E27FC236}">
                  <a16:creationId xmlns:a16="http://schemas.microsoft.com/office/drawing/2014/main" id="{16C6EDAD-E937-38D8-3B9C-0DE9CB0ED28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23" name="直線矢印コネクタ 222">
              <a:extLst>
                <a:ext uri="{FF2B5EF4-FFF2-40B4-BE49-F238E27FC236}">
                  <a16:creationId xmlns:a16="http://schemas.microsoft.com/office/drawing/2014/main" id="{2D4866BA-223D-2F13-67B7-C6D4F24047B1}"/>
                </a:ext>
              </a:extLst>
            </p:cNvPr>
            <p:cNvCxnSpPr>
              <a:cxnSpLocks/>
              <a:stCxn id="216" idx="2"/>
              <a:endCxn id="22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フローチャート: 書類 223">
              <a:extLst>
                <a:ext uri="{FF2B5EF4-FFF2-40B4-BE49-F238E27FC236}">
                  <a16:creationId xmlns:a16="http://schemas.microsoft.com/office/drawing/2014/main" id="{AB5BA396-794E-F7CA-244B-DF93DC397C96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25" name="コネクタ: 曲線 224">
              <a:extLst>
                <a:ext uri="{FF2B5EF4-FFF2-40B4-BE49-F238E27FC236}">
                  <a16:creationId xmlns:a16="http://schemas.microsoft.com/office/drawing/2014/main" id="{0D779826-4713-603C-F248-5ADEF8804739}"/>
                </a:ext>
              </a:extLst>
            </p:cNvPr>
            <p:cNvCxnSpPr>
              <a:cxnSpLocks/>
              <a:stCxn id="227" idx="5"/>
              <a:endCxn id="22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楕円 225">
              <a:extLst>
                <a:ext uri="{FF2B5EF4-FFF2-40B4-BE49-F238E27FC236}">
                  <a16:creationId xmlns:a16="http://schemas.microsoft.com/office/drawing/2014/main" id="{9A98BE0E-7C15-5C64-3EFF-10ED5475FC0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27" name="スマイル 226">
              <a:extLst>
                <a:ext uri="{FF2B5EF4-FFF2-40B4-BE49-F238E27FC236}">
                  <a16:creationId xmlns:a16="http://schemas.microsoft.com/office/drawing/2014/main" id="{31F519A8-15DD-8079-41F0-2936D388386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28" name="スマイル 227">
              <a:extLst>
                <a:ext uri="{FF2B5EF4-FFF2-40B4-BE49-F238E27FC236}">
                  <a16:creationId xmlns:a16="http://schemas.microsoft.com/office/drawing/2014/main" id="{29D6EC6C-30E4-EDDF-5634-34C5940D2C3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508B6DE9-E151-5DA7-7AA4-21C10C51C18D}"/>
              </a:ext>
            </a:extLst>
          </p:cNvPr>
          <p:cNvGrpSpPr/>
          <p:nvPr/>
        </p:nvGrpSpPr>
        <p:grpSpPr>
          <a:xfrm>
            <a:off x="2009944" y="691718"/>
            <a:ext cx="2295248" cy="1223918"/>
            <a:chOff x="9171761" y="635951"/>
            <a:chExt cx="2295248" cy="1223918"/>
          </a:xfrm>
        </p:grpSpPr>
        <p:sp>
          <p:nvSpPr>
            <p:cNvPr id="231" name="楕円 230">
              <a:extLst>
                <a:ext uri="{FF2B5EF4-FFF2-40B4-BE49-F238E27FC236}">
                  <a16:creationId xmlns:a16="http://schemas.microsoft.com/office/drawing/2014/main" id="{F131DAD9-550A-0F88-257B-5781897F943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A212C180-ACDD-17D1-6262-31641DC4634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9E9D9CE8-FFA3-7DB7-2178-4404D11AC6B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0214707B-D881-4D45-28AD-182EDDD265DD}"/>
                </a:ext>
              </a:extLst>
            </p:cNvPr>
            <p:cNvCxnSpPr>
              <a:cxnSpLocks/>
              <a:stCxn id="244" idx="6"/>
              <a:endCxn id="23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D16BEE15-2850-F9E4-A1EC-7D1F4FE35BE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36" name="四角形: 角を丸くする 235">
              <a:extLst>
                <a:ext uri="{FF2B5EF4-FFF2-40B4-BE49-F238E27FC236}">
                  <a16:creationId xmlns:a16="http://schemas.microsoft.com/office/drawing/2014/main" id="{70782167-043D-6C28-F567-0ECCE19D4CC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37" name="直線矢印コネクタ 236">
              <a:extLst>
                <a:ext uri="{FF2B5EF4-FFF2-40B4-BE49-F238E27FC236}">
                  <a16:creationId xmlns:a16="http://schemas.microsoft.com/office/drawing/2014/main" id="{06446BFA-2F68-A980-57FF-8A86ED9674BD}"/>
                </a:ext>
              </a:extLst>
            </p:cNvPr>
            <p:cNvCxnSpPr>
              <a:cxnSpLocks/>
              <a:stCxn id="232" idx="2"/>
              <a:endCxn id="24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フローチャート: 書類 237">
              <a:extLst>
                <a:ext uri="{FF2B5EF4-FFF2-40B4-BE49-F238E27FC236}">
                  <a16:creationId xmlns:a16="http://schemas.microsoft.com/office/drawing/2014/main" id="{E4EE1090-870D-66F7-D99E-A1B504BF209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8645D34C-3EB7-4915-C427-F6FCB9660DF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40" name="直線矢印コネクタ 239">
              <a:extLst>
                <a:ext uri="{FF2B5EF4-FFF2-40B4-BE49-F238E27FC236}">
                  <a16:creationId xmlns:a16="http://schemas.microsoft.com/office/drawing/2014/main" id="{34A76901-FD7A-3806-87E8-D7386BD46788}"/>
                </a:ext>
              </a:extLst>
            </p:cNvPr>
            <p:cNvCxnSpPr>
              <a:cxnSpLocks/>
              <a:stCxn id="233" idx="2"/>
              <a:endCxn id="24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フローチャート: 書類 240">
              <a:extLst>
                <a:ext uri="{FF2B5EF4-FFF2-40B4-BE49-F238E27FC236}">
                  <a16:creationId xmlns:a16="http://schemas.microsoft.com/office/drawing/2014/main" id="{A5748C76-82F5-6BD0-B521-5D9306875C51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42" name="コネクタ: 曲線 241">
              <a:extLst>
                <a:ext uri="{FF2B5EF4-FFF2-40B4-BE49-F238E27FC236}">
                  <a16:creationId xmlns:a16="http://schemas.microsoft.com/office/drawing/2014/main" id="{A8A59409-808B-2796-0724-9979B816F4F9}"/>
                </a:ext>
              </a:extLst>
            </p:cNvPr>
            <p:cNvCxnSpPr>
              <a:cxnSpLocks/>
              <a:stCxn id="244" idx="5"/>
              <a:endCxn id="24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1EC29D9E-578D-CC69-1AA7-42F68273EF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44" name="スマイル 243">
              <a:extLst>
                <a:ext uri="{FF2B5EF4-FFF2-40B4-BE49-F238E27FC236}">
                  <a16:creationId xmlns:a16="http://schemas.microsoft.com/office/drawing/2014/main" id="{6984EF94-59F5-8E60-CFC4-41C6C2D31DC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45" name="スマイル 244">
              <a:extLst>
                <a:ext uri="{FF2B5EF4-FFF2-40B4-BE49-F238E27FC236}">
                  <a16:creationId xmlns:a16="http://schemas.microsoft.com/office/drawing/2014/main" id="{CB13504C-D9B5-EFE3-D465-85BEC71A76F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46" name="図 24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65F84D7-1825-0826-5964-77E229EB9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4E199DF9-ADDA-3844-C10F-924DCEE505CF}"/>
              </a:ext>
            </a:extLst>
          </p:cNvPr>
          <p:cNvGrpSpPr/>
          <p:nvPr/>
        </p:nvGrpSpPr>
        <p:grpSpPr>
          <a:xfrm>
            <a:off x="2009944" y="2277295"/>
            <a:ext cx="2295248" cy="1186543"/>
            <a:chOff x="9171761" y="673326"/>
            <a:chExt cx="2295248" cy="1186543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44150D0C-4182-6C8D-D9EE-58EE80F4EA9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0C828713-E1C0-F169-57A0-06DDD286875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51" name="コネクタ: カギ線 250">
              <a:extLst>
                <a:ext uri="{FF2B5EF4-FFF2-40B4-BE49-F238E27FC236}">
                  <a16:creationId xmlns:a16="http://schemas.microsoft.com/office/drawing/2014/main" id="{DA8641B1-0D7F-F3F4-0932-A84ADA5DA4D8}"/>
                </a:ext>
              </a:extLst>
            </p:cNvPr>
            <p:cNvCxnSpPr>
              <a:cxnSpLocks/>
              <a:stCxn id="261" idx="6"/>
              <a:endCxn id="25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楕円 251">
              <a:extLst>
                <a:ext uri="{FF2B5EF4-FFF2-40B4-BE49-F238E27FC236}">
                  <a16:creationId xmlns:a16="http://schemas.microsoft.com/office/drawing/2014/main" id="{5D862D24-CE05-0102-C444-941B9434BAD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3" name="四角形: 角を丸くする 252">
              <a:extLst>
                <a:ext uri="{FF2B5EF4-FFF2-40B4-BE49-F238E27FC236}">
                  <a16:creationId xmlns:a16="http://schemas.microsoft.com/office/drawing/2014/main" id="{E1866541-CAEF-7826-7627-2EBB30A97CE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54" name="直線矢印コネクタ 253">
              <a:extLst>
                <a:ext uri="{FF2B5EF4-FFF2-40B4-BE49-F238E27FC236}">
                  <a16:creationId xmlns:a16="http://schemas.microsoft.com/office/drawing/2014/main" id="{35B19780-005D-7CF7-4881-863878920EC2}"/>
                </a:ext>
              </a:extLst>
            </p:cNvPr>
            <p:cNvCxnSpPr>
              <a:cxnSpLocks/>
              <a:stCxn id="249" idx="2"/>
              <a:endCxn id="26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フローチャート: 書類 254">
              <a:extLst>
                <a:ext uri="{FF2B5EF4-FFF2-40B4-BE49-F238E27FC236}">
                  <a16:creationId xmlns:a16="http://schemas.microsoft.com/office/drawing/2014/main" id="{D5BC2F5E-2C26-D699-157F-7319DF2C5DD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56" name="楕円 255">
              <a:extLst>
                <a:ext uri="{FF2B5EF4-FFF2-40B4-BE49-F238E27FC236}">
                  <a16:creationId xmlns:a16="http://schemas.microsoft.com/office/drawing/2014/main" id="{17048B77-C6D8-BABF-7EA8-A338743E7E04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57" name="直線矢印コネクタ 256">
              <a:extLst>
                <a:ext uri="{FF2B5EF4-FFF2-40B4-BE49-F238E27FC236}">
                  <a16:creationId xmlns:a16="http://schemas.microsoft.com/office/drawing/2014/main" id="{8572308D-57D2-3E2B-EF0B-A814B00255B1}"/>
                </a:ext>
              </a:extLst>
            </p:cNvPr>
            <p:cNvCxnSpPr>
              <a:cxnSpLocks/>
              <a:stCxn id="250" idx="2"/>
              <a:endCxn id="26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フローチャート: 書類 257">
              <a:extLst>
                <a:ext uri="{FF2B5EF4-FFF2-40B4-BE49-F238E27FC236}">
                  <a16:creationId xmlns:a16="http://schemas.microsoft.com/office/drawing/2014/main" id="{6704809A-8151-5232-B724-6BC4ACB96EF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59" name="コネクタ: 曲線 258">
              <a:extLst>
                <a:ext uri="{FF2B5EF4-FFF2-40B4-BE49-F238E27FC236}">
                  <a16:creationId xmlns:a16="http://schemas.microsoft.com/office/drawing/2014/main" id="{D04C1F21-DF5C-C35E-27D1-ED37F2DA3632}"/>
                </a:ext>
              </a:extLst>
            </p:cNvPr>
            <p:cNvCxnSpPr>
              <a:cxnSpLocks/>
              <a:stCxn id="261" idx="5"/>
              <a:endCxn id="26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楕円 259">
              <a:extLst>
                <a:ext uri="{FF2B5EF4-FFF2-40B4-BE49-F238E27FC236}">
                  <a16:creationId xmlns:a16="http://schemas.microsoft.com/office/drawing/2014/main" id="{2B81E7B6-E4CD-8554-0FEC-098E508E20B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61" name="スマイル 260">
              <a:extLst>
                <a:ext uri="{FF2B5EF4-FFF2-40B4-BE49-F238E27FC236}">
                  <a16:creationId xmlns:a16="http://schemas.microsoft.com/office/drawing/2014/main" id="{A7C1662F-4223-B7C4-E27D-A6F08F0BCC5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62" name="スマイル 261">
              <a:extLst>
                <a:ext uri="{FF2B5EF4-FFF2-40B4-BE49-F238E27FC236}">
                  <a16:creationId xmlns:a16="http://schemas.microsoft.com/office/drawing/2014/main" id="{3587DF78-873C-0F89-C675-6E76C6FB4F4A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7FF09ECC-F0A5-8CF2-6751-EBEB9D0AE0C4}"/>
              </a:ext>
            </a:extLst>
          </p:cNvPr>
          <p:cNvGrpSpPr/>
          <p:nvPr/>
        </p:nvGrpSpPr>
        <p:grpSpPr>
          <a:xfrm>
            <a:off x="2000774" y="3833617"/>
            <a:ext cx="2295248" cy="1186543"/>
            <a:chOff x="9171761" y="673326"/>
            <a:chExt cx="2295248" cy="1186543"/>
          </a:xfrm>
        </p:grpSpPr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44195136-9B60-94E9-74A9-402A45077CE4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C98C3FE9-6FF3-56B8-65F3-06E4E52EA64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68" name="コネクタ: カギ線 267">
              <a:extLst>
                <a:ext uri="{FF2B5EF4-FFF2-40B4-BE49-F238E27FC236}">
                  <a16:creationId xmlns:a16="http://schemas.microsoft.com/office/drawing/2014/main" id="{9189CD08-DCC0-3510-8D35-E20546ED169F}"/>
                </a:ext>
              </a:extLst>
            </p:cNvPr>
            <p:cNvCxnSpPr>
              <a:cxnSpLocks/>
              <a:stCxn id="278" idx="6"/>
              <a:endCxn id="26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8E904DAA-5B57-2B9D-9338-FCAECDDC0FB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70" name="四角形: 角を丸くする 269">
              <a:extLst>
                <a:ext uri="{FF2B5EF4-FFF2-40B4-BE49-F238E27FC236}">
                  <a16:creationId xmlns:a16="http://schemas.microsoft.com/office/drawing/2014/main" id="{945A754D-8DD4-BB3C-85B9-CA4084A818D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71" name="直線矢印コネクタ 270">
              <a:extLst>
                <a:ext uri="{FF2B5EF4-FFF2-40B4-BE49-F238E27FC236}">
                  <a16:creationId xmlns:a16="http://schemas.microsoft.com/office/drawing/2014/main" id="{BA70EBA7-02D8-5AE3-491C-C0F41E3720AA}"/>
                </a:ext>
              </a:extLst>
            </p:cNvPr>
            <p:cNvCxnSpPr>
              <a:cxnSpLocks/>
              <a:stCxn id="266" idx="2"/>
              <a:endCxn id="27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フローチャート: 書類 271">
              <a:extLst>
                <a:ext uri="{FF2B5EF4-FFF2-40B4-BE49-F238E27FC236}">
                  <a16:creationId xmlns:a16="http://schemas.microsoft.com/office/drawing/2014/main" id="{64B8246F-3144-4533-4EFD-3C8006DBE15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73" name="楕円 272">
              <a:extLst>
                <a:ext uri="{FF2B5EF4-FFF2-40B4-BE49-F238E27FC236}">
                  <a16:creationId xmlns:a16="http://schemas.microsoft.com/office/drawing/2014/main" id="{B7072DDE-55BE-2C4F-7EC3-40D98ED9D5C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74" name="直線矢印コネクタ 273">
              <a:extLst>
                <a:ext uri="{FF2B5EF4-FFF2-40B4-BE49-F238E27FC236}">
                  <a16:creationId xmlns:a16="http://schemas.microsoft.com/office/drawing/2014/main" id="{ECA8BD11-0A2E-3D2D-B37F-CC64B3338B26}"/>
                </a:ext>
              </a:extLst>
            </p:cNvPr>
            <p:cNvCxnSpPr>
              <a:cxnSpLocks/>
              <a:stCxn id="267" idx="2"/>
              <a:endCxn id="27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フローチャート: 書類 274">
              <a:extLst>
                <a:ext uri="{FF2B5EF4-FFF2-40B4-BE49-F238E27FC236}">
                  <a16:creationId xmlns:a16="http://schemas.microsoft.com/office/drawing/2014/main" id="{9003B7AF-05A0-0E94-A4A4-69787919648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76" name="コネクタ: 曲線 275">
              <a:extLst>
                <a:ext uri="{FF2B5EF4-FFF2-40B4-BE49-F238E27FC236}">
                  <a16:creationId xmlns:a16="http://schemas.microsoft.com/office/drawing/2014/main" id="{0F97C7E9-0CDC-DDDB-9180-219AC32A048B}"/>
                </a:ext>
              </a:extLst>
            </p:cNvPr>
            <p:cNvCxnSpPr>
              <a:cxnSpLocks/>
              <a:stCxn id="278" idx="5"/>
              <a:endCxn id="27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906F7C67-0512-F802-0DA5-3E5F17E380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78" name="スマイル 277">
              <a:extLst>
                <a:ext uri="{FF2B5EF4-FFF2-40B4-BE49-F238E27FC236}">
                  <a16:creationId xmlns:a16="http://schemas.microsoft.com/office/drawing/2014/main" id="{7917C821-1574-6B29-FC75-8DE785EA78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79" name="スマイル 278">
              <a:extLst>
                <a:ext uri="{FF2B5EF4-FFF2-40B4-BE49-F238E27FC236}">
                  <a16:creationId xmlns:a16="http://schemas.microsoft.com/office/drawing/2014/main" id="{1322578C-D3AF-D13D-29D6-7ECCA9390AA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3036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B12D888-5F85-B9B9-1CB5-34E224BB0803}"/>
              </a:ext>
            </a:extLst>
          </p:cNvPr>
          <p:cNvGrpSpPr/>
          <p:nvPr/>
        </p:nvGrpSpPr>
        <p:grpSpPr>
          <a:xfrm>
            <a:off x="75815" y="36289"/>
            <a:ext cx="12040369" cy="6785422"/>
            <a:chOff x="75815" y="36289"/>
            <a:chExt cx="12040369" cy="678542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9A0B4AF-6C6A-BF22-DC0B-434E9CF88915}"/>
                </a:ext>
              </a:extLst>
            </p:cNvPr>
            <p:cNvSpPr/>
            <p:nvPr/>
          </p:nvSpPr>
          <p:spPr>
            <a:xfrm>
              <a:off x="1371933" y="2173793"/>
              <a:ext cx="3582003" cy="15535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8165444-086A-2D58-C799-3BC94768C33F}"/>
                </a:ext>
              </a:extLst>
            </p:cNvPr>
            <p:cNvSpPr/>
            <p:nvPr/>
          </p:nvSpPr>
          <p:spPr>
            <a:xfrm>
              <a:off x="1371928" y="3727339"/>
              <a:ext cx="7156362" cy="308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346199E-FA54-E3F5-4C63-4BB4A7843DDA}"/>
                </a:ext>
              </a:extLst>
            </p:cNvPr>
            <p:cNvGrpSpPr/>
            <p:nvPr/>
          </p:nvGrpSpPr>
          <p:grpSpPr>
            <a:xfrm>
              <a:off x="75815" y="36289"/>
              <a:ext cx="12040369" cy="6785422"/>
              <a:chOff x="-1" y="-6439"/>
              <a:chExt cx="12192001" cy="6870875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6DD3B28E-F4A4-8D19-94B0-AD8343C4B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2157984"/>
                <a:ext cx="10879559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95909BFC-3CDE-EB6C-F410-BBD858D25EDC}"/>
                  </a:ext>
                </a:extLst>
              </p:cNvPr>
              <p:cNvCxnSpPr/>
              <p:nvPr/>
            </p:nvCxnSpPr>
            <p:spPr>
              <a:xfrm>
                <a:off x="0" y="3723282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CC3DE91B-7AA4-5E71-5215-968EB15B190A}"/>
                  </a:ext>
                </a:extLst>
              </p:cNvPr>
              <p:cNvCxnSpPr/>
              <p:nvPr/>
            </p:nvCxnSpPr>
            <p:spPr>
              <a:xfrm>
                <a:off x="0" y="52913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8FA96F2-1DF5-1740-6ECD-A6497EE324C1}"/>
                  </a:ext>
                </a:extLst>
              </p:cNvPr>
              <p:cNvCxnSpPr/>
              <p:nvPr/>
            </p:nvCxnSpPr>
            <p:spPr>
              <a:xfrm>
                <a:off x="0" y="584873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FB527110-2177-9566-6E0B-CFDDB44BF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-6439"/>
                <a:ext cx="0" cy="6864439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49CA4B7-78DE-4B24-3A80-CB488FEAC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9561" y="-6439"/>
                <a:ext cx="0" cy="687087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9793B64A-CD10-B5B4-3CB5-BA9B00D46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681" y="0"/>
                <a:ext cx="0" cy="686443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1904F15-853A-7D5E-4A71-0C4FE32ADBBC}"/>
                  </a:ext>
                </a:extLst>
              </p:cNvPr>
              <p:cNvSpPr/>
              <p:nvPr/>
            </p:nvSpPr>
            <p:spPr>
              <a:xfrm>
                <a:off x="-1" y="-6438"/>
                <a:ext cx="12191999" cy="687087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noFill/>
                </a:endParaRPr>
              </a:p>
            </p:txBody>
          </p:sp>
        </p:grp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33F932-76EC-3277-6B3F-DC83F7369258}"/>
              </a:ext>
            </a:extLst>
          </p:cNvPr>
          <p:cNvSpPr txBox="1"/>
          <p:nvPr/>
        </p:nvSpPr>
        <p:spPr>
          <a:xfrm>
            <a:off x="2141075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A96EF3-8B7A-D2D8-640D-AAF39C2F5299}"/>
              </a:ext>
            </a:extLst>
          </p:cNvPr>
          <p:cNvSpPr txBox="1"/>
          <p:nvPr/>
        </p:nvSpPr>
        <p:spPr>
          <a:xfrm>
            <a:off x="5730750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890BC8-85E5-F2F2-6819-FC366B091340}"/>
              </a:ext>
            </a:extLst>
          </p:cNvPr>
          <p:cNvSpPr txBox="1"/>
          <p:nvPr/>
        </p:nvSpPr>
        <p:spPr>
          <a:xfrm>
            <a:off x="9312758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7126E4F-FD26-DDFD-885A-D4A345976B0E}"/>
              </a:ext>
            </a:extLst>
          </p:cNvPr>
          <p:cNvSpPr txBox="1"/>
          <p:nvPr/>
        </p:nvSpPr>
        <p:spPr>
          <a:xfrm rot="16200000">
            <a:off x="-91912" y="1877548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0FC1041-1CF6-A047-54B6-A855BE7F95CC}"/>
              </a:ext>
            </a:extLst>
          </p:cNvPr>
          <p:cNvSpPr txBox="1"/>
          <p:nvPr/>
        </p:nvSpPr>
        <p:spPr>
          <a:xfrm rot="16200000">
            <a:off x="-7067" y="4200827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B947BF5-60B3-4E0D-17CF-C76BEDF79B21}"/>
              </a:ext>
            </a:extLst>
          </p:cNvPr>
          <p:cNvSpPr txBox="1"/>
          <p:nvPr/>
        </p:nvSpPr>
        <p:spPr>
          <a:xfrm rot="16200000">
            <a:off x="-83349" y="5752295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979CF71-76F8-DD5F-CE50-814A6FE68702}"/>
              </a:ext>
            </a:extLst>
          </p:cNvPr>
          <p:cNvGrpSpPr/>
          <p:nvPr/>
        </p:nvGrpSpPr>
        <p:grpSpPr>
          <a:xfrm>
            <a:off x="9162591" y="5336976"/>
            <a:ext cx="2295248" cy="1392680"/>
            <a:chOff x="9162591" y="5336976"/>
            <a:chExt cx="2295248" cy="139268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68992D07-B3AA-3FFD-7311-BAECB7210EED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64D0F82-D76A-7715-66B1-C9209A2F8412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9089164-5F99-CBD2-0A9D-79644A5C9FB1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4" name="コネクタ: カギ線 23">
              <a:extLst>
                <a:ext uri="{FF2B5EF4-FFF2-40B4-BE49-F238E27FC236}">
                  <a16:creationId xmlns:a16="http://schemas.microsoft.com/office/drawing/2014/main" id="{A168FCE5-F07A-24C1-E2B1-B176B43C7006}"/>
                </a:ext>
              </a:extLst>
            </p:cNvPr>
            <p:cNvCxnSpPr>
              <a:cxnSpLocks/>
              <a:stCxn id="30" idx="6"/>
              <a:endCxn id="2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66AC0754-75CC-6171-6F59-B37C12B8DC09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F94C33A0-71EB-2A84-3F9F-05BD84D6A5D4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3F6292A-6604-5F12-EFA2-F26655BF66CA}"/>
                </a:ext>
              </a:extLst>
            </p:cNvPr>
            <p:cNvCxnSpPr>
              <a:cxnSpLocks/>
              <a:stCxn id="22" idx="2"/>
              <a:endCxn id="3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ローチャート: 書類 27">
              <a:extLst>
                <a:ext uri="{FF2B5EF4-FFF2-40B4-BE49-F238E27FC236}">
                  <a16:creationId xmlns:a16="http://schemas.microsoft.com/office/drawing/2014/main" id="{C4CE1434-AD2D-49CB-8DA0-6C0AFBA89958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38A2D332-576C-A913-3511-E71A79856806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30" name="スマイル 29">
              <a:extLst>
                <a:ext uri="{FF2B5EF4-FFF2-40B4-BE49-F238E27FC236}">
                  <a16:creationId xmlns:a16="http://schemas.microsoft.com/office/drawing/2014/main" id="{7DB54AB9-50E0-069B-4599-C79284F44A3A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F63ABAC-AB71-6256-D35F-E5B38DBC5F08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39E06956-DC95-B65C-057B-6C34A223C1C2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33" name="コネクタ: カギ線 32">
              <a:extLst>
                <a:ext uri="{FF2B5EF4-FFF2-40B4-BE49-F238E27FC236}">
                  <a16:creationId xmlns:a16="http://schemas.microsoft.com/office/drawing/2014/main" id="{5D8323D0-338F-9B55-C151-F46C2D4ABC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: 書類 33">
              <a:extLst>
                <a:ext uri="{FF2B5EF4-FFF2-40B4-BE49-F238E27FC236}">
                  <a16:creationId xmlns:a16="http://schemas.microsoft.com/office/drawing/2014/main" id="{CB1AB0EF-400E-4806-1BEF-86E162E78511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26FF31B-0CEC-B132-D959-84429A017DD9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36" name="図 3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1B184266-8ACB-3792-D827-9E75A320B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3F94D84-A178-CEF8-6F63-48FEAE2163C2}"/>
              </a:ext>
            </a:extLst>
          </p:cNvPr>
          <p:cNvGrpSpPr/>
          <p:nvPr/>
        </p:nvGrpSpPr>
        <p:grpSpPr>
          <a:xfrm>
            <a:off x="5601158" y="5392859"/>
            <a:ext cx="2295248" cy="1343708"/>
            <a:chOff x="9162591" y="5385948"/>
            <a:chExt cx="2295248" cy="1343708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822D31B-5A2E-2091-697C-AAE86603C76F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0D099DAA-4C3A-633A-3AD7-36DF695E615C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40" name="コネクタ: カギ線 39">
              <a:extLst>
                <a:ext uri="{FF2B5EF4-FFF2-40B4-BE49-F238E27FC236}">
                  <a16:creationId xmlns:a16="http://schemas.microsoft.com/office/drawing/2014/main" id="{98DBD17B-5988-6871-138D-2BC77A291821}"/>
                </a:ext>
              </a:extLst>
            </p:cNvPr>
            <p:cNvCxnSpPr>
              <a:cxnSpLocks/>
              <a:stCxn id="46" idx="6"/>
              <a:endCxn id="39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60B36DC2-BCC9-41DE-FFE0-20EBF591BA68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2C1C9A46-213A-F7C0-D2C8-B851313CC375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C8F5001F-A9A9-35BE-D94D-6411FC5A50E3}"/>
                </a:ext>
              </a:extLst>
            </p:cNvPr>
            <p:cNvCxnSpPr>
              <a:cxnSpLocks/>
              <a:stCxn id="38" idx="2"/>
              <a:endCxn id="46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フローチャート: 書類 43">
              <a:extLst>
                <a:ext uri="{FF2B5EF4-FFF2-40B4-BE49-F238E27FC236}">
                  <a16:creationId xmlns:a16="http://schemas.microsoft.com/office/drawing/2014/main" id="{6D011D67-EDC1-04FF-28AC-104F0928CF09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23BD6F89-1255-CCA8-24AA-4E027AEE4C69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46" name="スマイル 45">
              <a:extLst>
                <a:ext uri="{FF2B5EF4-FFF2-40B4-BE49-F238E27FC236}">
                  <a16:creationId xmlns:a16="http://schemas.microsoft.com/office/drawing/2014/main" id="{69C55C63-1E2A-2998-FD55-058DE185059E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F570FBE-7246-19A2-C456-135ADC522398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7F42D46-1226-80A3-E75A-41CA769B94AD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49" name="コネクタ: カギ線 48">
              <a:extLst>
                <a:ext uri="{FF2B5EF4-FFF2-40B4-BE49-F238E27FC236}">
                  <a16:creationId xmlns:a16="http://schemas.microsoft.com/office/drawing/2014/main" id="{4F2966E7-7443-D54F-DA0F-3599480D71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フローチャート: 書類 49">
              <a:extLst>
                <a:ext uri="{FF2B5EF4-FFF2-40B4-BE49-F238E27FC236}">
                  <a16:creationId xmlns:a16="http://schemas.microsoft.com/office/drawing/2014/main" id="{76B44345-214B-B66D-6375-54442D284360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EFDF2436-A2B4-0BCE-413F-DEC4D77B87C4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4265BEF-623B-8EEC-5B42-867F594519A3}"/>
              </a:ext>
            </a:extLst>
          </p:cNvPr>
          <p:cNvGrpSpPr/>
          <p:nvPr/>
        </p:nvGrpSpPr>
        <p:grpSpPr>
          <a:xfrm>
            <a:off x="2009681" y="5390057"/>
            <a:ext cx="2295248" cy="1343708"/>
            <a:chOff x="9162591" y="5385948"/>
            <a:chExt cx="2295248" cy="1343708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5B41BE35-9347-6733-3208-CF2AB9FF260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14A6646E-BBE4-5F3E-7985-F90EFE5E14DE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5" name="コネクタ: カギ線 54">
              <a:extLst>
                <a:ext uri="{FF2B5EF4-FFF2-40B4-BE49-F238E27FC236}">
                  <a16:creationId xmlns:a16="http://schemas.microsoft.com/office/drawing/2014/main" id="{C6D5D991-64D5-B3B5-1D0A-F54DE6282C9F}"/>
                </a:ext>
              </a:extLst>
            </p:cNvPr>
            <p:cNvCxnSpPr>
              <a:cxnSpLocks/>
              <a:stCxn id="61" idx="6"/>
              <a:endCxn id="54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F81918C-B54B-FA37-1261-1FEED5DC1829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C3FEA8CB-1268-0B3E-25E7-8499035D6475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1944889E-20C5-1BB9-C0AB-3C09643E10C5}"/>
                </a:ext>
              </a:extLst>
            </p:cNvPr>
            <p:cNvCxnSpPr>
              <a:cxnSpLocks/>
              <a:stCxn id="53" idx="2"/>
              <a:endCxn id="61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フローチャート: 書類 58">
              <a:extLst>
                <a:ext uri="{FF2B5EF4-FFF2-40B4-BE49-F238E27FC236}">
                  <a16:creationId xmlns:a16="http://schemas.microsoft.com/office/drawing/2014/main" id="{020295C7-4CAE-6A89-6F9E-3FE208DEA76D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CF73351B-9CA0-8325-C9F4-A0EF5D47629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1" name="スマイル 60">
              <a:extLst>
                <a:ext uri="{FF2B5EF4-FFF2-40B4-BE49-F238E27FC236}">
                  <a16:creationId xmlns:a16="http://schemas.microsoft.com/office/drawing/2014/main" id="{267B30A7-A835-BDE0-23B1-4B4AEF0FAD98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31950C10-7DB9-9C0B-7BC7-254B21774D75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1540CF2-2CF1-1CB8-81D5-22070E6BAEBF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4" name="コネクタ: カギ線 63">
              <a:extLst>
                <a:ext uri="{FF2B5EF4-FFF2-40B4-BE49-F238E27FC236}">
                  <a16:creationId xmlns:a16="http://schemas.microsoft.com/office/drawing/2014/main" id="{309336C6-116B-DB47-AE25-EA288D4A31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フローチャート: 書類 64">
              <a:extLst>
                <a:ext uri="{FF2B5EF4-FFF2-40B4-BE49-F238E27FC236}">
                  <a16:creationId xmlns:a16="http://schemas.microsoft.com/office/drawing/2014/main" id="{55CA4995-EE48-CDF0-FFD3-1BD896C09BA8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6E64A9D-D0E6-4235-E92B-96579294CA8A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3CF822FB-C81C-DC28-7931-3F275A21ADF2}"/>
              </a:ext>
            </a:extLst>
          </p:cNvPr>
          <p:cNvGrpSpPr/>
          <p:nvPr/>
        </p:nvGrpSpPr>
        <p:grpSpPr>
          <a:xfrm>
            <a:off x="9171761" y="699451"/>
            <a:ext cx="2295248" cy="1223918"/>
            <a:chOff x="9171761" y="635951"/>
            <a:chExt cx="2295248" cy="1223918"/>
          </a:xfrm>
        </p:grpSpPr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A5BD675E-0969-6911-8CBF-0C3D2DF5D9AD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25FF0C96-C507-A547-EFB0-8FE6DC8FF68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00A0E86-EABC-9CE6-3307-9BCBD8C6684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71" name="コネクタ: カギ線 70">
              <a:extLst>
                <a:ext uri="{FF2B5EF4-FFF2-40B4-BE49-F238E27FC236}">
                  <a16:creationId xmlns:a16="http://schemas.microsoft.com/office/drawing/2014/main" id="{98B461AF-70D7-A760-251E-0C3319A2B5FD}"/>
                </a:ext>
              </a:extLst>
            </p:cNvPr>
            <p:cNvCxnSpPr>
              <a:cxnSpLocks/>
              <a:stCxn id="81" idx="6"/>
              <a:endCxn id="7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692724CF-5CC9-346E-543A-FC381536E21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D4C5663B-0F52-328C-6311-D95DFBC09DF1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9938B559-C9FC-0352-799A-C8CEE9BDBC91}"/>
                </a:ext>
              </a:extLst>
            </p:cNvPr>
            <p:cNvCxnSpPr>
              <a:cxnSpLocks/>
              <a:stCxn id="69" idx="2"/>
              <a:endCxn id="8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フローチャート: 書類 74">
              <a:extLst>
                <a:ext uri="{FF2B5EF4-FFF2-40B4-BE49-F238E27FC236}">
                  <a16:creationId xmlns:a16="http://schemas.microsoft.com/office/drawing/2014/main" id="{515EBB4A-75D3-615A-2DA8-72F07E02C4B6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989018B2-6223-DFC6-9518-E332A05FC930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D13F386A-AD68-FD6D-F8DA-5801BF5B9810}"/>
                </a:ext>
              </a:extLst>
            </p:cNvPr>
            <p:cNvCxnSpPr>
              <a:cxnSpLocks/>
              <a:stCxn id="70" idx="2"/>
              <a:endCxn id="8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フローチャート: 書類 77">
              <a:extLst>
                <a:ext uri="{FF2B5EF4-FFF2-40B4-BE49-F238E27FC236}">
                  <a16:creationId xmlns:a16="http://schemas.microsoft.com/office/drawing/2014/main" id="{57370701-B06E-1105-8B7D-0CA314EBCD8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79" name="コネクタ: 曲線 78">
              <a:extLst>
                <a:ext uri="{FF2B5EF4-FFF2-40B4-BE49-F238E27FC236}">
                  <a16:creationId xmlns:a16="http://schemas.microsoft.com/office/drawing/2014/main" id="{D4E15D73-F121-27F9-DBD8-B7B2B2A03F86}"/>
                </a:ext>
              </a:extLst>
            </p:cNvPr>
            <p:cNvCxnSpPr>
              <a:cxnSpLocks/>
              <a:stCxn id="81" idx="5"/>
              <a:endCxn id="8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F61998D7-F464-627F-BDD8-A2E71AED9723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81" name="スマイル 80">
              <a:extLst>
                <a:ext uri="{FF2B5EF4-FFF2-40B4-BE49-F238E27FC236}">
                  <a16:creationId xmlns:a16="http://schemas.microsoft.com/office/drawing/2014/main" id="{CF0847ED-F2ED-1842-3D8F-7C1304290EAF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2" name="スマイル 81">
              <a:extLst>
                <a:ext uri="{FF2B5EF4-FFF2-40B4-BE49-F238E27FC236}">
                  <a16:creationId xmlns:a16="http://schemas.microsoft.com/office/drawing/2014/main" id="{BFD4AF08-A0CD-79BE-5719-BBC61FF27EB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83" name="図 82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1082476C-DE4A-D700-2B64-8D810E342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F36E47E5-F3F8-C769-EDDF-E02280AFD90B}"/>
              </a:ext>
            </a:extLst>
          </p:cNvPr>
          <p:cNvGrpSpPr/>
          <p:nvPr/>
        </p:nvGrpSpPr>
        <p:grpSpPr>
          <a:xfrm>
            <a:off x="9171761" y="2247653"/>
            <a:ext cx="2295248" cy="1223918"/>
            <a:chOff x="9171761" y="635951"/>
            <a:chExt cx="2295248" cy="1223918"/>
          </a:xfrm>
        </p:grpSpPr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8A60BF20-A472-5E77-7047-CC6CB651334E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25169B19-C5A4-AB00-9C14-0D3297F18228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8EFCD288-02A6-9F65-2F8C-A6AF26462FA3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88" name="コネクタ: カギ線 87">
              <a:extLst>
                <a:ext uri="{FF2B5EF4-FFF2-40B4-BE49-F238E27FC236}">
                  <a16:creationId xmlns:a16="http://schemas.microsoft.com/office/drawing/2014/main" id="{91B38982-4581-75E9-385E-153C6C0FC6FE}"/>
                </a:ext>
              </a:extLst>
            </p:cNvPr>
            <p:cNvCxnSpPr>
              <a:cxnSpLocks/>
              <a:stCxn id="98" idx="6"/>
              <a:endCxn id="8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ACD09ECB-D17B-3E9E-DEF0-3CD1334B930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90" name="四角形: 角を丸くする 89">
              <a:extLst>
                <a:ext uri="{FF2B5EF4-FFF2-40B4-BE49-F238E27FC236}">
                  <a16:creationId xmlns:a16="http://schemas.microsoft.com/office/drawing/2014/main" id="{7476C6B6-31EB-87E6-B877-6ECB768FDB2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5E21B052-26FB-1DC0-733E-60D7EB985EF5}"/>
                </a:ext>
              </a:extLst>
            </p:cNvPr>
            <p:cNvCxnSpPr>
              <a:cxnSpLocks/>
              <a:stCxn id="86" idx="2"/>
              <a:endCxn id="9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フローチャート: 書類 91">
              <a:extLst>
                <a:ext uri="{FF2B5EF4-FFF2-40B4-BE49-F238E27FC236}">
                  <a16:creationId xmlns:a16="http://schemas.microsoft.com/office/drawing/2014/main" id="{3D855812-D97D-8B99-5F61-9538E9B5741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9C4F4638-C1DE-E559-EF64-E1C12D376271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CDF3FD9B-9F3F-EFC3-1C47-6802E64D1265}"/>
                </a:ext>
              </a:extLst>
            </p:cNvPr>
            <p:cNvCxnSpPr>
              <a:cxnSpLocks/>
              <a:stCxn id="87" idx="2"/>
              <a:endCxn id="9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フローチャート: 書類 94">
              <a:extLst>
                <a:ext uri="{FF2B5EF4-FFF2-40B4-BE49-F238E27FC236}">
                  <a16:creationId xmlns:a16="http://schemas.microsoft.com/office/drawing/2014/main" id="{6B4F7487-85CA-8AEF-66B9-E211E9E2BB3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96" name="コネクタ: 曲線 95">
              <a:extLst>
                <a:ext uri="{FF2B5EF4-FFF2-40B4-BE49-F238E27FC236}">
                  <a16:creationId xmlns:a16="http://schemas.microsoft.com/office/drawing/2014/main" id="{86CFFF37-63DA-0D7C-EF79-E2AC4045ACDF}"/>
                </a:ext>
              </a:extLst>
            </p:cNvPr>
            <p:cNvCxnSpPr>
              <a:cxnSpLocks/>
              <a:stCxn id="98" idx="5"/>
              <a:endCxn id="9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D99F0ED8-F44A-C33D-D7BD-05EB573BF996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98" name="スマイル 97">
              <a:extLst>
                <a:ext uri="{FF2B5EF4-FFF2-40B4-BE49-F238E27FC236}">
                  <a16:creationId xmlns:a16="http://schemas.microsoft.com/office/drawing/2014/main" id="{E0E7B552-D1C0-75BB-BB10-DB957E4B5A3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9" name="スマイル 98">
              <a:extLst>
                <a:ext uri="{FF2B5EF4-FFF2-40B4-BE49-F238E27FC236}">
                  <a16:creationId xmlns:a16="http://schemas.microsoft.com/office/drawing/2014/main" id="{D89AC146-25B5-5706-4764-CE6B655927C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00" name="図 99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8B09B8A-D148-C53F-DA40-5A13D3F6A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08DF77AE-EAD1-11B3-ED9A-D4239D99B69A}"/>
              </a:ext>
            </a:extLst>
          </p:cNvPr>
          <p:cNvGrpSpPr/>
          <p:nvPr/>
        </p:nvGrpSpPr>
        <p:grpSpPr>
          <a:xfrm>
            <a:off x="9162591" y="3803975"/>
            <a:ext cx="2295248" cy="1223918"/>
            <a:chOff x="9171761" y="635951"/>
            <a:chExt cx="2295248" cy="1223918"/>
          </a:xfrm>
        </p:grpSpPr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C02BD42E-7BAD-1336-5D56-42B1758CF483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99018DB8-CCC5-3214-2884-B538D96C7E8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A9A99179-6995-FCBC-106A-828D7D3A2FD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5" name="コネクタ: カギ線 104">
              <a:extLst>
                <a:ext uri="{FF2B5EF4-FFF2-40B4-BE49-F238E27FC236}">
                  <a16:creationId xmlns:a16="http://schemas.microsoft.com/office/drawing/2014/main" id="{B8866EB3-EE02-0453-257D-7415295361E3}"/>
                </a:ext>
              </a:extLst>
            </p:cNvPr>
            <p:cNvCxnSpPr>
              <a:cxnSpLocks/>
              <a:stCxn id="115" idx="6"/>
              <a:endCxn id="104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9AD03A06-34F2-BD17-A003-DADFED8DC44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7" name="四角形: 角を丸くする 106">
              <a:extLst>
                <a:ext uri="{FF2B5EF4-FFF2-40B4-BE49-F238E27FC236}">
                  <a16:creationId xmlns:a16="http://schemas.microsoft.com/office/drawing/2014/main" id="{6D371A49-5614-41FF-E057-529F8E76CFC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C38BC8F0-6702-D744-DF11-2311997A2709}"/>
                </a:ext>
              </a:extLst>
            </p:cNvPr>
            <p:cNvCxnSpPr>
              <a:cxnSpLocks/>
              <a:stCxn id="103" idx="2"/>
              <a:endCxn id="115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フローチャート: 書類 108">
              <a:extLst>
                <a:ext uri="{FF2B5EF4-FFF2-40B4-BE49-F238E27FC236}">
                  <a16:creationId xmlns:a16="http://schemas.microsoft.com/office/drawing/2014/main" id="{5BD5FD0B-8CA5-028C-47C4-134BDADD400D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A0031A1A-D477-1A6E-2DEC-923B43A5972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EA814A39-439B-B3CE-2033-2EF6AB201FEF}"/>
                </a:ext>
              </a:extLst>
            </p:cNvPr>
            <p:cNvCxnSpPr>
              <a:cxnSpLocks/>
              <a:stCxn id="104" idx="2"/>
              <a:endCxn id="116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フローチャート: 書類 111">
              <a:extLst>
                <a:ext uri="{FF2B5EF4-FFF2-40B4-BE49-F238E27FC236}">
                  <a16:creationId xmlns:a16="http://schemas.microsoft.com/office/drawing/2014/main" id="{D61574CA-FCF0-748C-A330-227C56F7F3D9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13" name="コネクタ: 曲線 112">
              <a:extLst>
                <a:ext uri="{FF2B5EF4-FFF2-40B4-BE49-F238E27FC236}">
                  <a16:creationId xmlns:a16="http://schemas.microsoft.com/office/drawing/2014/main" id="{43CA9F82-1DDF-EB54-EDE1-D3EA7ABFB54C}"/>
                </a:ext>
              </a:extLst>
            </p:cNvPr>
            <p:cNvCxnSpPr>
              <a:cxnSpLocks/>
              <a:stCxn id="115" idx="5"/>
              <a:endCxn id="116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F6E693BD-0FC6-3C7E-53C6-1F14A3118F6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15" name="スマイル 114">
              <a:extLst>
                <a:ext uri="{FF2B5EF4-FFF2-40B4-BE49-F238E27FC236}">
                  <a16:creationId xmlns:a16="http://schemas.microsoft.com/office/drawing/2014/main" id="{C2C50FB1-5008-96B3-D690-1DCB644E995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6" name="スマイル 115">
              <a:extLst>
                <a:ext uri="{FF2B5EF4-FFF2-40B4-BE49-F238E27FC236}">
                  <a16:creationId xmlns:a16="http://schemas.microsoft.com/office/drawing/2014/main" id="{1AA916F7-ABB2-C36F-B108-B88066A61A8C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17" name="図 116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9B70D3F1-0BD4-5EB8-1A30-B0507C89B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E51B23BC-D6EF-E38D-40AE-4073B24C8C61}"/>
              </a:ext>
            </a:extLst>
          </p:cNvPr>
          <p:cNvGrpSpPr/>
          <p:nvPr/>
        </p:nvGrpSpPr>
        <p:grpSpPr>
          <a:xfrm>
            <a:off x="5611774" y="701840"/>
            <a:ext cx="2295248" cy="1223918"/>
            <a:chOff x="9171761" y="635951"/>
            <a:chExt cx="2295248" cy="1223918"/>
          </a:xfrm>
        </p:grpSpPr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4486E39D-8C2A-2716-BFB0-B92C4F0C1540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DAFD1A95-0FDD-7EF4-1B94-54F65B2CFDA4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4BD93192-B138-B6CD-8F0E-5E4969699E4C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49F80C8C-612B-7257-349D-BA0B8DC69E60}"/>
                </a:ext>
              </a:extLst>
            </p:cNvPr>
            <p:cNvCxnSpPr>
              <a:cxnSpLocks/>
              <a:stCxn id="132" idx="6"/>
              <a:endCxn id="12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512CC21B-4BD5-F8AD-D329-819B406EF37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06A43407-1357-7A21-0410-F2327493CFF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02BF3AEC-BEF0-9314-A3CF-01B0A7113E7B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フローチャート: 書類 125">
              <a:extLst>
                <a:ext uri="{FF2B5EF4-FFF2-40B4-BE49-F238E27FC236}">
                  <a16:creationId xmlns:a16="http://schemas.microsoft.com/office/drawing/2014/main" id="{7E9F3CFE-8EAD-4404-9F74-34B28783FAD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34D5EEAC-70E0-2E12-AF50-8B82D7DDFDF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2301DE8F-A16A-44AB-36CE-677BF2E90622}"/>
                </a:ext>
              </a:extLst>
            </p:cNvPr>
            <p:cNvCxnSpPr>
              <a:cxnSpLocks/>
              <a:stCxn id="121" idx="2"/>
              <a:endCxn id="13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フローチャート: 書類 128">
              <a:extLst>
                <a:ext uri="{FF2B5EF4-FFF2-40B4-BE49-F238E27FC236}">
                  <a16:creationId xmlns:a16="http://schemas.microsoft.com/office/drawing/2014/main" id="{3618E135-3758-2273-3D25-8DE57D903134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30" name="コネクタ: 曲線 129">
              <a:extLst>
                <a:ext uri="{FF2B5EF4-FFF2-40B4-BE49-F238E27FC236}">
                  <a16:creationId xmlns:a16="http://schemas.microsoft.com/office/drawing/2014/main" id="{B03C5AF9-B2DA-EE6D-7A2B-FFCA0A26BD95}"/>
                </a:ext>
              </a:extLst>
            </p:cNvPr>
            <p:cNvCxnSpPr>
              <a:cxnSpLocks/>
              <a:stCxn id="132" idx="5"/>
              <a:endCxn id="13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F5C938B9-ABD2-A42E-3E39-445EDC8A5EB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AFDAC686-AAAD-BD1D-B5D3-BED5E4A5605C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3" name="スマイル 132">
              <a:extLst>
                <a:ext uri="{FF2B5EF4-FFF2-40B4-BE49-F238E27FC236}">
                  <a16:creationId xmlns:a16="http://schemas.microsoft.com/office/drawing/2014/main" id="{01BA8A9E-0487-C54F-32B0-4CF7674FAFBA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4" name="図 133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477FD1D4-41DD-7E3E-4781-DB24DB504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5685B81A-5117-609C-1F31-1415B3BF1E6B}"/>
              </a:ext>
            </a:extLst>
          </p:cNvPr>
          <p:cNvGrpSpPr/>
          <p:nvPr/>
        </p:nvGrpSpPr>
        <p:grpSpPr>
          <a:xfrm>
            <a:off x="5611774" y="2250042"/>
            <a:ext cx="2295248" cy="1223918"/>
            <a:chOff x="9171761" y="635951"/>
            <a:chExt cx="2295248" cy="1223918"/>
          </a:xfrm>
        </p:grpSpPr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D084F4E3-82A1-DCEE-0A8A-0F3962CC593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16458010-E9DC-D0E3-18A9-8814DF651EC5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5E709AAE-7706-FD7F-B7D1-828FE3DF684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39" name="コネクタ: カギ線 138">
              <a:extLst>
                <a:ext uri="{FF2B5EF4-FFF2-40B4-BE49-F238E27FC236}">
                  <a16:creationId xmlns:a16="http://schemas.microsoft.com/office/drawing/2014/main" id="{9865FC93-E4E1-428D-0994-84484412ABEE}"/>
                </a:ext>
              </a:extLst>
            </p:cNvPr>
            <p:cNvCxnSpPr>
              <a:cxnSpLocks/>
              <a:stCxn id="149" idx="6"/>
              <a:endCxn id="138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1E97D079-C845-867C-1AC1-433E712731E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41" name="四角形: 角を丸くする 140">
              <a:extLst>
                <a:ext uri="{FF2B5EF4-FFF2-40B4-BE49-F238E27FC236}">
                  <a16:creationId xmlns:a16="http://schemas.microsoft.com/office/drawing/2014/main" id="{F599254C-E532-CF07-2AAA-2E0ABD94E9D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2" name="直線矢印コネクタ 141">
              <a:extLst>
                <a:ext uri="{FF2B5EF4-FFF2-40B4-BE49-F238E27FC236}">
                  <a16:creationId xmlns:a16="http://schemas.microsoft.com/office/drawing/2014/main" id="{D3711436-5929-64E4-4377-6814D3D67518}"/>
                </a:ext>
              </a:extLst>
            </p:cNvPr>
            <p:cNvCxnSpPr>
              <a:cxnSpLocks/>
              <a:stCxn id="137" idx="2"/>
              <a:endCxn id="149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フローチャート: 書類 142">
              <a:extLst>
                <a:ext uri="{FF2B5EF4-FFF2-40B4-BE49-F238E27FC236}">
                  <a16:creationId xmlns:a16="http://schemas.microsoft.com/office/drawing/2014/main" id="{601A4DE0-BB90-A36A-9166-60092CC6C66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44" name="楕円 143">
              <a:extLst>
                <a:ext uri="{FF2B5EF4-FFF2-40B4-BE49-F238E27FC236}">
                  <a16:creationId xmlns:a16="http://schemas.microsoft.com/office/drawing/2014/main" id="{FBC8560A-B504-7237-9090-43288F8EDE4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45" name="直線矢印コネクタ 144">
              <a:extLst>
                <a:ext uri="{FF2B5EF4-FFF2-40B4-BE49-F238E27FC236}">
                  <a16:creationId xmlns:a16="http://schemas.microsoft.com/office/drawing/2014/main" id="{DA933994-BD82-C0DC-D60D-21BF2B03CD6D}"/>
                </a:ext>
              </a:extLst>
            </p:cNvPr>
            <p:cNvCxnSpPr>
              <a:cxnSpLocks/>
              <a:stCxn id="138" idx="2"/>
              <a:endCxn id="150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フローチャート: 書類 145">
              <a:extLst>
                <a:ext uri="{FF2B5EF4-FFF2-40B4-BE49-F238E27FC236}">
                  <a16:creationId xmlns:a16="http://schemas.microsoft.com/office/drawing/2014/main" id="{C99B3737-66D3-1FFA-ACEE-A47F192B768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47" name="コネクタ: 曲線 146">
              <a:extLst>
                <a:ext uri="{FF2B5EF4-FFF2-40B4-BE49-F238E27FC236}">
                  <a16:creationId xmlns:a16="http://schemas.microsoft.com/office/drawing/2014/main" id="{BC4428A9-FF15-248A-3D41-8778FD8392F4}"/>
                </a:ext>
              </a:extLst>
            </p:cNvPr>
            <p:cNvCxnSpPr>
              <a:cxnSpLocks/>
              <a:stCxn id="149" idx="5"/>
              <a:endCxn id="150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818BE5D8-344A-65AA-E0E5-D8410191B8C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49" name="スマイル 148">
              <a:extLst>
                <a:ext uri="{FF2B5EF4-FFF2-40B4-BE49-F238E27FC236}">
                  <a16:creationId xmlns:a16="http://schemas.microsoft.com/office/drawing/2014/main" id="{2AAB111C-A324-32A1-D0B5-22B04C2F7DBC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50" name="スマイル 149">
              <a:extLst>
                <a:ext uri="{FF2B5EF4-FFF2-40B4-BE49-F238E27FC236}">
                  <a16:creationId xmlns:a16="http://schemas.microsoft.com/office/drawing/2014/main" id="{415B1194-84F2-2303-714D-F7DCD307178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51" name="図 15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C58FF274-069A-A786-6108-0FB570673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EF4DBDED-23A5-59B6-4C91-A249AD9C0056}"/>
              </a:ext>
            </a:extLst>
          </p:cNvPr>
          <p:cNvGrpSpPr/>
          <p:nvPr/>
        </p:nvGrpSpPr>
        <p:grpSpPr>
          <a:xfrm>
            <a:off x="5602604" y="3843739"/>
            <a:ext cx="2295248" cy="1186543"/>
            <a:chOff x="9171761" y="673326"/>
            <a:chExt cx="2295248" cy="1186543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F0D37B26-0BD3-9A96-F69A-69AD0858A30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4FFE508-DB8A-9F61-33D2-BD9F0B9E772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55" name="コネクタ: カギ線 154">
              <a:extLst>
                <a:ext uri="{FF2B5EF4-FFF2-40B4-BE49-F238E27FC236}">
                  <a16:creationId xmlns:a16="http://schemas.microsoft.com/office/drawing/2014/main" id="{D6FF3185-5498-2FF2-F389-297D2561E889}"/>
                </a:ext>
              </a:extLst>
            </p:cNvPr>
            <p:cNvCxnSpPr>
              <a:cxnSpLocks/>
              <a:stCxn id="165" idx="6"/>
              <a:endCxn id="154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C8C857C5-9556-5E82-8F32-546FEFE5642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7" name="四角形: 角を丸くする 156">
              <a:extLst>
                <a:ext uri="{FF2B5EF4-FFF2-40B4-BE49-F238E27FC236}">
                  <a16:creationId xmlns:a16="http://schemas.microsoft.com/office/drawing/2014/main" id="{4567BBF6-ABD0-6DF5-835D-D2249D75E96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8" name="直線矢印コネクタ 157">
              <a:extLst>
                <a:ext uri="{FF2B5EF4-FFF2-40B4-BE49-F238E27FC236}">
                  <a16:creationId xmlns:a16="http://schemas.microsoft.com/office/drawing/2014/main" id="{04E818F9-282B-71F6-8219-98C44FF07C47}"/>
                </a:ext>
              </a:extLst>
            </p:cNvPr>
            <p:cNvCxnSpPr>
              <a:cxnSpLocks/>
              <a:stCxn id="153" idx="2"/>
              <a:endCxn id="165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フローチャート: 書類 158">
              <a:extLst>
                <a:ext uri="{FF2B5EF4-FFF2-40B4-BE49-F238E27FC236}">
                  <a16:creationId xmlns:a16="http://schemas.microsoft.com/office/drawing/2014/main" id="{1CAD9C84-8B81-9ED5-AEAD-EA3DA65A8463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D84938DA-FF70-34E1-3695-86B7EEE77091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61" name="直線矢印コネクタ 160">
              <a:extLst>
                <a:ext uri="{FF2B5EF4-FFF2-40B4-BE49-F238E27FC236}">
                  <a16:creationId xmlns:a16="http://schemas.microsoft.com/office/drawing/2014/main" id="{488AB393-DB54-CFBF-9C88-6B0F475F4D1B}"/>
                </a:ext>
              </a:extLst>
            </p:cNvPr>
            <p:cNvCxnSpPr>
              <a:cxnSpLocks/>
              <a:stCxn id="154" idx="2"/>
              <a:endCxn id="166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フローチャート: 書類 161">
              <a:extLst>
                <a:ext uri="{FF2B5EF4-FFF2-40B4-BE49-F238E27FC236}">
                  <a16:creationId xmlns:a16="http://schemas.microsoft.com/office/drawing/2014/main" id="{04CBEFF5-38DF-21C6-BDBA-E916D0F8E98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63" name="コネクタ: 曲線 162">
              <a:extLst>
                <a:ext uri="{FF2B5EF4-FFF2-40B4-BE49-F238E27FC236}">
                  <a16:creationId xmlns:a16="http://schemas.microsoft.com/office/drawing/2014/main" id="{8352E4A7-B3CF-5BF4-5A74-E389695A000D}"/>
                </a:ext>
              </a:extLst>
            </p:cNvPr>
            <p:cNvCxnSpPr>
              <a:cxnSpLocks/>
              <a:stCxn id="165" idx="5"/>
              <a:endCxn id="166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24D1EFFF-79C9-EE95-36C5-4ACB2BBB92DE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65" name="スマイル 164">
              <a:extLst>
                <a:ext uri="{FF2B5EF4-FFF2-40B4-BE49-F238E27FC236}">
                  <a16:creationId xmlns:a16="http://schemas.microsoft.com/office/drawing/2014/main" id="{D76ECC41-97C9-FB05-E831-89F7801B260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6" name="スマイル 165">
              <a:extLst>
                <a:ext uri="{FF2B5EF4-FFF2-40B4-BE49-F238E27FC236}">
                  <a16:creationId xmlns:a16="http://schemas.microsoft.com/office/drawing/2014/main" id="{58B07DFD-C7A4-BD39-058E-48C9D1451E13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F78B6D80-CFAE-1C4F-25E3-E2CB465461B5}"/>
              </a:ext>
            </a:extLst>
          </p:cNvPr>
          <p:cNvGrpSpPr/>
          <p:nvPr/>
        </p:nvGrpSpPr>
        <p:grpSpPr>
          <a:xfrm>
            <a:off x="2009944" y="691718"/>
            <a:ext cx="2295248" cy="1223918"/>
            <a:chOff x="9171761" y="635951"/>
            <a:chExt cx="2295248" cy="1223918"/>
          </a:xfrm>
        </p:grpSpPr>
        <p:sp>
          <p:nvSpPr>
            <p:cNvPr id="168" name="楕円 167">
              <a:extLst>
                <a:ext uri="{FF2B5EF4-FFF2-40B4-BE49-F238E27FC236}">
                  <a16:creationId xmlns:a16="http://schemas.microsoft.com/office/drawing/2014/main" id="{B55F9569-FD38-F788-8675-75EFEB26BEB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77D43A4-6849-4E7C-3B4D-B473759767A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C01303E2-E508-7AE7-E42C-2CCF5942B95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71" name="コネクタ: カギ線 170">
              <a:extLst>
                <a:ext uri="{FF2B5EF4-FFF2-40B4-BE49-F238E27FC236}">
                  <a16:creationId xmlns:a16="http://schemas.microsoft.com/office/drawing/2014/main" id="{084236DE-BF94-F18A-40CB-6B1713D467D8}"/>
                </a:ext>
              </a:extLst>
            </p:cNvPr>
            <p:cNvCxnSpPr>
              <a:cxnSpLocks/>
              <a:stCxn id="181" idx="6"/>
              <a:endCxn id="17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7D438943-43B2-5516-1D90-F8ABD6C9FABE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73" name="四角形: 角を丸くする 172">
              <a:extLst>
                <a:ext uri="{FF2B5EF4-FFF2-40B4-BE49-F238E27FC236}">
                  <a16:creationId xmlns:a16="http://schemas.microsoft.com/office/drawing/2014/main" id="{DD279FC0-8816-1C6F-D401-13125A2C100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74" name="直線矢印コネクタ 173">
              <a:extLst>
                <a:ext uri="{FF2B5EF4-FFF2-40B4-BE49-F238E27FC236}">
                  <a16:creationId xmlns:a16="http://schemas.microsoft.com/office/drawing/2014/main" id="{A39E36C0-4B28-BB12-D933-CCA17022AC8D}"/>
                </a:ext>
              </a:extLst>
            </p:cNvPr>
            <p:cNvCxnSpPr>
              <a:cxnSpLocks/>
              <a:stCxn id="169" idx="2"/>
              <a:endCxn id="18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フローチャート: 書類 174">
              <a:extLst>
                <a:ext uri="{FF2B5EF4-FFF2-40B4-BE49-F238E27FC236}">
                  <a16:creationId xmlns:a16="http://schemas.microsoft.com/office/drawing/2014/main" id="{8707F41E-E776-5FA6-FE98-722400136AC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EA8FF60C-3834-238A-0E25-EB7B519F1DFF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7" name="直線矢印コネクタ 176">
              <a:extLst>
                <a:ext uri="{FF2B5EF4-FFF2-40B4-BE49-F238E27FC236}">
                  <a16:creationId xmlns:a16="http://schemas.microsoft.com/office/drawing/2014/main" id="{729E47ED-1022-63A2-ED5C-4098D1E38C54}"/>
                </a:ext>
              </a:extLst>
            </p:cNvPr>
            <p:cNvCxnSpPr>
              <a:cxnSpLocks/>
              <a:stCxn id="170" idx="2"/>
              <a:endCxn id="18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フローチャート: 書類 177">
              <a:extLst>
                <a:ext uri="{FF2B5EF4-FFF2-40B4-BE49-F238E27FC236}">
                  <a16:creationId xmlns:a16="http://schemas.microsoft.com/office/drawing/2014/main" id="{F18A1043-AD6E-24AB-0E98-7B8258E40005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9" name="コネクタ: 曲線 178">
              <a:extLst>
                <a:ext uri="{FF2B5EF4-FFF2-40B4-BE49-F238E27FC236}">
                  <a16:creationId xmlns:a16="http://schemas.microsoft.com/office/drawing/2014/main" id="{061E537D-6EF0-18E0-5A68-9879E21C2CD2}"/>
                </a:ext>
              </a:extLst>
            </p:cNvPr>
            <p:cNvCxnSpPr>
              <a:cxnSpLocks/>
              <a:stCxn id="181" idx="5"/>
              <a:endCxn id="18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437DA884-8978-BF73-3475-AEF8B6685EA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81" name="スマイル 180">
              <a:extLst>
                <a:ext uri="{FF2B5EF4-FFF2-40B4-BE49-F238E27FC236}">
                  <a16:creationId xmlns:a16="http://schemas.microsoft.com/office/drawing/2014/main" id="{59BA7AC8-DBE6-20C8-AD78-B301B9746AE3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82" name="スマイル 181">
              <a:extLst>
                <a:ext uri="{FF2B5EF4-FFF2-40B4-BE49-F238E27FC236}">
                  <a16:creationId xmlns:a16="http://schemas.microsoft.com/office/drawing/2014/main" id="{391D1263-BDF6-2CBC-9187-964AC973CE6E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83" name="図 182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BF47460C-65AA-C591-1570-EE53DE178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9EF1C95B-A836-0FE3-67E2-6CF9DCAA9892}"/>
              </a:ext>
            </a:extLst>
          </p:cNvPr>
          <p:cNvGrpSpPr/>
          <p:nvPr/>
        </p:nvGrpSpPr>
        <p:grpSpPr>
          <a:xfrm>
            <a:off x="2009944" y="2277295"/>
            <a:ext cx="2295248" cy="1186543"/>
            <a:chOff x="9171761" y="673326"/>
            <a:chExt cx="2295248" cy="1186543"/>
          </a:xfrm>
        </p:grpSpPr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4766BE48-BE6D-23C3-0C76-56E91925AEB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B667C462-EB7F-CE5F-F32B-6A736FAD5F7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7" name="コネクタ: カギ線 186">
              <a:extLst>
                <a:ext uri="{FF2B5EF4-FFF2-40B4-BE49-F238E27FC236}">
                  <a16:creationId xmlns:a16="http://schemas.microsoft.com/office/drawing/2014/main" id="{FE04E98D-B36A-BA5E-BFD1-033003CBBF08}"/>
                </a:ext>
              </a:extLst>
            </p:cNvPr>
            <p:cNvCxnSpPr>
              <a:cxnSpLocks/>
              <a:stCxn id="197" idx="6"/>
              <a:endCxn id="18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59FA6AD4-DDE2-EA08-32E4-A46D107E37A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9" name="四角形: 角を丸くする 188">
              <a:extLst>
                <a:ext uri="{FF2B5EF4-FFF2-40B4-BE49-F238E27FC236}">
                  <a16:creationId xmlns:a16="http://schemas.microsoft.com/office/drawing/2014/main" id="{391F6A8B-3172-DE5D-ECD3-F71B9843C01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90" name="直線矢印コネクタ 189">
              <a:extLst>
                <a:ext uri="{FF2B5EF4-FFF2-40B4-BE49-F238E27FC236}">
                  <a16:creationId xmlns:a16="http://schemas.microsoft.com/office/drawing/2014/main" id="{E714E104-3143-9CFC-930F-50344557D41B}"/>
                </a:ext>
              </a:extLst>
            </p:cNvPr>
            <p:cNvCxnSpPr>
              <a:cxnSpLocks/>
              <a:stCxn id="185" idx="2"/>
              <a:endCxn id="19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フローチャート: 書類 190">
              <a:extLst>
                <a:ext uri="{FF2B5EF4-FFF2-40B4-BE49-F238E27FC236}">
                  <a16:creationId xmlns:a16="http://schemas.microsoft.com/office/drawing/2014/main" id="{6A90334C-0E25-19C8-86B3-F7E76FC77D73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769C4CFF-778B-1BE9-0FF3-BDA27934778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93" name="直線矢印コネクタ 192">
              <a:extLst>
                <a:ext uri="{FF2B5EF4-FFF2-40B4-BE49-F238E27FC236}">
                  <a16:creationId xmlns:a16="http://schemas.microsoft.com/office/drawing/2014/main" id="{4BAA8ACD-E639-315D-5EE7-67C77AEA76F3}"/>
                </a:ext>
              </a:extLst>
            </p:cNvPr>
            <p:cNvCxnSpPr>
              <a:cxnSpLocks/>
              <a:stCxn id="186" idx="2"/>
              <a:endCxn id="19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フローチャート: 書類 193">
              <a:extLst>
                <a:ext uri="{FF2B5EF4-FFF2-40B4-BE49-F238E27FC236}">
                  <a16:creationId xmlns:a16="http://schemas.microsoft.com/office/drawing/2014/main" id="{2730B1CC-47EB-FC21-4EAE-CA6D6F0D856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5" name="コネクタ: 曲線 194">
              <a:extLst>
                <a:ext uri="{FF2B5EF4-FFF2-40B4-BE49-F238E27FC236}">
                  <a16:creationId xmlns:a16="http://schemas.microsoft.com/office/drawing/2014/main" id="{3F57F9F0-C989-9387-B566-C645B2D827A8}"/>
                </a:ext>
              </a:extLst>
            </p:cNvPr>
            <p:cNvCxnSpPr>
              <a:cxnSpLocks/>
              <a:stCxn id="197" idx="5"/>
              <a:endCxn id="19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543D643C-0E1B-C499-A9E3-2B3E5C8A75C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7" name="スマイル 196">
              <a:extLst>
                <a:ext uri="{FF2B5EF4-FFF2-40B4-BE49-F238E27FC236}">
                  <a16:creationId xmlns:a16="http://schemas.microsoft.com/office/drawing/2014/main" id="{2DAF086E-65C2-91A5-8E5A-2D9D91D1BF1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8" name="スマイル 197">
              <a:extLst>
                <a:ext uri="{FF2B5EF4-FFF2-40B4-BE49-F238E27FC236}">
                  <a16:creationId xmlns:a16="http://schemas.microsoft.com/office/drawing/2014/main" id="{A64C6869-8575-3CFE-3F23-4991BF2FC1EE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AD0DAA50-2FC5-94B4-9A49-AE731BAD5E44}"/>
              </a:ext>
            </a:extLst>
          </p:cNvPr>
          <p:cNvGrpSpPr/>
          <p:nvPr/>
        </p:nvGrpSpPr>
        <p:grpSpPr>
          <a:xfrm>
            <a:off x="2000774" y="3833617"/>
            <a:ext cx="2295248" cy="1186543"/>
            <a:chOff x="9171761" y="673326"/>
            <a:chExt cx="2295248" cy="1186543"/>
          </a:xfrm>
        </p:grpSpPr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E760BAFE-C0E5-D7F1-C26F-5E2BA517081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579DB656-E8C7-C062-3D55-3942A58F7C8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2" name="コネクタ: カギ線 201">
              <a:extLst>
                <a:ext uri="{FF2B5EF4-FFF2-40B4-BE49-F238E27FC236}">
                  <a16:creationId xmlns:a16="http://schemas.microsoft.com/office/drawing/2014/main" id="{AB2D580A-D0A7-A892-A98E-C680D144FC4E}"/>
                </a:ext>
              </a:extLst>
            </p:cNvPr>
            <p:cNvCxnSpPr>
              <a:cxnSpLocks/>
              <a:stCxn id="212" idx="6"/>
              <a:endCxn id="20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楕円 202">
              <a:extLst>
                <a:ext uri="{FF2B5EF4-FFF2-40B4-BE49-F238E27FC236}">
                  <a16:creationId xmlns:a16="http://schemas.microsoft.com/office/drawing/2014/main" id="{C9BC0D16-457A-C950-D9A8-5E342180968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4" name="四角形: 角を丸くする 203">
              <a:extLst>
                <a:ext uri="{FF2B5EF4-FFF2-40B4-BE49-F238E27FC236}">
                  <a16:creationId xmlns:a16="http://schemas.microsoft.com/office/drawing/2014/main" id="{A04C3CA3-2AD5-FC67-B2F4-09B14B3B0AA6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5" name="直線矢印コネクタ 204">
              <a:extLst>
                <a:ext uri="{FF2B5EF4-FFF2-40B4-BE49-F238E27FC236}">
                  <a16:creationId xmlns:a16="http://schemas.microsoft.com/office/drawing/2014/main" id="{EC4DD3B8-1ABB-A8D0-8A9A-985B38C15852}"/>
                </a:ext>
              </a:extLst>
            </p:cNvPr>
            <p:cNvCxnSpPr>
              <a:cxnSpLocks/>
              <a:stCxn id="200" idx="2"/>
              <a:endCxn id="21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フローチャート: 書類 205">
              <a:extLst>
                <a:ext uri="{FF2B5EF4-FFF2-40B4-BE49-F238E27FC236}">
                  <a16:creationId xmlns:a16="http://schemas.microsoft.com/office/drawing/2014/main" id="{8E37AEA1-9BB6-D781-E17E-0576F4C510F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7" name="楕円 206">
              <a:extLst>
                <a:ext uri="{FF2B5EF4-FFF2-40B4-BE49-F238E27FC236}">
                  <a16:creationId xmlns:a16="http://schemas.microsoft.com/office/drawing/2014/main" id="{0798EADC-B3E0-DB5C-B042-4A6B8DF94277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8" name="直線矢印コネクタ 207">
              <a:extLst>
                <a:ext uri="{FF2B5EF4-FFF2-40B4-BE49-F238E27FC236}">
                  <a16:creationId xmlns:a16="http://schemas.microsoft.com/office/drawing/2014/main" id="{20C6F6D2-6805-D332-45B7-2B3D8927A2AD}"/>
                </a:ext>
              </a:extLst>
            </p:cNvPr>
            <p:cNvCxnSpPr>
              <a:cxnSpLocks/>
              <a:stCxn id="201" idx="2"/>
              <a:endCxn id="21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フローチャート: 書類 208">
              <a:extLst>
                <a:ext uri="{FF2B5EF4-FFF2-40B4-BE49-F238E27FC236}">
                  <a16:creationId xmlns:a16="http://schemas.microsoft.com/office/drawing/2014/main" id="{3DDFF44D-1A4D-541A-514B-97581DD19714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10" name="コネクタ: 曲線 209">
              <a:extLst>
                <a:ext uri="{FF2B5EF4-FFF2-40B4-BE49-F238E27FC236}">
                  <a16:creationId xmlns:a16="http://schemas.microsoft.com/office/drawing/2014/main" id="{2034ABDA-5EC3-7CF6-0243-F135363779B2}"/>
                </a:ext>
              </a:extLst>
            </p:cNvPr>
            <p:cNvCxnSpPr>
              <a:cxnSpLocks/>
              <a:stCxn id="212" idx="5"/>
              <a:endCxn id="21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楕円 210">
              <a:extLst>
                <a:ext uri="{FF2B5EF4-FFF2-40B4-BE49-F238E27FC236}">
                  <a16:creationId xmlns:a16="http://schemas.microsoft.com/office/drawing/2014/main" id="{5FA4FAD0-D6C0-E19C-68DE-E97AB036F3B7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2" name="スマイル 211">
              <a:extLst>
                <a:ext uri="{FF2B5EF4-FFF2-40B4-BE49-F238E27FC236}">
                  <a16:creationId xmlns:a16="http://schemas.microsoft.com/office/drawing/2014/main" id="{DC4F4578-4B61-1F02-0F44-A63C5348A0D6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3" name="スマイル 212">
              <a:extLst>
                <a:ext uri="{FF2B5EF4-FFF2-40B4-BE49-F238E27FC236}">
                  <a16:creationId xmlns:a16="http://schemas.microsoft.com/office/drawing/2014/main" id="{024BD422-2FAC-C823-8ECB-18AE9A93A7B2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24852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B7CC2F7-0EEE-60F2-008A-EC3296F27FA4}"/>
              </a:ext>
            </a:extLst>
          </p:cNvPr>
          <p:cNvGrpSpPr/>
          <p:nvPr/>
        </p:nvGrpSpPr>
        <p:grpSpPr>
          <a:xfrm>
            <a:off x="75815" y="36289"/>
            <a:ext cx="12040369" cy="6785422"/>
            <a:chOff x="75815" y="36289"/>
            <a:chExt cx="12040369" cy="678542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3D83091-011F-EC6C-B04E-973360AE2F1B}"/>
                </a:ext>
              </a:extLst>
            </p:cNvPr>
            <p:cNvSpPr/>
            <p:nvPr/>
          </p:nvSpPr>
          <p:spPr>
            <a:xfrm>
              <a:off x="1371929" y="3727339"/>
              <a:ext cx="7156362" cy="1531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9A0B4AF-6C6A-BF22-DC0B-434E9CF88915}"/>
                </a:ext>
              </a:extLst>
            </p:cNvPr>
            <p:cNvSpPr/>
            <p:nvPr/>
          </p:nvSpPr>
          <p:spPr>
            <a:xfrm>
              <a:off x="1371933" y="2173793"/>
              <a:ext cx="3582003" cy="1545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8165444-086A-2D58-C799-3BC94768C33F}"/>
                </a:ext>
              </a:extLst>
            </p:cNvPr>
            <p:cNvSpPr/>
            <p:nvPr/>
          </p:nvSpPr>
          <p:spPr>
            <a:xfrm>
              <a:off x="1371928" y="5265453"/>
              <a:ext cx="7156362" cy="15498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346199E-FA54-E3F5-4C63-4BB4A7843DDA}"/>
                </a:ext>
              </a:extLst>
            </p:cNvPr>
            <p:cNvGrpSpPr/>
            <p:nvPr/>
          </p:nvGrpSpPr>
          <p:grpSpPr>
            <a:xfrm>
              <a:off x="75815" y="36289"/>
              <a:ext cx="12040369" cy="6785422"/>
              <a:chOff x="-1" y="-6439"/>
              <a:chExt cx="12192001" cy="6870875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6DD3B28E-F4A4-8D19-94B0-AD8343C4B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2157984"/>
                <a:ext cx="10879559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95909BFC-3CDE-EB6C-F410-BBD858D25EDC}"/>
                  </a:ext>
                </a:extLst>
              </p:cNvPr>
              <p:cNvCxnSpPr/>
              <p:nvPr/>
            </p:nvCxnSpPr>
            <p:spPr>
              <a:xfrm>
                <a:off x="0" y="3723282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CC3DE91B-7AA4-5E71-5215-968EB15B190A}"/>
                  </a:ext>
                </a:extLst>
              </p:cNvPr>
              <p:cNvCxnSpPr/>
              <p:nvPr/>
            </p:nvCxnSpPr>
            <p:spPr>
              <a:xfrm>
                <a:off x="0" y="52913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8FA96F2-1DF5-1740-6ECD-A6497EE324C1}"/>
                  </a:ext>
                </a:extLst>
              </p:cNvPr>
              <p:cNvCxnSpPr/>
              <p:nvPr/>
            </p:nvCxnSpPr>
            <p:spPr>
              <a:xfrm>
                <a:off x="0" y="584873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FB527110-2177-9566-6E0B-CFDDB44BF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-6439"/>
                <a:ext cx="0" cy="6864439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49CA4B7-78DE-4B24-3A80-CB488FEAC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9561" y="-6439"/>
                <a:ext cx="0" cy="687087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9793B64A-CD10-B5B4-3CB5-BA9B00D46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681" y="0"/>
                <a:ext cx="0" cy="686443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1904F15-853A-7D5E-4A71-0C4FE32ADBBC}"/>
                  </a:ext>
                </a:extLst>
              </p:cNvPr>
              <p:cNvSpPr/>
              <p:nvPr/>
            </p:nvSpPr>
            <p:spPr>
              <a:xfrm>
                <a:off x="-1" y="-6438"/>
                <a:ext cx="12191999" cy="687087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noFill/>
                </a:endParaRPr>
              </a:p>
            </p:txBody>
          </p:sp>
        </p:grp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114100E-85B1-512A-FC66-7FE45CC7BC0C}"/>
              </a:ext>
            </a:extLst>
          </p:cNvPr>
          <p:cNvSpPr txBox="1"/>
          <p:nvPr/>
        </p:nvSpPr>
        <p:spPr>
          <a:xfrm>
            <a:off x="2141075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E845ACB-8A47-628D-E38A-AF1C5A3B5E11}"/>
              </a:ext>
            </a:extLst>
          </p:cNvPr>
          <p:cNvSpPr txBox="1"/>
          <p:nvPr/>
        </p:nvSpPr>
        <p:spPr>
          <a:xfrm>
            <a:off x="5730750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8F1CC3-1F9C-B7E3-1ED0-47FB5DE4063D}"/>
              </a:ext>
            </a:extLst>
          </p:cNvPr>
          <p:cNvSpPr txBox="1"/>
          <p:nvPr/>
        </p:nvSpPr>
        <p:spPr>
          <a:xfrm>
            <a:off x="9312758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4E1E627-6ABD-3475-740E-79310CB9DC88}"/>
              </a:ext>
            </a:extLst>
          </p:cNvPr>
          <p:cNvSpPr txBox="1"/>
          <p:nvPr/>
        </p:nvSpPr>
        <p:spPr>
          <a:xfrm rot="16200000">
            <a:off x="-91912" y="1877548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657691D-08D8-3CC7-2A5B-5D6CA28AF560}"/>
              </a:ext>
            </a:extLst>
          </p:cNvPr>
          <p:cNvSpPr txBox="1"/>
          <p:nvPr/>
        </p:nvSpPr>
        <p:spPr>
          <a:xfrm rot="16200000">
            <a:off x="-7067" y="4200827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18BF07D-0A2F-E330-9A13-FC9B159F5919}"/>
              </a:ext>
            </a:extLst>
          </p:cNvPr>
          <p:cNvSpPr txBox="1"/>
          <p:nvPr/>
        </p:nvSpPr>
        <p:spPr>
          <a:xfrm rot="16200000">
            <a:off x="-83349" y="5752295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4C3583F-6523-D3BB-1A51-7BF4E27D9831}"/>
              </a:ext>
            </a:extLst>
          </p:cNvPr>
          <p:cNvGrpSpPr/>
          <p:nvPr/>
        </p:nvGrpSpPr>
        <p:grpSpPr>
          <a:xfrm>
            <a:off x="9162591" y="5336976"/>
            <a:ext cx="2295248" cy="1392680"/>
            <a:chOff x="9162591" y="5336976"/>
            <a:chExt cx="2295248" cy="1392680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4ED780E-2510-E383-FFBE-D8A0C3DD493D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FA433AF-99A3-501B-B39F-37BA323BAF8C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E06C8153-D521-A0D5-378A-7E1B4C54EF46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5" name="コネクタ: カギ線 24">
              <a:extLst>
                <a:ext uri="{FF2B5EF4-FFF2-40B4-BE49-F238E27FC236}">
                  <a16:creationId xmlns:a16="http://schemas.microsoft.com/office/drawing/2014/main" id="{7B1CF78B-4087-E77B-D077-75200863B86E}"/>
                </a:ext>
              </a:extLst>
            </p:cNvPr>
            <p:cNvCxnSpPr>
              <a:cxnSpLocks/>
              <a:stCxn id="31" idx="6"/>
              <a:endCxn id="24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1CCF5053-59C9-63EC-09E0-044B81AF0B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B5CFA424-FDB4-AC05-2C44-2D46A17BDA45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54A790BF-C0CE-6005-0DF1-A6084881F81C}"/>
                </a:ext>
              </a:extLst>
            </p:cNvPr>
            <p:cNvCxnSpPr>
              <a:cxnSpLocks/>
              <a:stCxn id="23" idx="2"/>
              <a:endCxn id="31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フローチャート: 書類 28">
              <a:extLst>
                <a:ext uri="{FF2B5EF4-FFF2-40B4-BE49-F238E27FC236}">
                  <a16:creationId xmlns:a16="http://schemas.microsoft.com/office/drawing/2014/main" id="{39A7E2C1-AC08-53EB-F93B-77959D3F0EB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EDA7CD6C-588B-58AB-788A-7F78929569C4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31" name="スマイル 30">
              <a:extLst>
                <a:ext uri="{FF2B5EF4-FFF2-40B4-BE49-F238E27FC236}">
                  <a16:creationId xmlns:a16="http://schemas.microsoft.com/office/drawing/2014/main" id="{75167FBB-5EF0-880D-7EE8-BB32F42D8041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77E855E6-821C-3A67-4E33-6F20241B0DE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C518EA5E-82E9-270E-6AF3-67259BFE2831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34" name="コネクタ: カギ線 33">
              <a:extLst>
                <a:ext uri="{FF2B5EF4-FFF2-40B4-BE49-F238E27FC236}">
                  <a16:creationId xmlns:a16="http://schemas.microsoft.com/office/drawing/2014/main" id="{B0BC8398-B70E-AEA9-0365-C0991C6D8E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ローチャート: 書類 34">
              <a:extLst>
                <a:ext uri="{FF2B5EF4-FFF2-40B4-BE49-F238E27FC236}">
                  <a16:creationId xmlns:a16="http://schemas.microsoft.com/office/drawing/2014/main" id="{12D836AB-EC8A-86F8-A8B1-E12AE515912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80810CBC-3E52-B1A5-AB72-7B22ADE9E6AF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37" name="図 36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D8BEE2E4-FB41-E7D9-BA05-482ABEB84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87524BF2-16F2-4275-6267-4A1EAC4986A0}"/>
              </a:ext>
            </a:extLst>
          </p:cNvPr>
          <p:cNvGrpSpPr/>
          <p:nvPr/>
        </p:nvGrpSpPr>
        <p:grpSpPr>
          <a:xfrm>
            <a:off x="5601158" y="5392859"/>
            <a:ext cx="2295248" cy="1343708"/>
            <a:chOff x="9162591" y="5385948"/>
            <a:chExt cx="2295248" cy="1343708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9C081A52-C928-7B0E-5965-62232FDAADC3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CD833E9-5443-B54B-1CC2-865CA3925C5D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41" name="コネクタ: カギ線 40">
              <a:extLst>
                <a:ext uri="{FF2B5EF4-FFF2-40B4-BE49-F238E27FC236}">
                  <a16:creationId xmlns:a16="http://schemas.microsoft.com/office/drawing/2014/main" id="{C85A56F6-7450-F109-1BF2-60E466B303CB}"/>
                </a:ext>
              </a:extLst>
            </p:cNvPr>
            <p:cNvCxnSpPr>
              <a:cxnSpLocks/>
              <a:stCxn id="47" idx="6"/>
              <a:endCxn id="40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AB843824-7118-902D-881F-A859969DDE0E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0D3C5F4F-2361-DC07-8AFF-661D319DE971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CBC580C-7F14-FF5F-ECE0-91BAF1C1C5E0}"/>
                </a:ext>
              </a:extLst>
            </p:cNvPr>
            <p:cNvCxnSpPr>
              <a:cxnSpLocks/>
              <a:stCxn id="39" idx="2"/>
              <a:endCxn id="47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フローチャート: 書類 44">
              <a:extLst>
                <a:ext uri="{FF2B5EF4-FFF2-40B4-BE49-F238E27FC236}">
                  <a16:creationId xmlns:a16="http://schemas.microsoft.com/office/drawing/2014/main" id="{745C3BD4-9B2A-340D-868E-424D242CD059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BF5E4A98-386F-6F01-6A00-1668CE166937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FDADF11D-BB24-5846-2672-9329AB8FF5EA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807B304-592E-B841-D016-A5D760CF4794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5E86811-0BB2-4C84-1E30-7A862FF77897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50" name="コネクタ: カギ線 49">
              <a:extLst>
                <a:ext uri="{FF2B5EF4-FFF2-40B4-BE49-F238E27FC236}">
                  <a16:creationId xmlns:a16="http://schemas.microsoft.com/office/drawing/2014/main" id="{2CDFAEAF-00EC-3769-E95A-30A49610FEE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フローチャート: 書類 50">
              <a:extLst>
                <a:ext uri="{FF2B5EF4-FFF2-40B4-BE49-F238E27FC236}">
                  <a16:creationId xmlns:a16="http://schemas.microsoft.com/office/drawing/2014/main" id="{F62D194C-F464-2A9B-B33F-FBDBCB0FD0B2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8408CE10-8E92-C2C8-0752-50461DA99180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1A08D834-39C6-D848-20BD-90F9B1DEB141}"/>
              </a:ext>
            </a:extLst>
          </p:cNvPr>
          <p:cNvGrpSpPr/>
          <p:nvPr/>
        </p:nvGrpSpPr>
        <p:grpSpPr>
          <a:xfrm>
            <a:off x="2009681" y="5390057"/>
            <a:ext cx="2295248" cy="1343708"/>
            <a:chOff x="9162591" y="5385948"/>
            <a:chExt cx="2295248" cy="1343708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1DDDD9FD-E659-8776-0097-404C12001115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5B0CB3C4-A039-35EF-0D00-BBF11A64A6AB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6" name="コネクタ: カギ線 55">
              <a:extLst>
                <a:ext uri="{FF2B5EF4-FFF2-40B4-BE49-F238E27FC236}">
                  <a16:creationId xmlns:a16="http://schemas.microsoft.com/office/drawing/2014/main" id="{30D45CA5-F028-B3BA-FCB1-091459EDA6B5}"/>
                </a:ext>
              </a:extLst>
            </p:cNvPr>
            <p:cNvCxnSpPr>
              <a:cxnSpLocks/>
              <a:stCxn id="62" idx="6"/>
              <a:endCxn id="5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47AAA501-9EE1-E8DE-15BF-01FEA57F4820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85C05A5C-BFF0-634E-BBA1-F012755BB9A1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7B456EE4-2719-36D5-BE62-C3DACB582231}"/>
                </a:ext>
              </a:extLst>
            </p:cNvPr>
            <p:cNvCxnSpPr>
              <a:cxnSpLocks/>
              <a:stCxn id="54" idx="2"/>
              <a:endCxn id="6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フローチャート: 書類 59">
              <a:extLst>
                <a:ext uri="{FF2B5EF4-FFF2-40B4-BE49-F238E27FC236}">
                  <a16:creationId xmlns:a16="http://schemas.microsoft.com/office/drawing/2014/main" id="{1EE61FC5-92FA-198E-616C-C1C06A29BB46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76A69683-CA7E-DBA6-630B-1A575E86668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2" name="スマイル 61">
              <a:extLst>
                <a:ext uri="{FF2B5EF4-FFF2-40B4-BE49-F238E27FC236}">
                  <a16:creationId xmlns:a16="http://schemas.microsoft.com/office/drawing/2014/main" id="{BF2F0D6B-56EF-B80E-F969-5106A87B125C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2E3B76A8-2E6E-B7D5-5659-CBD9EDBE3822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86479A8-A50D-E973-B8B1-08BD8EB08985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1AE514E1-6766-B5F6-7C21-0C79D50578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フローチャート: 書類 65">
              <a:extLst>
                <a:ext uri="{FF2B5EF4-FFF2-40B4-BE49-F238E27FC236}">
                  <a16:creationId xmlns:a16="http://schemas.microsoft.com/office/drawing/2014/main" id="{ECCF6B1F-9E91-C755-DFA5-DFF94A2B6BD8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667D2B3F-2514-53AD-904A-947597393241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A0B2E958-402E-C4BE-B50A-DAF0D6472B20}"/>
              </a:ext>
            </a:extLst>
          </p:cNvPr>
          <p:cNvGrpSpPr/>
          <p:nvPr/>
        </p:nvGrpSpPr>
        <p:grpSpPr>
          <a:xfrm>
            <a:off x="9171761" y="699451"/>
            <a:ext cx="2295248" cy="1223918"/>
            <a:chOff x="9171761" y="635951"/>
            <a:chExt cx="2295248" cy="1223918"/>
          </a:xfrm>
        </p:grpSpPr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ABF8639-AA7E-3BEA-ECA7-F45EF9A9421C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20A18A7F-A80B-0CCC-F850-24C9B2411CDE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3C324071-A255-73FF-7231-6A0390AB6FA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72" name="コネクタ: カギ線 71">
              <a:extLst>
                <a:ext uri="{FF2B5EF4-FFF2-40B4-BE49-F238E27FC236}">
                  <a16:creationId xmlns:a16="http://schemas.microsoft.com/office/drawing/2014/main" id="{C5810565-1919-1CE0-B2B8-9D0AFFD9AAE4}"/>
                </a:ext>
              </a:extLst>
            </p:cNvPr>
            <p:cNvCxnSpPr>
              <a:cxnSpLocks/>
              <a:stCxn id="82" idx="6"/>
              <a:endCxn id="7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4C5A425F-FEC1-2774-24A8-6F70259C570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70EF573B-0F8B-2F2E-24C5-7F7125A3F69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18A6F37-7ECA-7E1E-E2C1-E0C437E30E5E}"/>
                </a:ext>
              </a:extLst>
            </p:cNvPr>
            <p:cNvCxnSpPr>
              <a:cxnSpLocks/>
              <a:stCxn id="70" idx="2"/>
              <a:endCxn id="8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フローチャート: 書類 75">
              <a:extLst>
                <a:ext uri="{FF2B5EF4-FFF2-40B4-BE49-F238E27FC236}">
                  <a16:creationId xmlns:a16="http://schemas.microsoft.com/office/drawing/2014/main" id="{4F35986D-1825-6C2A-3972-76994D87F8CB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B41AFCD0-0CCB-29F2-34D3-1D88EA6FC52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5B586F25-4540-C11E-ABAB-AFF2312C6DA6}"/>
                </a:ext>
              </a:extLst>
            </p:cNvPr>
            <p:cNvCxnSpPr>
              <a:cxnSpLocks/>
              <a:stCxn id="71" idx="2"/>
              <a:endCxn id="8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フローチャート: 書類 78">
              <a:extLst>
                <a:ext uri="{FF2B5EF4-FFF2-40B4-BE49-F238E27FC236}">
                  <a16:creationId xmlns:a16="http://schemas.microsoft.com/office/drawing/2014/main" id="{4C44AAD5-747D-35D8-25B8-0EB7822D5934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80" name="コネクタ: 曲線 79">
              <a:extLst>
                <a:ext uri="{FF2B5EF4-FFF2-40B4-BE49-F238E27FC236}">
                  <a16:creationId xmlns:a16="http://schemas.microsoft.com/office/drawing/2014/main" id="{96883645-DAD4-9B3D-E75D-10C9E19B1230}"/>
                </a:ext>
              </a:extLst>
            </p:cNvPr>
            <p:cNvCxnSpPr>
              <a:cxnSpLocks/>
              <a:stCxn id="82" idx="5"/>
              <a:endCxn id="8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B0835ECF-6748-F6B6-DDCB-7C78D59731A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82" name="スマイル 81">
              <a:extLst>
                <a:ext uri="{FF2B5EF4-FFF2-40B4-BE49-F238E27FC236}">
                  <a16:creationId xmlns:a16="http://schemas.microsoft.com/office/drawing/2014/main" id="{E6DFF16D-DE24-0139-AA9A-FB0C8BD57B76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3" name="スマイル 82">
              <a:extLst>
                <a:ext uri="{FF2B5EF4-FFF2-40B4-BE49-F238E27FC236}">
                  <a16:creationId xmlns:a16="http://schemas.microsoft.com/office/drawing/2014/main" id="{2FED2C5E-F78A-34D3-55F2-2A80B432087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84" name="図 83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AF969685-D432-3039-78E4-E2B11E942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D2AE9F16-4565-DA63-9C62-58D2170D2B0F}"/>
              </a:ext>
            </a:extLst>
          </p:cNvPr>
          <p:cNvGrpSpPr/>
          <p:nvPr/>
        </p:nvGrpSpPr>
        <p:grpSpPr>
          <a:xfrm>
            <a:off x="9171761" y="2247653"/>
            <a:ext cx="2295248" cy="1223918"/>
            <a:chOff x="9171761" y="635951"/>
            <a:chExt cx="2295248" cy="1223918"/>
          </a:xfrm>
        </p:grpSpPr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65FB93D3-F773-F0B6-050D-D796556181C8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1AD3674E-5B75-8014-47AF-DB58F4C6881C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9559E9B-BB72-881C-424E-8AA6273E72F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89" name="コネクタ: カギ線 88">
              <a:extLst>
                <a:ext uri="{FF2B5EF4-FFF2-40B4-BE49-F238E27FC236}">
                  <a16:creationId xmlns:a16="http://schemas.microsoft.com/office/drawing/2014/main" id="{E02DE2D0-884D-E2F7-D168-AD5616906233}"/>
                </a:ext>
              </a:extLst>
            </p:cNvPr>
            <p:cNvCxnSpPr>
              <a:cxnSpLocks/>
              <a:stCxn id="99" idx="6"/>
              <a:endCxn id="88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00CEBBC6-2261-2E0C-D6C8-DDC11C2FECEA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91" name="四角形: 角を丸くする 90">
              <a:extLst>
                <a:ext uri="{FF2B5EF4-FFF2-40B4-BE49-F238E27FC236}">
                  <a16:creationId xmlns:a16="http://schemas.microsoft.com/office/drawing/2014/main" id="{E323039B-F7C4-3310-FF9F-EA6A24D603C1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CF02AA3B-FE30-3A80-2DBB-E0834BCCFB3C}"/>
                </a:ext>
              </a:extLst>
            </p:cNvPr>
            <p:cNvCxnSpPr>
              <a:cxnSpLocks/>
              <a:stCxn id="87" idx="2"/>
              <a:endCxn id="99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フローチャート: 書類 92">
              <a:extLst>
                <a:ext uri="{FF2B5EF4-FFF2-40B4-BE49-F238E27FC236}">
                  <a16:creationId xmlns:a16="http://schemas.microsoft.com/office/drawing/2014/main" id="{B6E5D9E8-1EE3-5102-38A0-CFA930A3616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CA3EF6AD-8D90-BC09-AB1E-11AFD34ED02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4404A19B-8797-C120-F17E-137290635177}"/>
                </a:ext>
              </a:extLst>
            </p:cNvPr>
            <p:cNvCxnSpPr>
              <a:cxnSpLocks/>
              <a:stCxn id="88" idx="2"/>
              <a:endCxn id="100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フローチャート: 書類 95">
              <a:extLst>
                <a:ext uri="{FF2B5EF4-FFF2-40B4-BE49-F238E27FC236}">
                  <a16:creationId xmlns:a16="http://schemas.microsoft.com/office/drawing/2014/main" id="{97ED1ADB-DB0F-244D-7544-CE115AB11206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97" name="コネクタ: 曲線 96">
              <a:extLst>
                <a:ext uri="{FF2B5EF4-FFF2-40B4-BE49-F238E27FC236}">
                  <a16:creationId xmlns:a16="http://schemas.microsoft.com/office/drawing/2014/main" id="{CEA4669C-0068-F7B9-2CB6-A68B0DF8EAAA}"/>
                </a:ext>
              </a:extLst>
            </p:cNvPr>
            <p:cNvCxnSpPr>
              <a:cxnSpLocks/>
              <a:stCxn id="99" idx="5"/>
              <a:endCxn id="100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8B66F68D-9F7C-ABA5-9B40-3751A17AB0C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99" name="スマイル 98">
              <a:extLst>
                <a:ext uri="{FF2B5EF4-FFF2-40B4-BE49-F238E27FC236}">
                  <a16:creationId xmlns:a16="http://schemas.microsoft.com/office/drawing/2014/main" id="{2A10E23D-B765-7100-9F3D-524F8EA0327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00" name="スマイル 99">
              <a:extLst>
                <a:ext uri="{FF2B5EF4-FFF2-40B4-BE49-F238E27FC236}">
                  <a16:creationId xmlns:a16="http://schemas.microsoft.com/office/drawing/2014/main" id="{4DFC7B1A-F3B0-1DF8-A8A6-AE38ACC8D937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01" name="図 10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2342F101-9CDF-C381-8F5F-9B3E94BDD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EE403D6E-4699-7A5C-7478-551BD6DF1E14}"/>
              </a:ext>
            </a:extLst>
          </p:cNvPr>
          <p:cNvGrpSpPr/>
          <p:nvPr/>
        </p:nvGrpSpPr>
        <p:grpSpPr>
          <a:xfrm>
            <a:off x="9162591" y="3803975"/>
            <a:ext cx="2295248" cy="1223918"/>
            <a:chOff x="9171761" y="635951"/>
            <a:chExt cx="2295248" cy="1223918"/>
          </a:xfrm>
        </p:grpSpPr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09CCBA5F-3B2A-7BA5-6DD1-69530DD77F68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3BEE6376-0384-642E-F694-5975021A79B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3E35D4B6-3C53-C55E-F79B-108F911BE4C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A42046E3-508D-F0C1-FAF9-8EE7B84D4F0D}"/>
                </a:ext>
              </a:extLst>
            </p:cNvPr>
            <p:cNvCxnSpPr>
              <a:cxnSpLocks/>
              <a:stCxn id="116" idx="6"/>
              <a:endCxn id="10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24A1C6FD-5AEE-EEE3-B718-91382361BB34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85F0423E-CEB8-559F-27DD-B7AAA40F3C40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05F6FA92-7BE4-DA11-CCF4-65E9AAEA446F}"/>
                </a:ext>
              </a:extLst>
            </p:cNvPr>
            <p:cNvCxnSpPr>
              <a:cxnSpLocks/>
              <a:stCxn id="104" idx="2"/>
              <a:endCxn id="11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05FF3676-F849-3FF2-9C0D-D41975C894AC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D4984185-3BA5-F8B4-C64E-D87D2C1F4385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F500EC7E-111E-3F20-1AD5-B283CBD07519}"/>
                </a:ext>
              </a:extLst>
            </p:cNvPr>
            <p:cNvCxnSpPr>
              <a:cxnSpLocks/>
              <a:stCxn id="105" idx="2"/>
              <a:endCxn id="11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フローチャート: 書類 112">
              <a:extLst>
                <a:ext uri="{FF2B5EF4-FFF2-40B4-BE49-F238E27FC236}">
                  <a16:creationId xmlns:a16="http://schemas.microsoft.com/office/drawing/2014/main" id="{53475BBA-A1C2-41CF-3548-1A7F37031B9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14" name="コネクタ: 曲線 113">
              <a:extLst>
                <a:ext uri="{FF2B5EF4-FFF2-40B4-BE49-F238E27FC236}">
                  <a16:creationId xmlns:a16="http://schemas.microsoft.com/office/drawing/2014/main" id="{111DDF2E-2E0B-138B-B30D-4223D92C5B1B}"/>
                </a:ext>
              </a:extLst>
            </p:cNvPr>
            <p:cNvCxnSpPr>
              <a:cxnSpLocks/>
              <a:stCxn id="116" idx="5"/>
              <a:endCxn id="11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BE640337-0564-34B9-40D9-E9D66AE500BB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16" name="スマイル 115">
              <a:extLst>
                <a:ext uri="{FF2B5EF4-FFF2-40B4-BE49-F238E27FC236}">
                  <a16:creationId xmlns:a16="http://schemas.microsoft.com/office/drawing/2014/main" id="{4364F76C-7FB8-A0E8-0E70-8EBD29F36DFC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7" name="スマイル 116">
              <a:extLst>
                <a:ext uri="{FF2B5EF4-FFF2-40B4-BE49-F238E27FC236}">
                  <a16:creationId xmlns:a16="http://schemas.microsoft.com/office/drawing/2014/main" id="{87B75E36-8AB6-02DF-B5A6-03FADAFCB0A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18" name="図 117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C3FC5EF5-3BFE-964A-3DD9-D7C560E9A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BB589C78-1CC6-2111-7690-4B31E45A2C7D}"/>
              </a:ext>
            </a:extLst>
          </p:cNvPr>
          <p:cNvGrpSpPr/>
          <p:nvPr/>
        </p:nvGrpSpPr>
        <p:grpSpPr>
          <a:xfrm>
            <a:off x="5611774" y="701840"/>
            <a:ext cx="2295248" cy="1223918"/>
            <a:chOff x="9171761" y="635951"/>
            <a:chExt cx="2295248" cy="1223918"/>
          </a:xfrm>
        </p:grpSpPr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D69E0E4-1AF1-17A5-AE31-E721CAEF658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4E268E21-0C1F-140C-ADA6-73CC5BC539F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E51C4452-2F8D-D8D0-24AC-4FAC5C89FEB3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3" name="コネクタ: カギ線 122">
              <a:extLst>
                <a:ext uri="{FF2B5EF4-FFF2-40B4-BE49-F238E27FC236}">
                  <a16:creationId xmlns:a16="http://schemas.microsoft.com/office/drawing/2014/main" id="{F6321232-1520-6632-1D0E-A0CB940A1208}"/>
                </a:ext>
              </a:extLst>
            </p:cNvPr>
            <p:cNvCxnSpPr>
              <a:cxnSpLocks/>
              <a:stCxn id="133" idx="6"/>
              <a:endCxn id="122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F5D45928-2111-A924-6D5D-9B52D046196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5" name="四角形: 角を丸くする 124">
              <a:extLst>
                <a:ext uri="{FF2B5EF4-FFF2-40B4-BE49-F238E27FC236}">
                  <a16:creationId xmlns:a16="http://schemas.microsoft.com/office/drawing/2014/main" id="{19171D04-FD04-72C4-674E-0C0281AB488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B0A2BAAC-9574-1F8D-52D7-32BC7BA3A57B}"/>
                </a:ext>
              </a:extLst>
            </p:cNvPr>
            <p:cNvCxnSpPr>
              <a:cxnSpLocks/>
              <a:stCxn id="121" idx="2"/>
              <a:endCxn id="133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フローチャート: 書類 126">
              <a:extLst>
                <a:ext uri="{FF2B5EF4-FFF2-40B4-BE49-F238E27FC236}">
                  <a16:creationId xmlns:a16="http://schemas.microsoft.com/office/drawing/2014/main" id="{4F414312-2C85-F69E-9053-5EB0696891A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4AA65393-59D2-201C-D374-8F3B7071358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582868B6-556F-3287-E60B-EEC2034C5822}"/>
                </a:ext>
              </a:extLst>
            </p:cNvPr>
            <p:cNvCxnSpPr>
              <a:cxnSpLocks/>
              <a:stCxn id="122" idx="2"/>
              <a:endCxn id="134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フローチャート: 書類 129">
              <a:extLst>
                <a:ext uri="{FF2B5EF4-FFF2-40B4-BE49-F238E27FC236}">
                  <a16:creationId xmlns:a16="http://schemas.microsoft.com/office/drawing/2014/main" id="{321C3A71-01CD-F189-052A-8F811EE5BE51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31" name="コネクタ: 曲線 130">
              <a:extLst>
                <a:ext uri="{FF2B5EF4-FFF2-40B4-BE49-F238E27FC236}">
                  <a16:creationId xmlns:a16="http://schemas.microsoft.com/office/drawing/2014/main" id="{43AB7F08-2E86-EB3B-D31E-3619852D1374}"/>
                </a:ext>
              </a:extLst>
            </p:cNvPr>
            <p:cNvCxnSpPr>
              <a:cxnSpLocks/>
              <a:stCxn id="133" idx="5"/>
              <a:endCxn id="134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C8107848-7EAF-6015-038A-B80A5C5C47D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3" name="スマイル 132">
              <a:extLst>
                <a:ext uri="{FF2B5EF4-FFF2-40B4-BE49-F238E27FC236}">
                  <a16:creationId xmlns:a16="http://schemas.microsoft.com/office/drawing/2014/main" id="{8C595AEF-8560-168B-BF41-879E1D28A26E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4" name="スマイル 133">
              <a:extLst>
                <a:ext uri="{FF2B5EF4-FFF2-40B4-BE49-F238E27FC236}">
                  <a16:creationId xmlns:a16="http://schemas.microsoft.com/office/drawing/2014/main" id="{570E9AF7-6E52-CE88-D013-8B373B1B704F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5" name="図 13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B232755F-6324-C923-95BC-FDB1F853E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43D3F909-B4DA-97FC-E8D9-5399FED24620}"/>
              </a:ext>
            </a:extLst>
          </p:cNvPr>
          <p:cNvGrpSpPr/>
          <p:nvPr/>
        </p:nvGrpSpPr>
        <p:grpSpPr>
          <a:xfrm>
            <a:off x="5611774" y="2250042"/>
            <a:ext cx="2295248" cy="1223918"/>
            <a:chOff x="9171761" y="635951"/>
            <a:chExt cx="2295248" cy="1223918"/>
          </a:xfrm>
        </p:grpSpPr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FBCAF74B-3EE9-2CD8-78DC-3B74CA14D942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1A90AED8-F2B2-8A31-83B9-A6E01EFAAD5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8A6A7B51-0822-835D-B7E1-ECE63F02D563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40" name="コネクタ: カギ線 139">
              <a:extLst>
                <a:ext uri="{FF2B5EF4-FFF2-40B4-BE49-F238E27FC236}">
                  <a16:creationId xmlns:a16="http://schemas.microsoft.com/office/drawing/2014/main" id="{75727C32-0C82-0576-746A-1DBC51F695F4}"/>
                </a:ext>
              </a:extLst>
            </p:cNvPr>
            <p:cNvCxnSpPr>
              <a:cxnSpLocks/>
              <a:stCxn id="150" idx="6"/>
              <a:endCxn id="13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138ED6DE-034C-190B-EAAC-6A913F5FDD3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42" name="四角形: 角を丸くする 141">
              <a:extLst>
                <a:ext uri="{FF2B5EF4-FFF2-40B4-BE49-F238E27FC236}">
                  <a16:creationId xmlns:a16="http://schemas.microsoft.com/office/drawing/2014/main" id="{9CE5E052-B757-D852-3873-524B6829856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9C5462FB-0823-79B9-6858-7E7706A76800}"/>
                </a:ext>
              </a:extLst>
            </p:cNvPr>
            <p:cNvCxnSpPr>
              <a:cxnSpLocks/>
              <a:stCxn id="138" idx="2"/>
              <a:endCxn id="15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フローチャート: 書類 143">
              <a:extLst>
                <a:ext uri="{FF2B5EF4-FFF2-40B4-BE49-F238E27FC236}">
                  <a16:creationId xmlns:a16="http://schemas.microsoft.com/office/drawing/2014/main" id="{A59942AF-49B0-C99D-BB2D-EA445EEE749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26A776E1-A7FF-8D74-E378-35D0533EAA0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46" name="直線矢印コネクタ 145">
              <a:extLst>
                <a:ext uri="{FF2B5EF4-FFF2-40B4-BE49-F238E27FC236}">
                  <a16:creationId xmlns:a16="http://schemas.microsoft.com/office/drawing/2014/main" id="{45E45405-B1FD-8297-AA47-7B8A6FCA639D}"/>
                </a:ext>
              </a:extLst>
            </p:cNvPr>
            <p:cNvCxnSpPr>
              <a:cxnSpLocks/>
              <a:stCxn id="139" idx="2"/>
              <a:endCxn id="15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フローチャート: 書類 146">
              <a:extLst>
                <a:ext uri="{FF2B5EF4-FFF2-40B4-BE49-F238E27FC236}">
                  <a16:creationId xmlns:a16="http://schemas.microsoft.com/office/drawing/2014/main" id="{A5B3C3F4-C6E9-884F-3B69-F8C67B42E861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48" name="コネクタ: 曲線 147">
              <a:extLst>
                <a:ext uri="{FF2B5EF4-FFF2-40B4-BE49-F238E27FC236}">
                  <a16:creationId xmlns:a16="http://schemas.microsoft.com/office/drawing/2014/main" id="{12485C01-56E6-5C2E-AF91-768FCBEA0486}"/>
                </a:ext>
              </a:extLst>
            </p:cNvPr>
            <p:cNvCxnSpPr>
              <a:cxnSpLocks/>
              <a:stCxn id="150" idx="5"/>
              <a:endCxn id="15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BB3E0667-68A6-0144-102D-56178452A3D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50" name="スマイル 149">
              <a:extLst>
                <a:ext uri="{FF2B5EF4-FFF2-40B4-BE49-F238E27FC236}">
                  <a16:creationId xmlns:a16="http://schemas.microsoft.com/office/drawing/2014/main" id="{B8AF00D2-1C5A-7915-4CB8-B24E8B87D6AA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51" name="スマイル 150">
              <a:extLst>
                <a:ext uri="{FF2B5EF4-FFF2-40B4-BE49-F238E27FC236}">
                  <a16:creationId xmlns:a16="http://schemas.microsoft.com/office/drawing/2014/main" id="{4C3BA317-4A8D-5439-9353-C73BAC2790C3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52" name="図 15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1FC5A858-1032-BD73-617D-48C397FEB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AA6A98C6-5BAF-46D1-8424-69B4173AAD5F}"/>
              </a:ext>
            </a:extLst>
          </p:cNvPr>
          <p:cNvGrpSpPr/>
          <p:nvPr/>
        </p:nvGrpSpPr>
        <p:grpSpPr>
          <a:xfrm>
            <a:off x="5602604" y="3843739"/>
            <a:ext cx="2295248" cy="1186543"/>
            <a:chOff x="9171761" y="673326"/>
            <a:chExt cx="2295248" cy="1186543"/>
          </a:xfrm>
        </p:grpSpPr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B26B21BE-3D14-8B20-87D9-250F99E9DD6E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82795073-89E1-4D4E-49D7-C31DE8950A8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56" name="コネクタ: カギ線 155">
              <a:extLst>
                <a:ext uri="{FF2B5EF4-FFF2-40B4-BE49-F238E27FC236}">
                  <a16:creationId xmlns:a16="http://schemas.microsoft.com/office/drawing/2014/main" id="{4C611447-3DA6-74A4-98CA-4603A26F3E06}"/>
                </a:ext>
              </a:extLst>
            </p:cNvPr>
            <p:cNvCxnSpPr>
              <a:cxnSpLocks/>
              <a:stCxn id="166" idx="6"/>
              <a:endCxn id="15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E7E253D7-996D-DD9C-0C31-D0BC2870738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8" name="四角形: 角を丸くする 157">
              <a:extLst>
                <a:ext uri="{FF2B5EF4-FFF2-40B4-BE49-F238E27FC236}">
                  <a16:creationId xmlns:a16="http://schemas.microsoft.com/office/drawing/2014/main" id="{174941EB-EA30-2377-F049-79E89D17EEB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1248FA27-7753-741F-C12D-7C83779DE429}"/>
                </a:ext>
              </a:extLst>
            </p:cNvPr>
            <p:cNvCxnSpPr>
              <a:cxnSpLocks/>
              <a:stCxn id="154" idx="2"/>
              <a:endCxn id="16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フローチャート: 書類 159">
              <a:extLst>
                <a:ext uri="{FF2B5EF4-FFF2-40B4-BE49-F238E27FC236}">
                  <a16:creationId xmlns:a16="http://schemas.microsoft.com/office/drawing/2014/main" id="{3D8401DC-7686-4EB1-68A8-DBB72F3D712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036B0FA2-EAE9-74A1-3CEB-C2981A4547FE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62" name="直線矢印コネクタ 161">
              <a:extLst>
                <a:ext uri="{FF2B5EF4-FFF2-40B4-BE49-F238E27FC236}">
                  <a16:creationId xmlns:a16="http://schemas.microsoft.com/office/drawing/2014/main" id="{16FF954E-19FB-9826-6C20-2AB8E63D6614}"/>
                </a:ext>
              </a:extLst>
            </p:cNvPr>
            <p:cNvCxnSpPr>
              <a:cxnSpLocks/>
              <a:stCxn id="155" idx="2"/>
              <a:endCxn id="16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フローチャート: 書類 162">
              <a:extLst>
                <a:ext uri="{FF2B5EF4-FFF2-40B4-BE49-F238E27FC236}">
                  <a16:creationId xmlns:a16="http://schemas.microsoft.com/office/drawing/2014/main" id="{89D0693C-65F3-C386-4984-F3B1BA689C9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64" name="コネクタ: 曲線 163">
              <a:extLst>
                <a:ext uri="{FF2B5EF4-FFF2-40B4-BE49-F238E27FC236}">
                  <a16:creationId xmlns:a16="http://schemas.microsoft.com/office/drawing/2014/main" id="{1F89D6ED-BDFF-B770-7BD3-05150559CC9C}"/>
                </a:ext>
              </a:extLst>
            </p:cNvPr>
            <p:cNvCxnSpPr>
              <a:cxnSpLocks/>
              <a:stCxn id="166" idx="5"/>
              <a:endCxn id="16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103E57C8-50F9-895B-84D6-00A5B377AC2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66" name="スマイル 165">
              <a:extLst>
                <a:ext uri="{FF2B5EF4-FFF2-40B4-BE49-F238E27FC236}">
                  <a16:creationId xmlns:a16="http://schemas.microsoft.com/office/drawing/2014/main" id="{1E4315C1-CD08-747A-3C4C-48057F9B7D2E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7" name="スマイル 166">
              <a:extLst>
                <a:ext uri="{FF2B5EF4-FFF2-40B4-BE49-F238E27FC236}">
                  <a16:creationId xmlns:a16="http://schemas.microsoft.com/office/drawing/2014/main" id="{041AEBEA-ED38-D299-388E-BAE4CC652F7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E6BC7E85-614A-5816-1BE3-0FE06B7F3628}"/>
              </a:ext>
            </a:extLst>
          </p:cNvPr>
          <p:cNvGrpSpPr/>
          <p:nvPr/>
        </p:nvGrpSpPr>
        <p:grpSpPr>
          <a:xfrm>
            <a:off x="2009944" y="691718"/>
            <a:ext cx="2295248" cy="1223918"/>
            <a:chOff x="9171761" y="635951"/>
            <a:chExt cx="2295248" cy="1223918"/>
          </a:xfrm>
        </p:grpSpPr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93C6B6D7-0A63-BE34-B809-2AFDC62EF8A7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2DA598DB-364F-7444-4168-6DFAA19B9AE8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EDC717B6-598C-005E-EE1E-59D2B467EABB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72" name="コネクタ: カギ線 171">
              <a:extLst>
                <a:ext uri="{FF2B5EF4-FFF2-40B4-BE49-F238E27FC236}">
                  <a16:creationId xmlns:a16="http://schemas.microsoft.com/office/drawing/2014/main" id="{99A3D4D0-DCEF-2A9B-9FDF-4A82F54EAD68}"/>
                </a:ext>
              </a:extLst>
            </p:cNvPr>
            <p:cNvCxnSpPr>
              <a:cxnSpLocks/>
              <a:stCxn id="182" idx="6"/>
              <a:endCxn id="17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49D65FE5-0C38-B856-F275-5F64FD0A75D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74" name="四角形: 角を丸くする 173">
              <a:extLst>
                <a:ext uri="{FF2B5EF4-FFF2-40B4-BE49-F238E27FC236}">
                  <a16:creationId xmlns:a16="http://schemas.microsoft.com/office/drawing/2014/main" id="{83DCEDA7-006A-FBD0-8BEA-990A7FE6D1F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75" name="直線矢印コネクタ 174">
              <a:extLst>
                <a:ext uri="{FF2B5EF4-FFF2-40B4-BE49-F238E27FC236}">
                  <a16:creationId xmlns:a16="http://schemas.microsoft.com/office/drawing/2014/main" id="{61B1529D-8EFC-1F96-0886-EBE242BBA2A6}"/>
                </a:ext>
              </a:extLst>
            </p:cNvPr>
            <p:cNvCxnSpPr>
              <a:cxnSpLocks/>
              <a:stCxn id="170" idx="2"/>
              <a:endCxn id="18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フローチャート: 書類 175">
              <a:extLst>
                <a:ext uri="{FF2B5EF4-FFF2-40B4-BE49-F238E27FC236}">
                  <a16:creationId xmlns:a16="http://schemas.microsoft.com/office/drawing/2014/main" id="{5724DEF4-3EAB-B5A1-8405-E36E15B8584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4ABB5C56-EEEA-7813-111D-0688352EE97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8" name="直線矢印コネクタ 177">
              <a:extLst>
                <a:ext uri="{FF2B5EF4-FFF2-40B4-BE49-F238E27FC236}">
                  <a16:creationId xmlns:a16="http://schemas.microsoft.com/office/drawing/2014/main" id="{F0406A34-8B0E-DDAD-F3A4-17CEEC54E6DF}"/>
                </a:ext>
              </a:extLst>
            </p:cNvPr>
            <p:cNvCxnSpPr>
              <a:cxnSpLocks/>
              <a:stCxn id="171" idx="2"/>
              <a:endCxn id="18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フローチャート: 書類 178">
              <a:extLst>
                <a:ext uri="{FF2B5EF4-FFF2-40B4-BE49-F238E27FC236}">
                  <a16:creationId xmlns:a16="http://schemas.microsoft.com/office/drawing/2014/main" id="{0E01DB7C-D745-C160-F426-CD45F875A8C2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80" name="コネクタ: 曲線 179">
              <a:extLst>
                <a:ext uri="{FF2B5EF4-FFF2-40B4-BE49-F238E27FC236}">
                  <a16:creationId xmlns:a16="http://schemas.microsoft.com/office/drawing/2014/main" id="{FA6E583A-5C94-5E8F-2416-FD9954071876}"/>
                </a:ext>
              </a:extLst>
            </p:cNvPr>
            <p:cNvCxnSpPr>
              <a:cxnSpLocks/>
              <a:stCxn id="182" idx="5"/>
              <a:endCxn id="18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楕円 180">
              <a:extLst>
                <a:ext uri="{FF2B5EF4-FFF2-40B4-BE49-F238E27FC236}">
                  <a16:creationId xmlns:a16="http://schemas.microsoft.com/office/drawing/2014/main" id="{280CB6D6-CC17-BD43-F335-6F48BE62663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82" name="スマイル 181">
              <a:extLst>
                <a:ext uri="{FF2B5EF4-FFF2-40B4-BE49-F238E27FC236}">
                  <a16:creationId xmlns:a16="http://schemas.microsoft.com/office/drawing/2014/main" id="{4C420CC3-9440-3824-B365-084B052CE6D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83" name="スマイル 182">
              <a:extLst>
                <a:ext uri="{FF2B5EF4-FFF2-40B4-BE49-F238E27FC236}">
                  <a16:creationId xmlns:a16="http://schemas.microsoft.com/office/drawing/2014/main" id="{B07E960A-1297-DDB7-C494-E503C5CECD1F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84" name="図 183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E7C6EC7-6BEF-C7A6-D1F8-B3545669F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0A1F4EAD-34DE-3125-CE77-538F3589647D}"/>
              </a:ext>
            </a:extLst>
          </p:cNvPr>
          <p:cNvGrpSpPr/>
          <p:nvPr/>
        </p:nvGrpSpPr>
        <p:grpSpPr>
          <a:xfrm>
            <a:off x="2009944" y="2277295"/>
            <a:ext cx="2295248" cy="1186543"/>
            <a:chOff x="9171761" y="673326"/>
            <a:chExt cx="2295248" cy="11865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AFDB4F3-AAE8-FBDC-AC62-9E09AD4F605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A7773F0F-4387-C15D-86E0-2E041DF0BBE2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8" name="コネクタ: カギ線 187">
              <a:extLst>
                <a:ext uri="{FF2B5EF4-FFF2-40B4-BE49-F238E27FC236}">
                  <a16:creationId xmlns:a16="http://schemas.microsoft.com/office/drawing/2014/main" id="{3A2B6BA8-08C3-769E-A868-A78A8B511D30}"/>
                </a:ext>
              </a:extLst>
            </p:cNvPr>
            <p:cNvCxnSpPr>
              <a:cxnSpLocks/>
              <a:stCxn id="198" idx="6"/>
              <a:endCxn id="18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楕円 188">
              <a:extLst>
                <a:ext uri="{FF2B5EF4-FFF2-40B4-BE49-F238E27FC236}">
                  <a16:creationId xmlns:a16="http://schemas.microsoft.com/office/drawing/2014/main" id="{1F6FADA3-7E0F-A8A7-D2DD-494C5B87B71D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90" name="四角形: 角を丸くする 189">
              <a:extLst>
                <a:ext uri="{FF2B5EF4-FFF2-40B4-BE49-F238E27FC236}">
                  <a16:creationId xmlns:a16="http://schemas.microsoft.com/office/drawing/2014/main" id="{C2E8B76E-2C62-1EBB-C766-8790B25357A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91" name="直線矢印コネクタ 190">
              <a:extLst>
                <a:ext uri="{FF2B5EF4-FFF2-40B4-BE49-F238E27FC236}">
                  <a16:creationId xmlns:a16="http://schemas.microsoft.com/office/drawing/2014/main" id="{6B750397-D3C0-EAE7-4655-DDE82F9E8907}"/>
                </a:ext>
              </a:extLst>
            </p:cNvPr>
            <p:cNvCxnSpPr>
              <a:cxnSpLocks/>
              <a:stCxn id="186" idx="2"/>
              <a:endCxn id="19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フローチャート: 書類 191">
              <a:extLst>
                <a:ext uri="{FF2B5EF4-FFF2-40B4-BE49-F238E27FC236}">
                  <a16:creationId xmlns:a16="http://schemas.microsoft.com/office/drawing/2014/main" id="{2CDD86E7-C2EB-4F1B-E1D6-DA8A4DDF16FA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93" name="楕円 192">
              <a:extLst>
                <a:ext uri="{FF2B5EF4-FFF2-40B4-BE49-F238E27FC236}">
                  <a16:creationId xmlns:a16="http://schemas.microsoft.com/office/drawing/2014/main" id="{2032DCCA-72B9-1880-1B22-4951BC0A89EA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94" name="直線矢印コネクタ 193">
              <a:extLst>
                <a:ext uri="{FF2B5EF4-FFF2-40B4-BE49-F238E27FC236}">
                  <a16:creationId xmlns:a16="http://schemas.microsoft.com/office/drawing/2014/main" id="{312D6367-289A-76C2-B5EE-78F6A526A285}"/>
                </a:ext>
              </a:extLst>
            </p:cNvPr>
            <p:cNvCxnSpPr>
              <a:cxnSpLocks/>
              <a:stCxn id="187" idx="2"/>
              <a:endCxn id="19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フローチャート: 書類 194">
              <a:extLst>
                <a:ext uri="{FF2B5EF4-FFF2-40B4-BE49-F238E27FC236}">
                  <a16:creationId xmlns:a16="http://schemas.microsoft.com/office/drawing/2014/main" id="{28B9CD15-033A-88CD-E50D-12DB35DC77C0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6" name="コネクタ: 曲線 195">
              <a:extLst>
                <a:ext uri="{FF2B5EF4-FFF2-40B4-BE49-F238E27FC236}">
                  <a16:creationId xmlns:a16="http://schemas.microsoft.com/office/drawing/2014/main" id="{65FFFFA7-0CA5-B53C-6F51-AE0A1F11CE8A}"/>
                </a:ext>
              </a:extLst>
            </p:cNvPr>
            <p:cNvCxnSpPr>
              <a:cxnSpLocks/>
              <a:stCxn id="198" idx="5"/>
              <a:endCxn id="19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楕円 196">
              <a:extLst>
                <a:ext uri="{FF2B5EF4-FFF2-40B4-BE49-F238E27FC236}">
                  <a16:creationId xmlns:a16="http://schemas.microsoft.com/office/drawing/2014/main" id="{CE896CD7-82BF-B7D4-3F7C-9DFB99545E8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8" name="スマイル 197">
              <a:extLst>
                <a:ext uri="{FF2B5EF4-FFF2-40B4-BE49-F238E27FC236}">
                  <a16:creationId xmlns:a16="http://schemas.microsoft.com/office/drawing/2014/main" id="{67ADAFF6-E98F-B3CB-FA0A-AF959D9094D4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9" name="スマイル 198">
              <a:extLst>
                <a:ext uri="{FF2B5EF4-FFF2-40B4-BE49-F238E27FC236}">
                  <a16:creationId xmlns:a16="http://schemas.microsoft.com/office/drawing/2014/main" id="{3AE7CD5E-7BC3-20A2-61A5-DE080418152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468FCB1E-8E7C-44C7-0089-8EF2F1AB9CBB}"/>
              </a:ext>
            </a:extLst>
          </p:cNvPr>
          <p:cNvGrpSpPr/>
          <p:nvPr/>
        </p:nvGrpSpPr>
        <p:grpSpPr>
          <a:xfrm>
            <a:off x="2000774" y="3833617"/>
            <a:ext cx="2295248" cy="1186543"/>
            <a:chOff x="9171761" y="673326"/>
            <a:chExt cx="2295248" cy="118654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C63338CA-3DB9-36CC-3DD6-43DC441D29B4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13F13988-3BE9-50DB-11F7-5D21E996ECFC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3" name="コネクタ: カギ線 202">
              <a:extLst>
                <a:ext uri="{FF2B5EF4-FFF2-40B4-BE49-F238E27FC236}">
                  <a16:creationId xmlns:a16="http://schemas.microsoft.com/office/drawing/2014/main" id="{590B8697-8A2E-2FCF-2635-633B170AD7D4}"/>
                </a:ext>
              </a:extLst>
            </p:cNvPr>
            <p:cNvCxnSpPr>
              <a:cxnSpLocks/>
              <a:stCxn id="213" idx="6"/>
              <a:endCxn id="202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楕円 203">
              <a:extLst>
                <a:ext uri="{FF2B5EF4-FFF2-40B4-BE49-F238E27FC236}">
                  <a16:creationId xmlns:a16="http://schemas.microsoft.com/office/drawing/2014/main" id="{5CAE8FFB-E293-EBDC-BC65-806AEBA2D2B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5" name="四角形: 角を丸くする 204">
              <a:extLst>
                <a:ext uri="{FF2B5EF4-FFF2-40B4-BE49-F238E27FC236}">
                  <a16:creationId xmlns:a16="http://schemas.microsoft.com/office/drawing/2014/main" id="{B18D207B-F16C-C860-1F3B-8AE2C7BB9DB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A60774C8-3BA9-0C16-4580-29E673E4EE97}"/>
                </a:ext>
              </a:extLst>
            </p:cNvPr>
            <p:cNvCxnSpPr>
              <a:cxnSpLocks/>
              <a:stCxn id="201" idx="2"/>
              <a:endCxn id="213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フローチャート: 書類 206">
              <a:extLst>
                <a:ext uri="{FF2B5EF4-FFF2-40B4-BE49-F238E27FC236}">
                  <a16:creationId xmlns:a16="http://schemas.microsoft.com/office/drawing/2014/main" id="{FFDFDBF3-D67E-3260-CE9F-B109917B56E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8" name="楕円 207">
              <a:extLst>
                <a:ext uri="{FF2B5EF4-FFF2-40B4-BE49-F238E27FC236}">
                  <a16:creationId xmlns:a16="http://schemas.microsoft.com/office/drawing/2014/main" id="{B8E8B577-AFE4-7746-87FC-BAF96AEE98EC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9" name="直線矢印コネクタ 208">
              <a:extLst>
                <a:ext uri="{FF2B5EF4-FFF2-40B4-BE49-F238E27FC236}">
                  <a16:creationId xmlns:a16="http://schemas.microsoft.com/office/drawing/2014/main" id="{E3C21124-025E-56B6-FCC4-D712B0611A27}"/>
                </a:ext>
              </a:extLst>
            </p:cNvPr>
            <p:cNvCxnSpPr>
              <a:cxnSpLocks/>
              <a:stCxn id="202" idx="2"/>
              <a:endCxn id="214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フローチャート: 書類 209">
              <a:extLst>
                <a:ext uri="{FF2B5EF4-FFF2-40B4-BE49-F238E27FC236}">
                  <a16:creationId xmlns:a16="http://schemas.microsoft.com/office/drawing/2014/main" id="{D3FAF664-BA88-AD05-7C71-45429EAA7205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11" name="コネクタ: 曲線 210">
              <a:extLst>
                <a:ext uri="{FF2B5EF4-FFF2-40B4-BE49-F238E27FC236}">
                  <a16:creationId xmlns:a16="http://schemas.microsoft.com/office/drawing/2014/main" id="{096B2D59-4D29-08FE-4CD9-6ACDBBC79B22}"/>
                </a:ext>
              </a:extLst>
            </p:cNvPr>
            <p:cNvCxnSpPr>
              <a:cxnSpLocks/>
              <a:stCxn id="213" idx="5"/>
              <a:endCxn id="214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楕円 211">
              <a:extLst>
                <a:ext uri="{FF2B5EF4-FFF2-40B4-BE49-F238E27FC236}">
                  <a16:creationId xmlns:a16="http://schemas.microsoft.com/office/drawing/2014/main" id="{1AD4D5A3-1683-2D65-5EBF-BCC559887E2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3" name="スマイル 212">
              <a:extLst>
                <a:ext uri="{FF2B5EF4-FFF2-40B4-BE49-F238E27FC236}">
                  <a16:creationId xmlns:a16="http://schemas.microsoft.com/office/drawing/2014/main" id="{0D65FE1A-6AA2-B332-1B5A-C9E3138179F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4" name="スマイル 213">
              <a:extLst>
                <a:ext uri="{FF2B5EF4-FFF2-40B4-BE49-F238E27FC236}">
                  <a16:creationId xmlns:a16="http://schemas.microsoft.com/office/drawing/2014/main" id="{83E7A900-8752-5255-7D7D-6C0B9C5A881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22865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4533B83-40EC-DF1F-AEF2-8196AB1459A2}"/>
              </a:ext>
            </a:extLst>
          </p:cNvPr>
          <p:cNvSpPr/>
          <p:nvPr/>
        </p:nvSpPr>
        <p:spPr>
          <a:xfrm>
            <a:off x="8538304" y="620247"/>
            <a:ext cx="3574354" cy="619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EE6A547-85F5-EF71-C9BA-AD810338CD93}"/>
              </a:ext>
            </a:extLst>
          </p:cNvPr>
          <p:cNvGrpSpPr/>
          <p:nvPr/>
        </p:nvGrpSpPr>
        <p:grpSpPr>
          <a:xfrm>
            <a:off x="75815" y="36289"/>
            <a:ext cx="12040369" cy="6785422"/>
            <a:chOff x="75815" y="36289"/>
            <a:chExt cx="12040369" cy="678542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9A0B4AF-6C6A-BF22-DC0B-434E9CF88915}"/>
                </a:ext>
              </a:extLst>
            </p:cNvPr>
            <p:cNvSpPr/>
            <p:nvPr/>
          </p:nvSpPr>
          <p:spPr>
            <a:xfrm>
              <a:off x="1371933" y="2173793"/>
              <a:ext cx="3582003" cy="4641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8165444-086A-2D58-C799-3BC94768C33F}"/>
                </a:ext>
              </a:extLst>
            </p:cNvPr>
            <p:cNvSpPr/>
            <p:nvPr/>
          </p:nvSpPr>
          <p:spPr>
            <a:xfrm>
              <a:off x="4953936" y="3727339"/>
              <a:ext cx="3574354" cy="308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346199E-FA54-E3F5-4C63-4BB4A7843DDA}"/>
                </a:ext>
              </a:extLst>
            </p:cNvPr>
            <p:cNvGrpSpPr/>
            <p:nvPr/>
          </p:nvGrpSpPr>
          <p:grpSpPr>
            <a:xfrm>
              <a:off x="75815" y="36289"/>
              <a:ext cx="12040369" cy="6785422"/>
              <a:chOff x="-1" y="-6439"/>
              <a:chExt cx="12192001" cy="6870875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6DD3B28E-F4A4-8D19-94B0-AD8343C4B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2157984"/>
                <a:ext cx="10879559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95909BFC-3CDE-EB6C-F410-BBD858D25EDC}"/>
                  </a:ext>
                </a:extLst>
              </p:cNvPr>
              <p:cNvCxnSpPr/>
              <p:nvPr/>
            </p:nvCxnSpPr>
            <p:spPr>
              <a:xfrm>
                <a:off x="0" y="3723282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CC3DE91B-7AA4-5E71-5215-968EB15B190A}"/>
                  </a:ext>
                </a:extLst>
              </p:cNvPr>
              <p:cNvCxnSpPr/>
              <p:nvPr/>
            </p:nvCxnSpPr>
            <p:spPr>
              <a:xfrm>
                <a:off x="0" y="52913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8FA96F2-1DF5-1740-6ECD-A6497EE324C1}"/>
                  </a:ext>
                </a:extLst>
              </p:cNvPr>
              <p:cNvCxnSpPr/>
              <p:nvPr/>
            </p:nvCxnSpPr>
            <p:spPr>
              <a:xfrm>
                <a:off x="0" y="584873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FB527110-2177-9566-6E0B-CFDDB44BF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-6439"/>
                <a:ext cx="0" cy="6864439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49CA4B7-78DE-4B24-3A80-CB488FEAC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9561" y="-6439"/>
                <a:ext cx="0" cy="687087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9793B64A-CD10-B5B4-3CB5-BA9B00D46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681" y="0"/>
                <a:ext cx="0" cy="686443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1904F15-853A-7D5E-4A71-0C4FE32ADBBC}"/>
                  </a:ext>
                </a:extLst>
              </p:cNvPr>
              <p:cNvSpPr/>
              <p:nvPr/>
            </p:nvSpPr>
            <p:spPr>
              <a:xfrm>
                <a:off x="-1" y="-6438"/>
                <a:ext cx="12191999" cy="687087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noFill/>
                </a:endParaRPr>
              </a:p>
            </p:txBody>
          </p:sp>
        </p:grp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853BC3-6147-FBA8-A75A-A3F5F89F6D86}"/>
              </a:ext>
            </a:extLst>
          </p:cNvPr>
          <p:cNvSpPr txBox="1"/>
          <p:nvPr/>
        </p:nvSpPr>
        <p:spPr>
          <a:xfrm>
            <a:off x="2141075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618F10-E54C-7385-6628-3CE7E69E744E}"/>
              </a:ext>
            </a:extLst>
          </p:cNvPr>
          <p:cNvSpPr txBox="1"/>
          <p:nvPr/>
        </p:nvSpPr>
        <p:spPr>
          <a:xfrm>
            <a:off x="5730750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742D69-D88C-0423-BA9B-EDDBAEA4F4CB}"/>
              </a:ext>
            </a:extLst>
          </p:cNvPr>
          <p:cNvSpPr txBox="1"/>
          <p:nvPr/>
        </p:nvSpPr>
        <p:spPr>
          <a:xfrm>
            <a:off x="9312758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EA6DBF9-E5F1-0648-2579-224E5C351215}"/>
              </a:ext>
            </a:extLst>
          </p:cNvPr>
          <p:cNvSpPr txBox="1"/>
          <p:nvPr/>
        </p:nvSpPr>
        <p:spPr>
          <a:xfrm rot="16200000">
            <a:off x="-91912" y="1877548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1B27FC-2CCC-8300-FE48-ACC3E6C32604}"/>
              </a:ext>
            </a:extLst>
          </p:cNvPr>
          <p:cNvSpPr txBox="1"/>
          <p:nvPr/>
        </p:nvSpPr>
        <p:spPr>
          <a:xfrm rot="16200000">
            <a:off x="-7067" y="4200827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7731D3-BFF4-4EEA-5EC0-7F683BF34EB7}"/>
              </a:ext>
            </a:extLst>
          </p:cNvPr>
          <p:cNvSpPr txBox="1"/>
          <p:nvPr/>
        </p:nvSpPr>
        <p:spPr>
          <a:xfrm rot="16200000">
            <a:off x="-83349" y="5752295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70FE5A8-0043-AE9C-ADBE-C6D5622E5629}"/>
              </a:ext>
            </a:extLst>
          </p:cNvPr>
          <p:cNvGrpSpPr/>
          <p:nvPr/>
        </p:nvGrpSpPr>
        <p:grpSpPr>
          <a:xfrm>
            <a:off x="9162591" y="5336976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9F369D1-6038-A456-4E5B-6DDFEE49B343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7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  <a:gs pos="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97DD3542-9A97-5303-C321-1CBCF48BDF1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D7EAEEDC-51E9-C323-7F97-A3C47E5E73DD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89B4EFAA-E249-A267-A32F-EF5609A2301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35B06E22-32F1-39AB-2681-B7B014C0E4EF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BB8CD465-3471-9CE4-42BB-B9AEE4392787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5800CBFB-8660-F7EF-94EE-13474443B447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537EF455-B702-A08D-B548-82C83B4F1B0E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0B09AB5E-D431-5AE8-0F82-BFFC7DA2CCD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B9F5BA35-2B57-6E13-C930-EE4A66E0C1A1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53063807-F823-DF35-A4C7-82284E52225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25FC499B-0E3D-4C79-B5E3-DACEDB09487B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DAE547FD-B8AE-16FB-1FF8-A3D0373190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4BDD5FA2-569B-0721-D264-A81A5132DCC2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0563016-046C-C162-B3ED-0DC11E5DC8CA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66" name="図 6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A05E9FDF-267B-9C4A-AABD-75931DE0D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4BCAFB2-0FAD-E3B9-AA17-EE7982C38F59}"/>
              </a:ext>
            </a:extLst>
          </p:cNvPr>
          <p:cNvGrpSpPr/>
          <p:nvPr/>
        </p:nvGrpSpPr>
        <p:grpSpPr>
          <a:xfrm>
            <a:off x="5601158" y="5392859"/>
            <a:ext cx="2295248" cy="1343708"/>
            <a:chOff x="9162591" y="5385948"/>
            <a:chExt cx="2295248" cy="1343708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5D6CC46A-8410-90A3-4023-B1AF66E7F42E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FB8BBA47-6493-83F6-36F7-82131045CD9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90" name="コネクタ: カギ線 89">
              <a:extLst>
                <a:ext uri="{FF2B5EF4-FFF2-40B4-BE49-F238E27FC236}">
                  <a16:creationId xmlns:a16="http://schemas.microsoft.com/office/drawing/2014/main" id="{64DE8B6C-A559-F4EC-8227-C50ACA56776F}"/>
                </a:ext>
              </a:extLst>
            </p:cNvPr>
            <p:cNvCxnSpPr>
              <a:cxnSpLocks/>
              <a:stCxn id="96" idx="6"/>
              <a:endCxn id="89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7F684850-185F-76B1-CA98-8BEB9579BB5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B7067C90-7585-4DF8-A175-980102E0207B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06D28B8B-FB57-9E3C-CBE2-5DE788CDDF3A}"/>
                </a:ext>
              </a:extLst>
            </p:cNvPr>
            <p:cNvCxnSpPr>
              <a:cxnSpLocks/>
              <a:stCxn id="88" idx="2"/>
              <a:endCxn id="96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2DBFA920-7742-2280-00D5-D201834494A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34769FDC-29C1-484B-ADFE-8BCFD226D3C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96" name="スマイル 95">
              <a:extLst>
                <a:ext uri="{FF2B5EF4-FFF2-40B4-BE49-F238E27FC236}">
                  <a16:creationId xmlns:a16="http://schemas.microsoft.com/office/drawing/2014/main" id="{E1F8389B-FD4E-7386-0339-AF6375073AB8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60A9B52E-CC6D-DB61-BB6D-F3DA5303325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23EE5DD-B821-233A-66F8-66064453B347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99" name="コネクタ: カギ線 98">
              <a:extLst>
                <a:ext uri="{FF2B5EF4-FFF2-40B4-BE49-F238E27FC236}">
                  <a16:creationId xmlns:a16="http://schemas.microsoft.com/office/drawing/2014/main" id="{96A197F9-4BBF-68CD-5D0F-9699997370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フローチャート: 書類 99">
              <a:extLst>
                <a:ext uri="{FF2B5EF4-FFF2-40B4-BE49-F238E27FC236}">
                  <a16:creationId xmlns:a16="http://schemas.microsoft.com/office/drawing/2014/main" id="{CA6182A6-4429-6294-6E0B-B6EEE716AC4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A969E8E4-5BC6-6320-B750-4188181B6A4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9A1FF5C8-3B3C-584E-A976-F908D1981D0E}"/>
              </a:ext>
            </a:extLst>
          </p:cNvPr>
          <p:cNvGrpSpPr/>
          <p:nvPr/>
        </p:nvGrpSpPr>
        <p:grpSpPr>
          <a:xfrm>
            <a:off x="2009681" y="5390057"/>
            <a:ext cx="2295248" cy="1343708"/>
            <a:chOff x="9162591" y="5385948"/>
            <a:chExt cx="2295248" cy="1343708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2F9F5BBB-9AFA-2930-5BEB-22EB88323658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14C3B339-AD8F-5562-27DA-9BA9AF143C37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E53CAF61-3C1E-B62A-0C44-35DE70D29ACA}"/>
                </a:ext>
              </a:extLst>
            </p:cNvPr>
            <p:cNvCxnSpPr>
              <a:cxnSpLocks/>
              <a:stCxn id="112" idx="6"/>
              <a:endCxn id="10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F82E6767-1E69-0034-1DD0-2805A91FEE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B8FB21B4-24E6-EF61-265C-06E47BEAF8E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0CA1DBAF-F374-3AC7-E157-476943D7AF6D}"/>
                </a:ext>
              </a:extLst>
            </p:cNvPr>
            <p:cNvCxnSpPr>
              <a:cxnSpLocks/>
              <a:stCxn id="104" idx="2"/>
              <a:endCxn id="1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48CA6F5A-19CF-0FDC-72B7-F8FB54299660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E7F561B3-9D90-661B-97F9-206051F6C19F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112" name="スマイル 111">
              <a:extLst>
                <a:ext uri="{FF2B5EF4-FFF2-40B4-BE49-F238E27FC236}">
                  <a16:creationId xmlns:a16="http://schemas.microsoft.com/office/drawing/2014/main" id="{BC532390-855C-27B5-6461-7316B77156D6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6BF7CDE5-738D-04B7-DF06-9DE2263DF300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18137418-2F3D-9437-1E1C-C7A303EA07B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115" name="コネクタ: カギ線 114">
              <a:extLst>
                <a:ext uri="{FF2B5EF4-FFF2-40B4-BE49-F238E27FC236}">
                  <a16:creationId xmlns:a16="http://schemas.microsoft.com/office/drawing/2014/main" id="{3468D14B-1FD0-A975-B71F-083498F5CF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フローチャート: 書類 115">
              <a:extLst>
                <a:ext uri="{FF2B5EF4-FFF2-40B4-BE49-F238E27FC236}">
                  <a16:creationId xmlns:a16="http://schemas.microsoft.com/office/drawing/2014/main" id="{A160E54E-8354-EADE-52CC-35455026419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5115734-6A80-0A3F-5476-E0E6DEF26151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13F879F1-F1A3-7FF6-0221-B9A0D46EF3DD}"/>
              </a:ext>
            </a:extLst>
          </p:cNvPr>
          <p:cNvGrpSpPr/>
          <p:nvPr/>
        </p:nvGrpSpPr>
        <p:grpSpPr>
          <a:xfrm>
            <a:off x="9171761" y="699451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2D9FF71B-33F1-3647-1016-612E3E65CDF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F7F02084-D384-F274-974F-1B7414482F4C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17EA0791-324B-02CB-C49A-C80435AB97D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74A272BE-EAF3-2841-5153-42B224F3FD83}"/>
                </a:ext>
              </a:extLst>
            </p:cNvPr>
            <p:cNvCxnSpPr>
              <a:cxnSpLocks/>
              <a:stCxn id="132" idx="6"/>
              <a:endCxn id="12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5DE286A-CEA8-E504-16B4-5078FAAB214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322E6231-69B7-4AE6-78B8-848235B950D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CD9048B5-142E-A1A1-5F19-F81CDAB195E9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フローチャート: 書類 125">
              <a:extLst>
                <a:ext uri="{FF2B5EF4-FFF2-40B4-BE49-F238E27FC236}">
                  <a16:creationId xmlns:a16="http://schemas.microsoft.com/office/drawing/2014/main" id="{395D87C7-113E-76A6-5875-C3A1C2B158AB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D503580F-D62D-179E-CA05-9C69BD4AAD3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27FED41C-0B6B-B588-4295-CD3E3F6AEC54}"/>
                </a:ext>
              </a:extLst>
            </p:cNvPr>
            <p:cNvCxnSpPr>
              <a:cxnSpLocks/>
              <a:stCxn id="121" idx="2"/>
              <a:endCxn id="13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フローチャート: 書類 128">
              <a:extLst>
                <a:ext uri="{FF2B5EF4-FFF2-40B4-BE49-F238E27FC236}">
                  <a16:creationId xmlns:a16="http://schemas.microsoft.com/office/drawing/2014/main" id="{2E42FF23-8638-24D4-D550-C994414073A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30" name="コネクタ: 曲線 129">
              <a:extLst>
                <a:ext uri="{FF2B5EF4-FFF2-40B4-BE49-F238E27FC236}">
                  <a16:creationId xmlns:a16="http://schemas.microsoft.com/office/drawing/2014/main" id="{7E4E703D-3943-AED0-ACFE-7E2321477EDA}"/>
                </a:ext>
              </a:extLst>
            </p:cNvPr>
            <p:cNvCxnSpPr>
              <a:cxnSpLocks/>
              <a:stCxn id="132" idx="5"/>
              <a:endCxn id="13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141BA02D-9747-0BA8-BFEC-38D3CD583CE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FB80991B-F512-8AC8-C172-BAEDEBB234A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3" name="スマイル 132">
              <a:extLst>
                <a:ext uri="{FF2B5EF4-FFF2-40B4-BE49-F238E27FC236}">
                  <a16:creationId xmlns:a16="http://schemas.microsoft.com/office/drawing/2014/main" id="{7010CE0D-F16C-6418-A889-68AEBF0CE1A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6" name="図 13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D126AD57-42D0-AB8F-2142-531810F6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59CA874B-5247-639C-81E0-F5E52E0A980D}"/>
              </a:ext>
            </a:extLst>
          </p:cNvPr>
          <p:cNvGrpSpPr/>
          <p:nvPr/>
        </p:nvGrpSpPr>
        <p:grpSpPr>
          <a:xfrm>
            <a:off x="9171761" y="2247653"/>
            <a:ext cx="2295248" cy="1223918"/>
            <a:chOff x="9171761" y="635951"/>
            <a:chExt cx="2295248" cy="1223918"/>
          </a:xfrm>
        </p:grpSpPr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D1166D2A-B28F-5065-0CBF-7287665138E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CF7CA1ED-37D3-D21B-589E-72571801E34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E236FA81-7971-90D1-8259-96D177A60302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BB766D33-C665-E264-BE99-BA55021DE1DE}"/>
                </a:ext>
              </a:extLst>
            </p:cNvPr>
            <p:cNvCxnSpPr>
              <a:cxnSpLocks/>
              <a:stCxn id="159" idx="6"/>
              <a:endCxn id="148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CA6B4A5B-25C8-034A-3057-787A8367171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1" name="四角形: 角を丸くする 150">
              <a:extLst>
                <a:ext uri="{FF2B5EF4-FFF2-40B4-BE49-F238E27FC236}">
                  <a16:creationId xmlns:a16="http://schemas.microsoft.com/office/drawing/2014/main" id="{172F7CD1-0A38-F976-9467-81624160DA81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123FC60D-15F1-3118-C374-78F921CA862E}"/>
                </a:ext>
              </a:extLst>
            </p:cNvPr>
            <p:cNvCxnSpPr>
              <a:cxnSpLocks/>
              <a:stCxn id="147" idx="2"/>
              <a:endCxn id="159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フローチャート: 書類 152">
              <a:extLst>
                <a:ext uri="{FF2B5EF4-FFF2-40B4-BE49-F238E27FC236}">
                  <a16:creationId xmlns:a16="http://schemas.microsoft.com/office/drawing/2014/main" id="{3C711699-DC25-FF71-5161-A598FFE3EA1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B99309D2-A2A5-D3CD-F6EF-602991F63797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9A782739-71BC-A868-C81D-8E83222349EE}"/>
                </a:ext>
              </a:extLst>
            </p:cNvPr>
            <p:cNvCxnSpPr>
              <a:cxnSpLocks/>
              <a:stCxn id="148" idx="2"/>
              <a:endCxn id="160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フローチャート: 書類 155">
              <a:extLst>
                <a:ext uri="{FF2B5EF4-FFF2-40B4-BE49-F238E27FC236}">
                  <a16:creationId xmlns:a16="http://schemas.microsoft.com/office/drawing/2014/main" id="{F78865D8-FE84-E412-3D83-F54D52CD762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57" name="コネクタ: 曲線 156">
              <a:extLst>
                <a:ext uri="{FF2B5EF4-FFF2-40B4-BE49-F238E27FC236}">
                  <a16:creationId xmlns:a16="http://schemas.microsoft.com/office/drawing/2014/main" id="{85149C50-686D-A0DB-6A43-E880942E7EA4}"/>
                </a:ext>
              </a:extLst>
            </p:cNvPr>
            <p:cNvCxnSpPr>
              <a:cxnSpLocks/>
              <a:stCxn id="159" idx="5"/>
              <a:endCxn id="160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9FA0B59C-1999-9A48-34ED-6C0ADEF36C6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59" name="スマイル 158">
              <a:extLst>
                <a:ext uri="{FF2B5EF4-FFF2-40B4-BE49-F238E27FC236}">
                  <a16:creationId xmlns:a16="http://schemas.microsoft.com/office/drawing/2014/main" id="{B7C7D2A8-8C4B-06F5-537E-9438D65A367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0" name="スマイル 159">
              <a:extLst>
                <a:ext uri="{FF2B5EF4-FFF2-40B4-BE49-F238E27FC236}">
                  <a16:creationId xmlns:a16="http://schemas.microsoft.com/office/drawing/2014/main" id="{E8560A7A-F738-647B-28CC-B3AF8B33A8D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61" name="図 16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08CE314-05D1-1545-4436-699316A98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B1A75741-8D1E-79A5-E2FB-D1BA454B7865}"/>
              </a:ext>
            </a:extLst>
          </p:cNvPr>
          <p:cNvGrpSpPr/>
          <p:nvPr/>
        </p:nvGrpSpPr>
        <p:grpSpPr>
          <a:xfrm>
            <a:off x="9162591" y="3803975"/>
            <a:ext cx="2295248" cy="1223918"/>
            <a:chOff x="9171761" y="635951"/>
            <a:chExt cx="2295248" cy="1223918"/>
          </a:xfrm>
        </p:grpSpPr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9876334-A52D-ADAC-6E7D-A774C6BA007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5711C56A-65F1-DE03-6C01-812EFE5D505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099F21DA-327A-EF8D-6FBC-80EAD31730E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66" name="コネクタ: カギ線 165">
              <a:extLst>
                <a:ext uri="{FF2B5EF4-FFF2-40B4-BE49-F238E27FC236}">
                  <a16:creationId xmlns:a16="http://schemas.microsoft.com/office/drawing/2014/main" id="{3C7E8EC2-EB8D-F8B7-8014-33FB60D9C759}"/>
                </a:ext>
              </a:extLst>
            </p:cNvPr>
            <p:cNvCxnSpPr>
              <a:cxnSpLocks/>
              <a:stCxn id="176" idx="6"/>
              <a:endCxn id="16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AE9CCAE-18F2-5F38-6CF9-5A22EBE18B9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68" name="四角形: 角を丸くする 167">
              <a:extLst>
                <a:ext uri="{FF2B5EF4-FFF2-40B4-BE49-F238E27FC236}">
                  <a16:creationId xmlns:a16="http://schemas.microsoft.com/office/drawing/2014/main" id="{C44A31FE-4752-D042-9A29-EB283283DA1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96629AC9-3808-41F7-E10F-E906504DF6B3}"/>
                </a:ext>
              </a:extLst>
            </p:cNvPr>
            <p:cNvCxnSpPr>
              <a:cxnSpLocks/>
              <a:stCxn id="164" idx="2"/>
              <a:endCxn id="17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フローチャート: 書類 169">
              <a:extLst>
                <a:ext uri="{FF2B5EF4-FFF2-40B4-BE49-F238E27FC236}">
                  <a16:creationId xmlns:a16="http://schemas.microsoft.com/office/drawing/2014/main" id="{AC033C99-5A7A-8DA8-6E53-57DB5E1913F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225D39F-E315-1E30-5DB4-4FBDCE32EB5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2" name="直線矢印コネクタ 171">
              <a:extLst>
                <a:ext uri="{FF2B5EF4-FFF2-40B4-BE49-F238E27FC236}">
                  <a16:creationId xmlns:a16="http://schemas.microsoft.com/office/drawing/2014/main" id="{452B13D8-1B8A-6792-B753-56AC9E5B515B}"/>
                </a:ext>
              </a:extLst>
            </p:cNvPr>
            <p:cNvCxnSpPr>
              <a:cxnSpLocks/>
              <a:stCxn id="165" idx="2"/>
              <a:endCxn id="17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フローチャート: 書類 172">
              <a:extLst>
                <a:ext uri="{FF2B5EF4-FFF2-40B4-BE49-F238E27FC236}">
                  <a16:creationId xmlns:a16="http://schemas.microsoft.com/office/drawing/2014/main" id="{64B48286-DE75-EDDA-2E5B-2FADAFEBA93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4" name="コネクタ: 曲線 173">
              <a:extLst>
                <a:ext uri="{FF2B5EF4-FFF2-40B4-BE49-F238E27FC236}">
                  <a16:creationId xmlns:a16="http://schemas.microsoft.com/office/drawing/2014/main" id="{1F0BB52E-3C97-CF20-F86F-D851F6B650B5}"/>
                </a:ext>
              </a:extLst>
            </p:cNvPr>
            <p:cNvCxnSpPr>
              <a:cxnSpLocks/>
              <a:stCxn id="176" idx="5"/>
              <a:endCxn id="17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472AFDB-9D65-3B3E-B1F4-FDE25C6A5E0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76" name="スマイル 175">
              <a:extLst>
                <a:ext uri="{FF2B5EF4-FFF2-40B4-BE49-F238E27FC236}">
                  <a16:creationId xmlns:a16="http://schemas.microsoft.com/office/drawing/2014/main" id="{D33024DE-F0BB-FC8A-797F-8DC7335A9750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77" name="スマイル 176">
              <a:extLst>
                <a:ext uri="{FF2B5EF4-FFF2-40B4-BE49-F238E27FC236}">
                  <a16:creationId xmlns:a16="http://schemas.microsoft.com/office/drawing/2014/main" id="{BAC8FC02-0141-1ACE-7599-E5007EBA616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78" name="図 177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5CA677B-0079-DA86-09FD-92A9E52DB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5369E919-0804-45BA-EDC7-4C5E76FB275C}"/>
              </a:ext>
            </a:extLst>
          </p:cNvPr>
          <p:cNvGrpSpPr/>
          <p:nvPr/>
        </p:nvGrpSpPr>
        <p:grpSpPr>
          <a:xfrm>
            <a:off x="5611774" y="701840"/>
            <a:ext cx="2295248" cy="1223918"/>
            <a:chOff x="9171761" y="635951"/>
            <a:chExt cx="2295248" cy="1223918"/>
          </a:xfrm>
        </p:grpSpPr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90864195-01F4-24BA-3395-7639AF4EFAC0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FAB0F294-AA62-C4F1-AC3A-87BDC388D321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9CE94204-B441-CA90-9AFA-0FAC51FE372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3" name="コネクタ: カギ線 182">
              <a:extLst>
                <a:ext uri="{FF2B5EF4-FFF2-40B4-BE49-F238E27FC236}">
                  <a16:creationId xmlns:a16="http://schemas.microsoft.com/office/drawing/2014/main" id="{5803F466-E32C-EC52-4C58-5FF5234A7303}"/>
                </a:ext>
              </a:extLst>
            </p:cNvPr>
            <p:cNvCxnSpPr>
              <a:cxnSpLocks/>
              <a:stCxn id="193" idx="6"/>
              <a:endCxn id="182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A3BFE74F-7B9B-80C0-DAAD-3A1B5064DD33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5" name="四角形: 角を丸くする 184">
              <a:extLst>
                <a:ext uri="{FF2B5EF4-FFF2-40B4-BE49-F238E27FC236}">
                  <a16:creationId xmlns:a16="http://schemas.microsoft.com/office/drawing/2014/main" id="{1657FE34-7410-5DDF-7829-938449F481D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9C4FE14A-AF90-0406-8FA8-36C938A7B219}"/>
                </a:ext>
              </a:extLst>
            </p:cNvPr>
            <p:cNvCxnSpPr>
              <a:cxnSpLocks/>
              <a:stCxn id="181" idx="2"/>
              <a:endCxn id="193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フローチャート: 書類 186">
              <a:extLst>
                <a:ext uri="{FF2B5EF4-FFF2-40B4-BE49-F238E27FC236}">
                  <a16:creationId xmlns:a16="http://schemas.microsoft.com/office/drawing/2014/main" id="{1C652E40-C2BF-030F-B010-EC8260149A7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82332259-B493-77AA-1D09-6FE723F4296B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5F716FC-F828-C310-476E-08D1E0068869}"/>
                </a:ext>
              </a:extLst>
            </p:cNvPr>
            <p:cNvCxnSpPr>
              <a:cxnSpLocks/>
              <a:stCxn id="182" idx="2"/>
              <a:endCxn id="194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33669616-D75B-F673-37CE-B12D4C624E2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1" name="コネクタ: 曲線 190">
              <a:extLst>
                <a:ext uri="{FF2B5EF4-FFF2-40B4-BE49-F238E27FC236}">
                  <a16:creationId xmlns:a16="http://schemas.microsoft.com/office/drawing/2014/main" id="{8071244D-181B-EB7F-FA6A-702F2481E81A}"/>
                </a:ext>
              </a:extLst>
            </p:cNvPr>
            <p:cNvCxnSpPr>
              <a:cxnSpLocks/>
              <a:stCxn id="193" idx="5"/>
              <a:endCxn id="194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3F97D9B6-56BE-D56F-42D5-1B7DDDEF7AC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3" name="スマイル 192">
              <a:extLst>
                <a:ext uri="{FF2B5EF4-FFF2-40B4-BE49-F238E27FC236}">
                  <a16:creationId xmlns:a16="http://schemas.microsoft.com/office/drawing/2014/main" id="{DD658748-0DFA-88B6-0F78-65A95EEE3F4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4" name="スマイル 193">
              <a:extLst>
                <a:ext uri="{FF2B5EF4-FFF2-40B4-BE49-F238E27FC236}">
                  <a16:creationId xmlns:a16="http://schemas.microsoft.com/office/drawing/2014/main" id="{B404E48F-FF8B-62E7-DC67-EE0C61235C6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95" name="図 19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D6219E0-74C0-70B1-80CB-0527E8074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FB080703-947D-EB26-6A57-686C7909348F}"/>
              </a:ext>
            </a:extLst>
          </p:cNvPr>
          <p:cNvGrpSpPr/>
          <p:nvPr/>
        </p:nvGrpSpPr>
        <p:grpSpPr>
          <a:xfrm>
            <a:off x="5611774" y="2250042"/>
            <a:ext cx="2295248" cy="1223918"/>
            <a:chOff x="9171761" y="635951"/>
            <a:chExt cx="2295248" cy="1223918"/>
          </a:xfrm>
        </p:grpSpPr>
        <p:sp>
          <p:nvSpPr>
            <p:cNvPr id="197" name="楕円 196">
              <a:extLst>
                <a:ext uri="{FF2B5EF4-FFF2-40B4-BE49-F238E27FC236}">
                  <a16:creationId xmlns:a16="http://schemas.microsoft.com/office/drawing/2014/main" id="{49B9A5D1-94B3-228A-7190-0904AFE84AAA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AEDBB5D4-9473-4F98-52DD-4FAC638CC4E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2CBC6FE3-111E-51ED-7569-F419F8FE4B7C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0" name="コネクタ: カギ線 199">
              <a:extLst>
                <a:ext uri="{FF2B5EF4-FFF2-40B4-BE49-F238E27FC236}">
                  <a16:creationId xmlns:a16="http://schemas.microsoft.com/office/drawing/2014/main" id="{41BC7FDA-B8D1-3CFA-1284-6FC231398AE9}"/>
                </a:ext>
              </a:extLst>
            </p:cNvPr>
            <p:cNvCxnSpPr>
              <a:cxnSpLocks/>
              <a:stCxn id="210" idx="6"/>
              <a:endCxn id="19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楕円 200">
              <a:extLst>
                <a:ext uri="{FF2B5EF4-FFF2-40B4-BE49-F238E27FC236}">
                  <a16:creationId xmlns:a16="http://schemas.microsoft.com/office/drawing/2014/main" id="{5ACB0E1D-1283-4F81-72CA-074471E6B3D8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2" name="四角形: 角を丸くする 201">
              <a:extLst>
                <a:ext uri="{FF2B5EF4-FFF2-40B4-BE49-F238E27FC236}">
                  <a16:creationId xmlns:a16="http://schemas.microsoft.com/office/drawing/2014/main" id="{C0F926D7-1A54-763D-132C-E62B2B0DE8E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3" name="直線矢印コネクタ 202">
              <a:extLst>
                <a:ext uri="{FF2B5EF4-FFF2-40B4-BE49-F238E27FC236}">
                  <a16:creationId xmlns:a16="http://schemas.microsoft.com/office/drawing/2014/main" id="{5FD09D45-BA4A-D51D-6D13-22A91AC5813C}"/>
                </a:ext>
              </a:extLst>
            </p:cNvPr>
            <p:cNvCxnSpPr>
              <a:cxnSpLocks/>
              <a:stCxn id="198" idx="2"/>
              <a:endCxn id="21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フローチャート: 書類 203">
              <a:extLst>
                <a:ext uri="{FF2B5EF4-FFF2-40B4-BE49-F238E27FC236}">
                  <a16:creationId xmlns:a16="http://schemas.microsoft.com/office/drawing/2014/main" id="{D642C2FB-36C4-F84C-B82D-C7F39A971E3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5" name="楕円 204">
              <a:extLst>
                <a:ext uri="{FF2B5EF4-FFF2-40B4-BE49-F238E27FC236}">
                  <a16:creationId xmlns:a16="http://schemas.microsoft.com/office/drawing/2014/main" id="{508F0C32-E724-4418-20AC-2E82118169DA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0497C2E0-4C85-CB17-7B12-2A1B43F9A82D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フローチャート: 書類 206">
              <a:extLst>
                <a:ext uri="{FF2B5EF4-FFF2-40B4-BE49-F238E27FC236}">
                  <a16:creationId xmlns:a16="http://schemas.microsoft.com/office/drawing/2014/main" id="{21374F2F-7BA1-522B-DEC6-5D5500D3211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8" name="コネクタ: 曲線 207">
              <a:extLst>
                <a:ext uri="{FF2B5EF4-FFF2-40B4-BE49-F238E27FC236}">
                  <a16:creationId xmlns:a16="http://schemas.microsoft.com/office/drawing/2014/main" id="{AE9E719A-037F-3862-CB5C-35FE9D244EEF}"/>
                </a:ext>
              </a:extLst>
            </p:cNvPr>
            <p:cNvCxnSpPr>
              <a:cxnSpLocks/>
              <a:stCxn id="210" idx="5"/>
              <a:endCxn id="21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楕円 208">
              <a:extLst>
                <a:ext uri="{FF2B5EF4-FFF2-40B4-BE49-F238E27FC236}">
                  <a16:creationId xmlns:a16="http://schemas.microsoft.com/office/drawing/2014/main" id="{47363762-62FC-CFB8-F654-5C9856D39DA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0" name="スマイル 209">
              <a:extLst>
                <a:ext uri="{FF2B5EF4-FFF2-40B4-BE49-F238E27FC236}">
                  <a16:creationId xmlns:a16="http://schemas.microsoft.com/office/drawing/2014/main" id="{3AEA987A-7405-8ED2-0D9F-71E3E317C8A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939BD849-8BD9-F14F-07A0-3A2FCE804AA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12" name="図 21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DB5F095-EFDD-2864-28DE-AEA631BFD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969C2054-F10A-5054-D0D7-62D241EF4329}"/>
              </a:ext>
            </a:extLst>
          </p:cNvPr>
          <p:cNvGrpSpPr/>
          <p:nvPr/>
        </p:nvGrpSpPr>
        <p:grpSpPr>
          <a:xfrm>
            <a:off x="5602604" y="3843739"/>
            <a:ext cx="2295248" cy="1186543"/>
            <a:chOff x="9171761" y="673326"/>
            <a:chExt cx="2295248" cy="1186543"/>
          </a:xfrm>
        </p:grpSpPr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9963EE90-1271-03D2-8E85-F78866DA3C1F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B538DEE1-F288-1255-2F3D-EE7488FF63F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17" name="コネクタ: カギ線 216">
              <a:extLst>
                <a:ext uri="{FF2B5EF4-FFF2-40B4-BE49-F238E27FC236}">
                  <a16:creationId xmlns:a16="http://schemas.microsoft.com/office/drawing/2014/main" id="{5C30A7D4-AF57-9B5B-CF7B-50198B8932A2}"/>
                </a:ext>
              </a:extLst>
            </p:cNvPr>
            <p:cNvCxnSpPr>
              <a:cxnSpLocks/>
              <a:stCxn id="227" idx="6"/>
              <a:endCxn id="21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楕円 217">
              <a:extLst>
                <a:ext uri="{FF2B5EF4-FFF2-40B4-BE49-F238E27FC236}">
                  <a16:creationId xmlns:a16="http://schemas.microsoft.com/office/drawing/2014/main" id="{F4F7CC23-6680-09ED-0CD2-34EC4453E76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19" name="四角形: 角を丸くする 218">
              <a:extLst>
                <a:ext uri="{FF2B5EF4-FFF2-40B4-BE49-F238E27FC236}">
                  <a16:creationId xmlns:a16="http://schemas.microsoft.com/office/drawing/2014/main" id="{A1022612-A280-9B8D-19FB-2858EE9F9E0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20" name="直線矢印コネクタ 219">
              <a:extLst>
                <a:ext uri="{FF2B5EF4-FFF2-40B4-BE49-F238E27FC236}">
                  <a16:creationId xmlns:a16="http://schemas.microsoft.com/office/drawing/2014/main" id="{7EB9913E-39D3-001C-E5DB-50871B67C9EE}"/>
                </a:ext>
              </a:extLst>
            </p:cNvPr>
            <p:cNvCxnSpPr>
              <a:cxnSpLocks/>
              <a:stCxn id="215" idx="2"/>
              <a:endCxn id="22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フローチャート: 書類 220">
              <a:extLst>
                <a:ext uri="{FF2B5EF4-FFF2-40B4-BE49-F238E27FC236}">
                  <a16:creationId xmlns:a16="http://schemas.microsoft.com/office/drawing/2014/main" id="{1FE7AED2-A27C-9EF7-EBCA-B32B6D27AE2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22" name="楕円 221">
              <a:extLst>
                <a:ext uri="{FF2B5EF4-FFF2-40B4-BE49-F238E27FC236}">
                  <a16:creationId xmlns:a16="http://schemas.microsoft.com/office/drawing/2014/main" id="{16C6EDAD-E937-38D8-3B9C-0DE9CB0ED28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23" name="直線矢印コネクタ 222">
              <a:extLst>
                <a:ext uri="{FF2B5EF4-FFF2-40B4-BE49-F238E27FC236}">
                  <a16:creationId xmlns:a16="http://schemas.microsoft.com/office/drawing/2014/main" id="{2D4866BA-223D-2F13-67B7-C6D4F24047B1}"/>
                </a:ext>
              </a:extLst>
            </p:cNvPr>
            <p:cNvCxnSpPr>
              <a:cxnSpLocks/>
              <a:stCxn id="216" idx="2"/>
              <a:endCxn id="22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フローチャート: 書類 223">
              <a:extLst>
                <a:ext uri="{FF2B5EF4-FFF2-40B4-BE49-F238E27FC236}">
                  <a16:creationId xmlns:a16="http://schemas.microsoft.com/office/drawing/2014/main" id="{AB5BA396-794E-F7CA-244B-DF93DC397C96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25" name="コネクタ: 曲線 224">
              <a:extLst>
                <a:ext uri="{FF2B5EF4-FFF2-40B4-BE49-F238E27FC236}">
                  <a16:creationId xmlns:a16="http://schemas.microsoft.com/office/drawing/2014/main" id="{0D779826-4713-603C-F248-5ADEF8804739}"/>
                </a:ext>
              </a:extLst>
            </p:cNvPr>
            <p:cNvCxnSpPr>
              <a:cxnSpLocks/>
              <a:stCxn id="227" idx="5"/>
              <a:endCxn id="22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楕円 225">
              <a:extLst>
                <a:ext uri="{FF2B5EF4-FFF2-40B4-BE49-F238E27FC236}">
                  <a16:creationId xmlns:a16="http://schemas.microsoft.com/office/drawing/2014/main" id="{9A98BE0E-7C15-5C64-3EFF-10ED5475FC0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27" name="スマイル 226">
              <a:extLst>
                <a:ext uri="{FF2B5EF4-FFF2-40B4-BE49-F238E27FC236}">
                  <a16:creationId xmlns:a16="http://schemas.microsoft.com/office/drawing/2014/main" id="{31F519A8-15DD-8079-41F0-2936D388386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28" name="スマイル 227">
              <a:extLst>
                <a:ext uri="{FF2B5EF4-FFF2-40B4-BE49-F238E27FC236}">
                  <a16:creationId xmlns:a16="http://schemas.microsoft.com/office/drawing/2014/main" id="{29D6EC6C-30E4-EDDF-5634-34C5940D2C3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508B6DE9-E151-5DA7-7AA4-21C10C51C18D}"/>
              </a:ext>
            </a:extLst>
          </p:cNvPr>
          <p:cNvGrpSpPr/>
          <p:nvPr/>
        </p:nvGrpSpPr>
        <p:grpSpPr>
          <a:xfrm>
            <a:off x="2009944" y="691718"/>
            <a:ext cx="2295248" cy="1223918"/>
            <a:chOff x="9171761" y="635951"/>
            <a:chExt cx="2295248" cy="1223918"/>
          </a:xfrm>
        </p:grpSpPr>
        <p:sp>
          <p:nvSpPr>
            <p:cNvPr id="231" name="楕円 230">
              <a:extLst>
                <a:ext uri="{FF2B5EF4-FFF2-40B4-BE49-F238E27FC236}">
                  <a16:creationId xmlns:a16="http://schemas.microsoft.com/office/drawing/2014/main" id="{F131DAD9-550A-0F88-257B-5781897F943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A212C180-ACDD-17D1-6262-31641DC4634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9E9D9CE8-FFA3-7DB7-2178-4404D11AC6B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0214707B-D881-4D45-28AD-182EDDD265DD}"/>
                </a:ext>
              </a:extLst>
            </p:cNvPr>
            <p:cNvCxnSpPr>
              <a:cxnSpLocks/>
              <a:stCxn id="244" idx="6"/>
              <a:endCxn id="23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D16BEE15-2850-F9E4-A1EC-7D1F4FE35BE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36" name="四角形: 角を丸くする 235">
              <a:extLst>
                <a:ext uri="{FF2B5EF4-FFF2-40B4-BE49-F238E27FC236}">
                  <a16:creationId xmlns:a16="http://schemas.microsoft.com/office/drawing/2014/main" id="{70782167-043D-6C28-F567-0ECCE19D4CC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37" name="直線矢印コネクタ 236">
              <a:extLst>
                <a:ext uri="{FF2B5EF4-FFF2-40B4-BE49-F238E27FC236}">
                  <a16:creationId xmlns:a16="http://schemas.microsoft.com/office/drawing/2014/main" id="{06446BFA-2F68-A980-57FF-8A86ED9674BD}"/>
                </a:ext>
              </a:extLst>
            </p:cNvPr>
            <p:cNvCxnSpPr>
              <a:cxnSpLocks/>
              <a:stCxn id="232" idx="2"/>
              <a:endCxn id="24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フローチャート: 書類 237">
              <a:extLst>
                <a:ext uri="{FF2B5EF4-FFF2-40B4-BE49-F238E27FC236}">
                  <a16:creationId xmlns:a16="http://schemas.microsoft.com/office/drawing/2014/main" id="{E4EE1090-870D-66F7-D99E-A1B504BF209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8645D34C-3EB7-4915-C427-F6FCB9660DF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40" name="直線矢印コネクタ 239">
              <a:extLst>
                <a:ext uri="{FF2B5EF4-FFF2-40B4-BE49-F238E27FC236}">
                  <a16:creationId xmlns:a16="http://schemas.microsoft.com/office/drawing/2014/main" id="{34A76901-FD7A-3806-87E8-D7386BD46788}"/>
                </a:ext>
              </a:extLst>
            </p:cNvPr>
            <p:cNvCxnSpPr>
              <a:cxnSpLocks/>
              <a:stCxn id="233" idx="2"/>
              <a:endCxn id="24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フローチャート: 書類 240">
              <a:extLst>
                <a:ext uri="{FF2B5EF4-FFF2-40B4-BE49-F238E27FC236}">
                  <a16:creationId xmlns:a16="http://schemas.microsoft.com/office/drawing/2014/main" id="{A5748C76-82F5-6BD0-B521-5D9306875C51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42" name="コネクタ: 曲線 241">
              <a:extLst>
                <a:ext uri="{FF2B5EF4-FFF2-40B4-BE49-F238E27FC236}">
                  <a16:creationId xmlns:a16="http://schemas.microsoft.com/office/drawing/2014/main" id="{A8A59409-808B-2796-0724-9979B816F4F9}"/>
                </a:ext>
              </a:extLst>
            </p:cNvPr>
            <p:cNvCxnSpPr>
              <a:cxnSpLocks/>
              <a:stCxn id="244" idx="5"/>
              <a:endCxn id="24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1EC29D9E-578D-CC69-1AA7-42F68273EF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44" name="スマイル 243">
              <a:extLst>
                <a:ext uri="{FF2B5EF4-FFF2-40B4-BE49-F238E27FC236}">
                  <a16:creationId xmlns:a16="http://schemas.microsoft.com/office/drawing/2014/main" id="{6984EF94-59F5-8E60-CFC4-41C6C2D31DC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45" name="スマイル 244">
              <a:extLst>
                <a:ext uri="{FF2B5EF4-FFF2-40B4-BE49-F238E27FC236}">
                  <a16:creationId xmlns:a16="http://schemas.microsoft.com/office/drawing/2014/main" id="{CB13504C-D9B5-EFE3-D465-85BEC71A76F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46" name="図 24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65F84D7-1825-0826-5964-77E229EB9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4E199DF9-ADDA-3844-C10F-924DCEE505CF}"/>
              </a:ext>
            </a:extLst>
          </p:cNvPr>
          <p:cNvGrpSpPr/>
          <p:nvPr/>
        </p:nvGrpSpPr>
        <p:grpSpPr>
          <a:xfrm>
            <a:off x="2009944" y="2277295"/>
            <a:ext cx="2295248" cy="1186543"/>
            <a:chOff x="9171761" y="673326"/>
            <a:chExt cx="2295248" cy="1186543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44150D0C-4182-6C8D-D9EE-58EE80F4EA9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0C828713-E1C0-F169-57A0-06DDD286875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51" name="コネクタ: カギ線 250">
              <a:extLst>
                <a:ext uri="{FF2B5EF4-FFF2-40B4-BE49-F238E27FC236}">
                  <a16:creationId xmlns:a16="http://schemas.microsoft.com/office/drawing/2014/main" id="{DA8641B1-0D7F-F3F4-0932-A84ADA5DA4D8}"/>
                </a:ext>
              </a:extLst>
            </p:cNvPr>
            <p:cNvCxnSpPr>
              <a:cxnSpLocks/>
              <a:stCxn id="261" idx="6"/>
              <a:endCxn id="25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楕円 251">
              <a:extLst>
                <a:ext uri="{FF2B5EF4-FFF2-40B4-BE49-F238E27FC236}">
                  <a16:creationId xmlns:a16="http://schemas.microsoft.com/office/drawing/2014/main" id="{5D862D24-CE05-0102-C444-941B9434BAD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3" name="四角形: 角を丸くする 252">
              <a:extLst>
                <a:ext uri="{FF2B5EF4-FFF2-40B4-BE49-F238E27FC236}">
                  <a16:creationId xmlns:a16="http://schemas.microsoft.com/office/drawing/2014/main" id="{E1866541-CAEF-7826-7627-2EBB30A97CE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54" name="直線矢印コネクタ 253">
              <a:extLst>
                <a:ext uri="{FF2B5EF4-FFF2-40B4-BE49-F238E27FC236}">
                  <a16:creationId xmlns:a16="http://schemas.microsoft.com/office/drawing/2014/main" id="{35B19780-005D-7CF7-4881-863878920EC2}"/>
                </a:ext>
              </a:extLst>
            </p:cNvPr>
            <p:cNvCxnSpPr>
              <a:cxnSpLocks/>
              <a:stCxn id="249" idx="2"/>
              <a:endCxn id="26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フローチャート: 書類 254">
              <a:extLst>
                <a:ext uri="{FF2B5EF4-FFF2-40B4-BE49-F238E27FC236}">
                  <a16:creationId xmlns:a16="http://schemas.microsoft.com/office/drawing/2014/main" id="{D5BC2F5E-2C26-D699-157F-7319DF2C5DD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56" name="楕円 255">
              <a:extLst>
                <a:ext uri="{FF2B5EF4-FFF2-40B4-BE49-F238E27FC236}">
                  <a16:creationId xmlns:a16="http://schemas.microsoft.com/office/drawing/2014/main" id="{17048B77-C6D8-BABF-7EA8-A338743E7E04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57" name="直線矢印コネクタ 256">
              <a:extLst>
                <a:ext uri="{FF2B5EF4-FFF2-40B4-BE49-F238E27FC236}">
                  <a16:creationId xmlns:a16="http://schemas.microsoft.com/office/drawing/2014/main" id="{8572308D-57D2-3E2B-EF0B-A814B00255B1}"/>
                </a:ext>
              </a:extLst>
            </p:cNvPr>
            <p:cNvCxnSpPr>
              <a:cxnSpLocks/>
              <a:stCxn id="250" idx="2"/>
              <a:endCxn id="26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フローチャート: 書類 257">
              <a:extLst>
                <a:ext uri="{FF2B5EF4-FFF2-40B4-BE49-F238E27FC236}">
                  <a16:creationId xmlns:a16="http://schemas.microsoft.com/office/drawing/2014/main" id="{6704809A-8151-5232-B724-6BC4ACB96EF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59" name="コネクタ: 曲線 258">
              <a:extLst>
                <a:ext uri="{FF2B5EF4-FFF2-40B4-BE49-F238E27FC236}">
                  <a16:creationId xmlns:a16="http://schemas.microsoft.com/office/drawing/2014/main" id="{D04C1F21-DF5C-C35E-27D1-ED37F2DA3632}"/>
                </a:ext>
              </a:extLst>
            </p:cNvPr>
            <p:cNvCxnSpPr>
              <a:cxnSpLocks/>
              <a:stCxn id="261" idx="5"/>
              <a:endCxn id="26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楕円 259">
              <a:extLst>
                <a:ext uri="{FF2B5EF4-FFF2-40B4-BE49-F238E27FC236}">
                  <a16:creationId xmlns:a16="http://schemas.microsoft.com/office/drawing/2014/main" id="{2B81E7B6-E4CD-8554-0FEC-098E508E20B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61" name="スマイル 260">
              <a:extLst>
                <a:ext uri="{FF2B5EF4-FFF2-40B4-BE49-F238E27FC236}">
                  <a16:creationId xmlns:a16="http://schemas.microsoft.com/office/drawing/2014/main" id="{A7C1662F-4223-B7C4-E27D-A6F08F0BCC5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62" name="スマイル 261">
              <a:extLst>
                <a:ext uri="{FF2B5EF4-FFF2-40B4-BE49-F238E27FC236}">
                  <a16:creationId xmlns:a16="http://schemas.microsoft.com/office/drawing/2014/main" id="{3587DF78-873C-0F89-C675-6E76C6FB4F4A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7FF09ECC-F0A5-8CF2-6751-EBEB9D0AE0C4}"/>
              </a:ext>
            </a:extLst>
          </p:cNvPr>
          <p:cNvGrpSpPr/>
          <p:nvPr/>
        </p:nvGrpSpPr>
        <p:grpSpPr>
          <a:xfrm>
            <a:off x="2000774" y="3833617"/>
            <a:ext cx="2295248" cy="1186543"/>
            <a:chOff x="9171761" y="673326"/>
            <a:chExt cx="2295248" cy="1186543"/>
          </a:xfrm>
        </p:grpSpPr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44195136-9B60-94E9-74A9-402A45077CE4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C98C3FE9-6FF3-56B8-65F3-06E4E52EA64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68" name="コネクタ: カギ線 267">
              <a:extLst>
                <a:ext uri="{FF2B5EF4-FFF2-40B4-BE49-F238E27FC236}">
                  <a16:creationId xmlns:a16="http://schemas.microsoft.com/office/drawing/2014/main" id="{9189CD08-DCC0-3510-8D35-E20546ED169F}"/>
                </a:ext>
              </a:extLst>
            </p:cNvPr>
            <p:cNvCxnSpPr>
              <a:cxnSpLocks/>
              <a:stCxn id="278" idx="6"/>
              <a:endCxn id="26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8E904DAA-5B57-2B9D-9338-FCAECDDC0FB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70" name="四角形: 角を丸くする 269">
              <a:extLst>
                <a:ext uri="{FF2B5EF4-FFF2-40B4-BE49-F238E27FC236}">
                  <a16:creationId xmlns:a16="http://schemas.microsoft.com/office/drawing/2014/main" id="{945A754D-8DD4-BB3C-85B9-CA4084A818D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71" name="直線矢印コネクタ 270">
              <a:extLst>
                <a:ext uri="{FF2B5EF4-FFF2-40B4-BE49-F238E27FC236}">
                  <a16:creationId xmlns:a16="http://schemas.microsoft.com/office/drawing/2014/main" id="{BA70EBA7-02D8-5AE3-491C-C0F41E3720AA}"/>
                </a:ext>
              </a:extLst>
            </p:cNvPr>
            <p:cNvCxnSpPr>
              <a:cxnSpLocks/>
              <a:stCxn id="266" idx="2"/>
              <a:endCxn id="27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フローチャート: 書類 271">
              <a:extLst>
                <a:ext uri="{FF2B5EF4-FFF2-40B4-BE49-F238E27FC236}">
                  <a16:creationId xmlns:a16="http://schemas.microsoft.com/office/drawing/2014/main" id="{64B8246F-3144-4533-4EFD-3C8006DBE15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73" name="楕円 272">
              <a:extLst>
                <a:ext uri="{FF2B5EF4-FFF2-40B4-BE49-F238E27FC236}">
                  <a16:creationId xmlns:a16="http://schemas.microsoft.com/office/drawing/2014/main" id="{B7072DDE-55BE-2C4F-7EC3-40D98ED9D5C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74" name="直線矢印コネクタ 273">
              <a:extLst>
                <a:ext uri="{FF2B5EF4-FFF2-40B4-BE49-F238E27FC236}">
                  <a16:creationId xmlns:a16="http://schemas.microsoft.com/office/drawing/2014/main" id="{ECA8BD11-0A2E-3D2D-B37F-CC64B3338B26}"/>
                </a:ext>
              </a:extLst>
            </p:cNvPr>
            <p:cNvCxnSpPr>
              <a:cxnSpLocks/>
              <a:stCxn id="267" idx="2"/>
              <a:endCxn id="27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フローチャート: 書類 274">
              <a:extLst>
                <a:ext uri="{FF2B5EF4-FFF2-40B4-BE49-F238E27FC236}">
                  <a16:creationId xmlns:a16="http://schemas.microsoft.com/office/drawing/2014/main" id="{9003B7AF-05A0-0E94-A4A4-69787919648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76" name="コネクタ: 曲線 275">
              <a:extLst>
                <a:ext uri="{FF2B5EF4-FFF2-40B4-BE49-F238E27FC236}">
                  <a16:creationId xmlns:a16="http://schemas.microsoft.com/office/drawing/2014/main" id="{0F97C7E9-0CDC-DDDB-9180-219AC32A048B}"/>
                </a:ext>
              </a:extLst>
            </p:cNvPr>
            <p:cNvCxnSpPr>
              <a:cxnSpLocks/>
              <a:stCxn id="278" idx="5"/>
              <a:endCxn id="27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906F7C67-0512-F802-0DA5-3E5F17E380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78" name="スマイル 277">
              <a:extLst>
                <a:ext uri="{FF2B5EF4-FFF2-40B4-BE49-F238E27FC236}">
                  <a16:creationId xmlns:a16="http://schemas.microsoft.com/office/drawing/2014/main" id="{7917C821-1574-6B29-FC75-8DE785EA78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79" name="スマイル 278">
              <a:extLst>
                <a:ext uri="{FF2B5EF4-FFF2-40B4-BE49-F238E27FC236}">
                  <a16:creationId xmlns:a16="http://schemas.microsoft.com/office/drawing/2014/main" id="{1322578C-D3AF-D13D-29D6-7ECCA9390AA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70596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559ABF-5165-4765-D739-85AA2FA7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989F87-3246-ADB2-7ED2-F82A688E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79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9A0B4AF-6C6A-BF22-DC0B-434E9CF88915}"/>
              </a:ext>
            </a:extLst>
          </p:cNvPr>
          <p:cNvSpPr/>
          <p:nvPr/>
        </p:nvSpPr>
        <p:spPr>
          <a:xfrm>
            <a:off x="1371933" y="2173793"/>
            <a:ext cx="3582003" cy="4641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165444-086A-2D58-C799-3BC94768C33F}"/>
              </a:ext>
            </a:extLst>
          </p:cNvPr>
          <p:cNvSpPr/>
          <p:nvPr/>
        </p:nvSpPr>
        <p:spPr>
          <a:xfrm>
            <a:off x="4953936" y="3727339"/>
            <a:ext cx="3574354" cy="3088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346199E-FA54-E3F5-4C63-4BB4A7843DDA}"/>
              </a:ext>
            </a:extLst>
          </p:cNvPr>
          <p:cNvGrpSpPr/>
          <p:nvPr/>
        </p:nvGrpSpPr>
        <p:grpSpPr>
          <a:xfrm>
            <a:off x="75815" y="36289"/>
            <a:ext cx="12040369" cy="6785422"/>
            <a:chOff x="-1" y="-6439"/>
            <a:chExt cx="12192001" cy="6870875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DD3B28E-F4A4-8D19-94B0-AD8343C4B678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2157984"/>
              <a:ext cx="12192001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5909BFC-3CDE-EB6C-F410-BBD858D25EDC}"/>
                </a:ext>
              </a:extLst>
            </p:cNvPr>
            <p:cNvCxnSpPr>
              <a:cxnSpLocks/>
            </p:cNvCxnSpPr>
            <p:nvPr/>
          </p:nvCxnSpPr>
          <p:spPr>
            <a:xfrm>
              <a:off x="656217" y="3723281"/>
              <a:ext cx="1153578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CC3DE91B-7AA4-5E71-5215-968EB15B190A}"/>
                </a:ext>
              </a:extLst>
            </p:cNvPr>
            <p:cNvCxnSpPr>
              <a:cxnSpLocks/>
            </p:cNvCxnSpPr>
            <p:nvPr/>
          </p:nvCxnSpPr>
          <p:spPr>
            <a:xfrm>
              <a:off x="656217" y="5291328"/>
              <a:ext cx="1153578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8FA96F2-1DF5-1740-6ECD-A6497EE324C1}"/>
                </a:ext>
              </a:extLst>
            </p:cNvPr>
            <p:cNvCxnSpPr/>
            <p:nvPr/>
          </p:nvCxnSpPr>
          <p:spPr>
            <a:xfrm>
              <a:off x="0" y="584873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B527110-2177-9566-6E0B-CFDDB44BF869}"/>
                </a:ext>
              </a:extLst>
            </p:cNvPr>
            <p:cNvCxnSpPr>
              <a:cxnSpLocks/>
            </p:cNvCxnSpPr>
            <p:nvPr/>
          </p:nvCxnSpPr>
          <p:spPr>
            <a:xfrm>
              <a:off x="1312441" y="-6439"/>
              <a:ext cx="0" cy="686443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249CA4B7-78DE-4B24-3A80-CB488FEAC870}"/>
                </a:ext>
              </a:extLst>
            </p:cNvPr>
            <p:cNvCxnSpPr>
              <a:cxnSpLocks/>
            </p:cNvCxnSpPr>
            <p:nvPr/>
          </p:nvCxnSpPr>
          <p:spPr>
            <a:xfrm>
              <a:off x="4939561" y="-6439"/>
              <a:ext cx="0" cy="687087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9793B64A-CD10-B5B4-3CB5-BA9B00D46110}"/>
                </a:ext>
              </a:extLst>
            </p:cNvPr>
            <p:cNvCxnSpPr>
              <a:cxnSpLocks/>
            </p:cNvCxnSpPr>
            <p:nvPr/>
          </p:nvCxnSpPr>
          <p:spPr>
            <a:xfrm>
              <a:off x="8566681" y="0"/>
              <a:ext cx="0" cy="68644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1904F15-853A-7D5E-4A71-0C4FE32ADBBC}"/>
                </a:ext>
              </a:extLst>
            </p:cNvPr>
            <p:cNvSpPr/>
            <p:nvPr/>
          </p:nvSpPr>
          <p:spPr>
            <a:xfrm>
              <a:off x="-1" y="-6438"/>
              <a:ext cx="12191999" cy="687087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noFill/>
              </a:endParaRPr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853BC3-6147-FBA8-A75A-A3F5F89F6D86}"/>
              </a:ext>
            </a:extLst>
          </p:cNvPr>
          <p:cNvSpPr txBox="1"/>
          <p:nvPr/>
        </p:nvSpPr>
        <p:spPr>
          <a:xfrm>
            <a:off x="2141075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618F10-E54C-7385-6628-3CE7E69E744E}"/>
              </a:ext>
            </a:extLst>
          </p:cNvPr>
          <p:cNvSpPr txBox="1"/>
          <p:nvPr/>
        </p:nvSpPr>
        <p:spPr>
          <a:xfrm>
            <a:off x="5730750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742D69-D88C-0423-BA9B-EDDBAEA4F4CB}"/>
              </a:ext>
            </a:extLst>
          </p:cNvPr>
          <p:cNvSpPr txBox="1"/>
          <p:nvPr/>
        </p:nvSpPr>
        <p:spPr>
          <a:xfrm>
            <a:off x="9312758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7731D3-BFF4-4EEA-5EC0-7F683BF34EB7}"/>
              </a:ext>
            </a:extLst>
          </p:cNvPr>
          <p:cNvSpPr txBox="1"/>
          <p:nvPr/>
        </p:nvSpPr>
        <p:spPr>
          <a:xfrm rot="16200000">
            <a:off x="238725" y="5757417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70FE5A8-0043-AE9C-ADBE-C6D5622E5629}"/>
              </a:ext>
            </a:extLst>
          </p:cNvPr>
          <p:cNvGrpSpPr/>
          <p:nvPr/>
        </p:nvGrpSpPr>
        <p:grpSpPr>
          <a:xfrm>
            <a:off x="9162591" y="5336976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9F369D1-6038-A456-4E5B-6DDFEE49B343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97DD3542-9A97-5303-C321-1CBCF48BDF1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D7EAEEDC-51E9-C323-7F97-A3C47E5E73DD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89B4EFAA-E249-A267-A32F-EF5609A2301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35B06E22-32F1-39AB-2681-B7B014C0E4EF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BB8CD465-3471-9CE4-42BB-B9AEE4392787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5800CBFB-8660-F7EF-94EE-13474443B447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537EF455-B702-A08D-B548-82C83B4F1B0E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0B09AB5E-D431-5AE8-0F82-BFFC7DA2CCD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B9F5BA35-2B57-6E13-C930-EE4A66E0C1A1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53063807-F823-DF35-A4C7-82284E52225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25FC499B-0E3D-4C79-B5E3-DACEDB09487B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DAE547FD-B8AE-16FB-1FF8-A3D0373190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4BDD5FA2-569B-0721-D264-A81A5132DCC2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0563016-046C-C162-B3ED-0DC11E5DC8CA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66" name="図 6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A05E9FDF-267B-9C4A-AABD-75931DE0D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4BCAFB2-0FAD-E3B9-AA17-EE7982C38F59}"/>
              </a:ext>
            </a:extLst>
          </p:cNvPr>
          <p:cNvGrpSpPr/>
          <p:nvPr/>
        </p:nvGrpSpPr>
        <p:grpSpPr>
          <a:xfrm>
            <a:off x="5601158" y="5392859"/>
            <a:ext cx="2295248" cy="1343708"/>
            <a:chOff x="9162591" y="5385948"/>
            <a:chExt cx="2295248" cy="1343708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5D6CC46A-8410-90A3-4023-B1AF66E7F42E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FB8BBA47-6493-83F6-36F7-82131045CD9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90" name="コネクタ: カギ線 89">
              <a:extLst>
                <a:ext uri="{FF2B5EF4-FFF2-40B4-BE49-F238E27FC236}">
                  <a16:creationId xmlns:a16="http://schemas.microsoft.com/office/drawing/2014/main" id="{64DE8B6C-A559-F4EC-8227-C50ACA56776F}"/>
                </a:ext>
              </a:extLst>
            </p:cNvPr>
            <p:cNvCxnSpPr>
              <a:cxnSpLocks/>
              <a:stCxn id="96" idx="6"/>
              <a:endCxn id="89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7F684850-185F-76B1-CA98-8BEB9579BB5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B7067C90-7585-4DF8-A175-980102E0207B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06D28B8B-FB57-9E3C-CBE2-5DE788CDDF3A}"/>
                </a:ext>
              </a:extLst>
            </p:cNvPr>
            <p:cNvCxnSpPr>
              <a:cxnSpLocks/>
              <a:stCxn id="88" idx="2"/>
              <a:endCxn id="96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2DBFA920-7742-2280-00D5-D201834494A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34769FDC-29C1-484B-ADFE-8BCFD226D3C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96" name="スマイル 95">
              <a:extLst>
                <a:ext uri="{FF2B5EF4-FFF2-40B4-BE49-F238E27FC236}">
                  <a16:creationId xmlns:a16="http://schemas.microsoft.com/office/drawing/2014/main" id="{E1F8389B-FD4E-7386-0339-AF6375073AB8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60A9B52E-CC6D-DB61-BB6D-F3DA5303325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23EE5DD-B821-233A-66F8-66064453B347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99" name="コネクタ: カギ線 98">
              <a:extLst>
                <a:ext uri="{FF2B5EF4-FFF2-40B4-BE49-F238E27FC236}">
                  <a16:creationId xmlns:a16="http://schemas.microsoft.com/office/drawing/2014/main" id="{96A197F9-4BBF-68CD-5D0F-9699997370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フローチャート: 書類 99">
              <a:extLst>
                <a:ext uri="{FF2B5EF4-FFF2-40B4-BE49-F238E27FC236}">
                  <a16:creationId xmlns:a16="http://schemas.microsoft.com/office/drawing/2014/main" id="{CA6182A6-4429-6294-6E0B-B6EEE716AC4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A969E8E4-5BC6-6320-B750-4188181B6A4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9A1FF5C8-3B3C-584E-A976-F908D1981D0E}"/>
              </a:ext>
            </a:extLst>
          </p:cNvPr>
          <p:cNvGrpSpPr/>
          <p:nvPr/>
        </p:nvGrpSpPr>
        <p:grpSpPr>
          <a:xfrm>
            <a:off x="2009681" y="5390057"/>
            <a:ext cx="2295248" cy="1343708"/>
            <a:chOff x="9162591" y="5385948"/>
            <a:chExt cx="2295248" cy="1343708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2F9F5BBB-9AFA-2930-5BEB-22EB88323658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14C3B339-AD8F-5562-27DA-9BA9AF143C37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E53CAF61-3C1E-B62A-0C44-35DE70D29ACA}"/>
                </a:ext>
              </a:extLst>
            </p:cNvPr>
            <p:cNvCxnSpPr>
              <a:cxnSpLocks/>
              <a:stCxn id="112" idx="6"/>
              <a:endCxn id="10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F82E6767-1E69-0034-1DD0-2805A91FEE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B8FB21B4-24E6-EF61-265C-06E47BEAF8E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0CA1DBAF-F374-3AC7-E157-476943D7AF6D}"/>
                </a:ext>
              </a:extLst>
            </p:cNvPr>
            <p:cNvCxnSpPr>
              <a:cxnSpLocks/>
              <a:stCxn id="104" idx="2"/>
              <a:endCxn id="1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48CA6F5A-19CF-0FDC-72B7-F8FB54299660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E7F561B3-9D90-661B-97F9-206051F6C19F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112" name="スマイル 111">
              <a:extLst>
                <a:ext uri="{FF2B5EF4-FFF2-40B4-BE49-F238E27FC236}">
                  <a16:creationId xmlns:a16="http://schemas.microsoft.com/office/drawing/2014/main" id="{BC532390-855C-27B5-6461-7316B77156D6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6BF7CDE5-738D-04B7-DF06-9DE2263DF300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18137418-2F3D-9437-1E1C-C7A303EA07B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115" name="コネクタ: カギ線 114">
              <a:extLst>
                <a:ext uri="{FF2B5EF4-FFF2-40B4-BE49-F238E27FC236}">
                  <a16:creationId xmlns:a16="http://schemas.microsoft.com/office/drawing/2014/main" id="{3468D14B-1FD0-A975-B71F-083498F5CF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フローチャート: 書類 115">
              <a:extLst>
                <a:ext uri="{FF2B5EF4-FFF2-40B4-BE49-F238E27FC236}">
                  <a16:creationId xmlns:a16="http://schemas.microsoft.com/office/drawing/2014/main" id="{A160E54E-8354-EADE-52CC-35455026419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5115734-6A80-0A3F-5476-E0E6DEF26151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13F879F1-F1A3-7FF6-0221-B9A0D46EF3DD}"/>
              </a:ext>
            </a:extLst>
          </p:cNvPr>
          <p:cNvGrpSpPr/>
          <p:nvPr/>
        </p:nvGrpSpPr>
        <p:grpSpPr>
          <a:xfrm>
            <a:off x="9171761" y="699451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2D9FF71B-33F1-3647-1016-612E3E65CDF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F7F02084-D384-F274-974F-1B7414482F4C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17EA0791-324B-02CB-C49A-C80435AB97D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74A272BE-EAF3-2841-5153-42B224F3FD83}"/>
                </a:ext>
              </a:extLst>
            </p:cNvPr>
            <p:cNvCxnSpPr>
              <a:cxnSpLocks/>
              <a:stCxn id="132" idx="6"/>
              <a:endCxn id="12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5DE286A-CEA8-E504-16B4-5078FAAB214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322E6231-69B7-4AE6-78B8-848235B950D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CD9048B5-142E-A1A1-5F19-F81CDAB195E9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フローチャート: 書類 125">
              <a:extLst>
                <a:ext uri="{FF2B5EF4-FFF2-40B4-BE49-F238E27FC236}">
                  <a16:creationId xmlns:a16="http://schemas.microsoft.com/office/drawing/2014/main" id="{395D87C7-113E-76A6-5875-C3A1C2B158AB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D503580F-D62D-179E-CA05-9C69BD4AAD3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27FED41C-0B6B-B588-4295-CD3E3F6AEC54}"/>
                </a:ext>
              </a:extLst>
            </p:cNvPr>
            <p:cNvCxnSpPr>
              <a:cxnSpLocks/>
              <a:stCxn id="121" idx="2"/>
              <a:endCxn id="13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フローチャート: 書類 128">
              <a:extLst>
                <a:ext uri="{FF2B5EF4-FFF2-40B4-BE49-F238E27FC236}">
                  <a16:creationId xmlns:a16="http://schemas.microsoft.com/office/drawing/2014/main" id="{2E42FF23-8638-24D4-D550-C994414073A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30" name="コネクタ: 曲線 129">
              <a:extLst>
                <a:ext uri="{FF2B5EF4-FFF2-40B4-BE49-F238E27FC236}">
                  <a16:creationId xmlns:a16="http://schemas.microsoft.com/office/drawing/2014/main" id="{7E4E703D-3943-AED0-ACFE-7E2321477EDA}"/>
                </a:ext>
              </a:extLst>
            </p:cNvPr>
            <p:cNvCxnSpPr>
              <a:cxnSpLocks/>
              <a:stCxn id="132" idx="5"/>
              <a:endCxn id="13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141BA02D-9747-0BA8-BFEC-38D3CD583CE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FB80991B-F512-8AC8-C172-BAEDEBB234A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3" name="スマイル 132">
              <a:extLst>
                <a:ext uri="{FF2B5EF4-FFF2-40B4-BE49-F238E27FC236}">
                  <a16:creationId xmlns:a16="http://schemas.microsoft.com/office/drawing/2014/main" id="{7010CE0D-F16C-6418-A889-68AEBF0CE1A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6" name="図 13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D126AD57-42D0-AB8F-2142-531810F6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59CA874B-5247-639C-81E0-F5E52E0A980D}"/>
              </a:ext>
            </a:extLst>
          </p:cNvPr>
          <p:cNvGrpSpPr/>
          <p:nvPr/>
        </p:nvGrpSpPr>
        <p:grpSpPr>
          <a:xfrm>
            <a:off x="9171761" y="2247653"/>
            <a:ext cx="2295248" cy="1223918"/>
            <a:chOff x="9171761" y="635951"/>
            <a:chExt cx="2295248" cy="1223918"/>
          </a:xfrm>
        </p:grpSpPr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D1166D2A-B28F-5065-0CBF-7287665138E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CF7CA1ED-37D3-D21B-589E-72571801E34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E236FA81-7971-90D1-8259-96D177A60302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BB766D33-C665-E264-BE99-BA55021DE1DE}"/>
                </a:ext>
              </a:extLst>
            </p:cNvPr>
            <p:cNvCxnSpPr>
              <a:cxnSpLocks/>
              <a:stCxn id="159" idx="6"/>
              <a:endCxn id="148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CA6B4A5B-25C8-034A-3057-787A8367171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1" name="四角形: 角を丸くする 150">
              <a:extLst>
                <a:ext uri="{FF2B5EF4-FFF2-40B4-BE49-F238E27FC236}">
                  <a16:creationId xmlns:a16="http://schemas.microsoft.com/office/drawing/2014/main" id="{172F7CD1-0A38-F976-9467-81624160DA81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123FC60D-15F1-3118-C374-78F921CA862E}"/>
                </a:ext>
              </a:extLst>
            </p:cNvPr>
            <p:cNvCxnSpPr>
              <a:cxnSpLocks/>
              <a:stCxn id="147" idx="2"/>
              <a:endCxn id="159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フローチャート: 書類 152">
              <a:extLst>
                <a:ext uri="{FF2B5EF4-FFF2-40B4-BE49-F238E27FC236}">
                  <a16:creationId xmlns:a16="http://schemas.microsoft.com/office/drawing/2014/main" id="{3C711699-DC25-FF71-5161-A598FFE3EA1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B99309D2-A2A5-D3CD-F6EF-602991F63797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9A782739-71BC-A868-C81D-8E83222349EE}"/>
                </a:ext>
              </a:extLst>
            </p:cNvPr>
            <p:cNvCxnSpPr>
              <a:cxnSpLocks/>
              <a:stCxn id="148" idx="2"/>
              <a:endCxn id="160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フローチャート: 書類 155">
              <a:extLst>
                <a:ext uri="{FF2B5EF4-FFF2-40B4-BE49-F238E27FC236}">
                  <a16:creationId xmlns:a16="http://schemas.microsoft.com/office/drawing/2014/main" id="{F78865D8-FE84-E412-3D83-F54D52CD762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57" name="コネクタ: 曲線 156">
              <a:extLst>
                <a:ext uri="{FF2B5EF4-FFF2-40B4-BE49-F238E27FC236}">
                  <a16:creationId xmlns:a16="http://schemas.microsoft.com/office/drawing/2014/main" id="{85149C50-686D-A0DB-6A43-E880942E7EA4}"/>
                </a:ext>
              </a:extLst>
            </p:cNvPr>
            <p:cNvCxnSpPr>
              <a:cxnSpLocks/>
              <a:stCxn id="159" idx="5"/>
              <a:endCxn id="160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9FA0B59C-1999-9A48-34ED-6C0ADEF36C6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59" name="スマイル 158">
              <a:extLst>
                <a:ext uri="{FF2B5EF4-FFF2-40B4-BE49-F238E27FC236}">
                  <a16:creationId xmlns:a16="http://schemas.microsoft.com/office/drawing/2014/main" id="{B7C7D2A8-8C4B-06F5-537E-9438D65A367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0" name="スマイル 159">
              <a:extLst>
                <a:ext uri="{FF2B5EF4-FFF2-40B4-BE49-F238E27FC236}">
                  <a16:creationId xmlns:a16="http://schemas.microsoft.com/office/drawing/2014/main" id="{E8560A7A-F738-647B-28CC-B3AF8B33A8D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61" name="図 16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08CE314-05D1-1545-4436-699316A98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B1A75741-8D1E-79A5-E2FB-D1BA454B7865}"/>
              </a:ext>
            </a:extLst>
          </p:cNvPr>
          <p:cNvGrpSpPr/>
          <p:nvPr/>
        </p:nvGrpSpPr>
        <p:grpSpPr>
          <a:xfrm>
            <a:off x="9162591" y="3803975"/>
            <a:ext cx="2295248" cy="1223918"/>
            <a:chOff x="9171761" y="635951"/>
            <a:chExt cx="2295248" cy="1223918"/>
          </a:xfrm>
        </p:grpSpPr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9876334-A52D-ADAC-6E7D-A774C6BA007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5711C56A-65F1-DE03-6C01-812EFE5D505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099F21DA-327A-EF8D-6FBC-80EAD31730E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66" name="コネクタ: カギ線 165">
              <a:extLst>
                <a:ext uri="{FF2B5EF4-FFF2-40B4-BE49-F238E27FC236}">
                  <a16:creationId xmlns:a16="http://schemas.microsoft.com/office/drawing/2014/main" id="{3C7E8EC2-EB8D-F8B7-8014-33FB60D9C759}"/>
                </a:ext>
              </a:extLst>
            </p:cNvPr>
            <p:cNvCxnSpPr>
              <a:cxnSpLocks/>
              <a:stCxn id="176" idx="6"/>
              <a:endCxn id="16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AE9CCAE-18F2-5F38-6CF9-5A22EBE18B9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68" name="四角形: 角を丸くする 167">
              <a:extLst>
                <a:ext uri="{FF2B5EF4-FFF2-40B4-BE49-F238E27FC236}">
                  <a16:creationId xmlns:a16="http://schemas.microsoft.com/office/drawing/2014/main" id="{C44A31FE-4752-D042-9A29-EB283283DA1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96629AC9-3808-41F7-E10F-E906504DF6B3}"/>
                </a:ext>
              </a:extLst>
            </p:cNvPr>
            <p:cNvCxnSpPr>
              <a:cxnSpLocks/>
              <a:stCxn id="164" idx="2"/>
              <a:endCxn id="17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フローチャート: 書類 169">
              <a:extLst>
                <a:ext uri="{FF2B5EF4-FFF2-40B4-BE49-F238E27FC236}">
                  <a16:creationId xmlns:a16="http://schemas.microsoft.com/office/drawing/2014/main" id="{AC033C99-5A7A-8DA8-6E53-57DB5E1913F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225D39F-E315-1E30-5DB4-4FBDCE32EB5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2" name="直線矢印コネクタ 171">
              <a:extLst>
                <a:ext uri="{FF2B5EF4-FFF2-40B4-BE49-F238E27FC236}">
                  <a16:creationId xmlns:a16="http://schemas.microsoft.com/office/drawing/2014/main" id="{452B13D8-1B8A-6792-B753-56AC9E5B515B}"/>
                </a:ext>
              </a:extLst>
            </p:cNvPr>
            <p:cNvCxnSpPr>
              <a:cxnSpLocks/>
              <a:stCxn id="165" idx="2"/>
              <a:endCxn id="17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フローチャート: 書類 172">
              <a:extLst>
                <a:ext uri="{FF2B5EF4-FFF2-40B4-BE49-F238E27FC236}">
                  <a16:creationId xmlns:a16="http://schemas.microsoft.com/office/drawing/2014/main" id="{64B48286-DE75-EDDA-2E5B-2FADAFEBA93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4" name="コネクタ: 曲線 173">
              <a:extLst>
                <a:ext uri="{FF2B5EF4-FFF2-40B4-BE49-F238E27FC236}">
                  <a16:creationId xmlns:a16="http://schemas.microsoft.com/office/drawing/2014/main" id="{1F0BB52E-3C97-CF20-F86F-D851F6B650B5}"/>
                </a:ext>
              </a:extLst>
            </p:cNvPr>
            <p:cNvCxnSpPr>
              <a:cxnSpLocks/>
              <a:stCxn id="176" idx="5"/>
              <a:endCxn id="17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472AFDB-9D65-3B3E-B1F4-FDE25C6A5E0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76" name="スマイル 175">
              <a:extLst>
                <a:ext uri="{FF2B5EF4-FFF2-40B4-BE49-F238E27FC236}">
                  <a16:creationId xmlns:a16="http://schemas.microsoft.com/office/drawing/2014/main" id="{D33024DE-F0BB-FC8A-797F-8DC7335A9750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77" name="スマイル 176">
              <a:extLst>
                <a:ext uri="{FF2B5EF4-FFF2-40B4-BE49-F238E27FC236}">
                  <a16:creationId xmlns:a16="http://schemas.microsoft.com/office/drawing/2014/main" id="{BAC8FC02-0141-1ACE-7599-E5007EBA616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78" name="図 177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5CA677B-0079-DA86-09FD-92A9E52DB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5369E919-0804-45BA-EDC7-4C5E76FB275C}"/>
              </a:ext>
            </a:extLst>
          </p:cNvPr>
          <p:cNvGrpSpPr/>
          <p:nvPr/>
        </p:nvGrpSpPr>
        <p:grpSpPr>
          <a:xfrm>
            <a:off x="5611774" y="701840"/>
            <a:ext cx="2295248" cy="1223918"/>
            <a:chOff x="9171761" y="635951"/>
            <a:chExt cx="2295248" cy="1223918"/>
          </a:xfrm>
        </p:grpSpPr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90864195-01F4-24BA-3395-7639AF4EFAC0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FAB0F294-AA62-C4F1-AC3A-87BDC388D321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9CE94204-B441-CA90-9AFA-0FAC51FE372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3" name="コネクタ: カギ線 182">
              <a:extLst>
                <a:ext uri="{FF2B5EF4-FFF2-40B4-BE49-F238E27FC236}">
                  <a16:creationId xmlns:a16="http://schemas.microsoft.com/office/drawing/2014/main" id="{5803F466-E32C-EC52-4C58-5FF5234A7303}"/>
                </a:ext>
              </a:extLst>
            </p:cNvPr>
            <p:cNvCxnSpPr>
              <a:cxnSpLocks/>
              <a:stCxn id="193" idx="6"/>
              <a:endCxn id="182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A3BFE74F-7B9B-80C0-DAAD-3A1B5064DD33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5" name="四角形: 角を丸くする 184">
              <a:extLst>
                <a:ext uri="{FF2B5EF4-FFF2-40B4-BE49-F238E27FC236}">
                  <a16:creationId xmlns:a16="http://schemas.microsoft.com/office/drawing/2014/main" id="{1657FE34-7410-5DDF-7829-938449F481D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9C4FE14A-AF90-0406-8FA8-36C938A7B219}"/>
                </a:ext>
              </a:extLst>
            </p:cNvPr>
            <p:cNvCxnSpPr>
              <a:cxnSpLocks/>
              <a:stCxn id="181" idx="2"/>
              <a:endCxn id="193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フローチャート: 書類 186">
              <a:extLst>
                <a:ext uri="{FF2B5EF4-FFF2-40B4-BE49-F238E27FC236}">
                  <a16:creationId xmlns:a16="http://schemas.microsoft.com/office/drawing/2014/main" id="{1C652E40-C2BF-030F-B010-EC8260149A7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82332259-B493-77AA-1D09-6FE723F4296B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5F716FC-F828-C310-476E-08D1E0068869}"/>
                </a:ext>
              </a:extLst>
            </p:cNvPr>
            <p:cNvCxnSpPr>
              <a:cxnSpLocks/>
              <a:stCxn id="182" idx="2"/>
              <a:endCxn id="194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33669616-D75B-F673-37CE-B12D4C624E2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1" name="コネクタ: 曲線 190">
              <a:extLst>
                <a:ext uri="{FF2B5EF4-FFF2-40B4-BE49-F238E27FC236}">
                  <a16:creationId xmlns:a16="http://schemas.microsoft.com/office/drawing/2014/main" id="{8071244D-181B-EB7F-FA6A-702F2481E81A}"/>
                </a:ext>
              </a:extLst>
            </p:cNvPr>
            <p:cNvCxnSpPr>
              <a:cxnSpLocks/>
              <a:stCxn id="193" idx="5"/>
              <a:endCxn id="194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3F97D9B6-56BE-D56F-42D5-1B7DDDEF7AC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3" name="スマイル 192">
              <a:extLst>
                <a:ext uri="{FF2B5EF4-FFF2-40B4-BE49-F238E27FC236}">
                  <a16:creationId xmlns:a16="http://schemas.microsoft.com/office/drawing/2014/main" id="{DD658748-0DFA-88B6-0F78-65A95EEE3F4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4" name="スマイル 193">
              <a:extLst>
                <a:ext uri="{FF2B5EF4-FFF2-40B4-BE49-F238E27FC236}">
                  <a16:creationId xmlns:a16="http://schemas.microsoft.com/office/drawing/2014/main" id="{B404E48F-FF8B-62E7-DC67-EE0C61235C6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95" name="図 19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D6219E0-74C0-70B1-80CB-0527E8074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FB080703-947D-EB26-6A57-686C7909348F}"/>
              </a:ext>
            </a:extLst>
          </p:cNvPr>
          <p:cNvGrpSpPr/>
          <p:nvPr/>
        </p:nvGrpSpPr>
        <p:grpSpPr>
          <a:xfrm>
            <a:off x="5611774" y="2250042"/>
            <a:ext cx="2295248" cy="1223918"/>
            <a:chOff x="9171761" y="635951"/>
            <a:chExt cx="2295248" cy="1223918"/>
          </a:xfrm>
        </p:grpSpPr>
        <p:sp>
          <p:nvSpPr>
            <p:cNvPr id="197" name="楕円 196">
              <a:extLst>
                <a:ext uri="{FF2B5EF4-FFF2-40B4-BE49-F238E27FC236}">
                  <a16:creationId xmlns:a16="http://schemas.microsoft.com/office/drawing/2014/main" id="{49B9A5D1-94B3-228A-7190-0904AFE84AAA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AEDBB5D4-9473-4F98-52DD-4FAC638CC4E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2CBC6FE3-111E-51ED-7569-F419F8FE4B7C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0" name="コネクタ: カギ線 199">
              <a:extLst>
                <a:ext uri="{FF2B5EF4-FFF2-40B4-BE49-F238E27FC236}">
                  <a16:creationId xmlns:a16="http://schemas.microsoft.com/office/drawing/2014/main" id="{41BC7FDA-B8D1-3CFA-1284-6FC231398AE9}"/>
                </a:ext>
              </a:extLst>
            </p:cNvPr>
            <p:cNvCxnSpPr>
              <a:cxnSpLocks/>
              <a:stCxn id="210" idx="6"/>
              <a:endCxn id="19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楕円 200">
              <a:extLst>
                <a:ext uri="{FF2B5EF4-FFF2-40B4-BE49-F238E27FC236}">
                  <a16:creationId xmlns:a16="http://schemas.microsoft.com/office/drawing/2014/main" id="{5ACB0E1D-1283-4F81-72CA-074471E6B3D8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2" name="四角形: 角を丸くする 201">
              <a:extLst>
                <a:ext uri="{FF2B5EF4-FFF2-40B4-BE49-F238E27FC236}">
                  <a16:creationId xmlns:a16="http://schemas.microsoft.com/office/drawing/2014/main" id="{C0F926D7-1A54-763D-132C-E62B2B0DE8E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3" name="直線矢印コネクタ 202">
              <a:extLst>
                <a:ext uri="{FF2B5EF4-FFF2-40B4-BE49-F238E27FC236}">
                  <a16:creationId xmlns:a16="http://schemas.microsoft.com/office/drawing/2014/main" id="{5FD09D45-BA4A-D51D-6D13-22A91AC5813C}"/>
                </a:ext>
              </a:extLst>
            </p:cNvPr>
            <p:cNvCxnSpPr>
              <a:cxnSpLocks/>
              <a:stCxn id="198" idx="2"/>
              <a:endCxn id="21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フローチャート: 書類 203">
              <a:extLst>
                <a:ext uri="{FF2B5EF4-FFF2-40B4-BE49-F238E27FC236}">
                  <a16:creationId xmlns:a16="http://schemas.microsoft.com/office/drawing/2014/main" id="{D642C2FB-36C4-F84C-B82D-C7F39A971E3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5" name="楕円 204">
              <a:extLst>
                <a:ext uri="{FF2B5EF4-FFF2-40B4-BE49-F238E27FC236}">
                  <a16:creationId xmlns:a16="http://schemas.microsoft.com/office/drawing/2014/main" id="{508F0C32-E724-4418-20AC-2E82118169DA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0497C2E0-4C85-CB17-7B12-2A1B43F9A82D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フローチャート: 書類 206">
              <a:extLst>
                <a:ext uri="{FF2B5EF4-FFF2-40B4-BE49-F238E27FC236}">
                  <a16:creationId xmlns:a16="http://schemas.microsoft.com/office/drawing/2014/main" id="{21374F2F-7BA1-522B-DEC6-5D5500D3211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8" name="コネクタ: 曲線 207">
              <a:extLst>
                <a:ext uri="{FF2B5EF4-FFF2-40B4-BE49-F238E27FC236}">
                  <a16:creationId xmlns:a16="http://schemas.microsoft.com/office/drawing/2014/main" id="{AE9E719A-037F-3862-CB5C-35FE9D244EEF}"/>
                </a:ext>
              </a:extLst>
            </p:cNvPr>
            <p:cNvCxnSpPr>
              <a:cxnSpLocks/>
              <a:stCxn id="210" idx="5"/>
              <a:endCxn id="21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楕円 208">
              <a:extLst>
                <a:ext uri="{FF2B5EF4-FFF2-40B4-BE49-F238E27FC236}">
                  <a16:creationId xmlns:a16="http://schemas.microsoft.com/office/drawing/2014/main" id="{47363762-62FC-CFB8-F654-5C9856D39DA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0" name="スマイル 209">
              <a:extLst>
                <a:ext uri="{FF2B5EF4-FFF2-40B4-BE49-F238E27FC236}">
                  <a16:creationId xmlns:a16="http://schemas.microsoft.com/office/drawing/2014/main" id="{3AEA987A-7405-8ED2-0D9F-71E3E317C8A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939BD849-8BD9-F14F-07A0-3A2FCE804AA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12" name="図 21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DB5F095-EFDD-2864-28DE-AEA631BFD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969C2054-F10A-5054-D0D7-62D241EF4329}"/>
              </a:ext>
            </a:extLst>
          </p:cNvPr>
          <p:cNvGrpSpPr/>
          <p:nvPr/>
        </p:nvGrpSpPr>
        <p:grpSpPr>
          <a:xfrm>
            <a:off x="5602604" y="3843739"/>
            <a:ext cx="2295248" cy="1186543"/>
            <a:chOff x="9171761" y="673326"/>
            <a:chExt cx="2295248" cy="1186543"/>
          </a:xfrm>
        </p:grpSpPr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9963EE90-1271-03D2-8E85-F78866DA3C1F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B538DEE1-F288-1255-2F3D-EE7488FF63F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17" name="コネクタ: カギ線 216">
              <a:extLst>
                <a:ext uri="{FF2B5EF4-FFF2-40B4-BE49-F238E27FC236}">
                  <a16:creationId xmlns:a16="http://schemas.microsoft.com/office/drawing/2014/main" id="{5C30A7D4-AF57-9B5B-CF7B-50198B8932A2}"/>
                </a:ext>
              </a:extLst>
            </p:cNvPr>
            <p:cNvCxnSpPr>
              <a:cxnSpLocks/>
              <a:stCxn id="227" idx="6"/>
              <a:endCxn id="21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楕円 217">
              <a:extLst>
                <a:ext uri="{FF2B5EF4-FFF2-40B4-BE49-F238E27FC236}">
                  <a16:creationId xmlns:a16="http://schemas.microsoft.com/office/drawing/2014/main" id="{F4F7CC23-6680-09ED-0CD2-34EC4453E76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19" name="四角形: 角を丸くする 218">
              <a:extLst>
                <a:ext uri="{FF2B5EF4-FFF2-40B4-BE49-F238E27FC236}">
                  <a16:creationId xmlns:a16="http://schemas.microsoft.com/office/drawing/2014/main" id="{A1022612-A280-9B8D-19FB-2858EE9F9E0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20" name="直線矢印コネクタ 219">
              <a:extLst>
                <a:ext uri="{FF2B5EF4-FFF2-40B4-BE49-F238E27FC236}">
                  <a16:creationId xmlns:a16="http://schemas.microsoft.com/office/drawing/2014/main" id="{7EB9913E-39D3-001C-E5DB-50871B67C9EE}"/>
                </a:ext>
              </a:extLst>
            </p:cNvPr>
            <p:cNvCxnSpPr>
              <a:cxnSpLocks/>
              <a:stCxn id="215" idx="2"/>
              <a:endCxn id="22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フローチャート: 書類 220">
              <a:extLst>
                <a:ext uri="{FF2B5EF4-FFF2-40B4-BE49-F238E27FC236}">
                  <a16:creationId xmlns:a16="http://schemas.microsoft.com/office/drawing/2014/main" id="{1FE7AED2-A27C-9EF7-EBCA-B32B6D27AE2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22" name="楕円 221">
              <a:extLst>
                <a:ext uri="{FF2B5EF4-FFF2-40B4-BE49-F238E27FC236}">
                  <a16:creationId xmlns:a16="http://schemas.microsoft.com/office/drawing/2014/main" id="{16C6EDAD-E937-38D8-3B9C-0DE9CB0ED28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23" name="直線矢印コネクタ 222">
              <a:extLst>
                <a:ext uri="{FF2B5EF4-FFF2-40B4-BE49-F238E27FC236}">
                  <a16:creationId xmlns:a16="http://schemas.microsoft.com/office/drawing/2014/main" id="{2D4866BA-223D-2F13-67B7-C6D4F24047B1}"/>
                </a:ext>
              </a:extLst>
            </p:cNvPr>
            <p:cNvCxnSpPr>
              <a:cxnSpLocks/>
              <a:stCxn id="216" idx="2"/>
              <a:endCxn id="22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フローチャート: 書類 223">
              <a:extLst>
                <a:ext uri="{FF2B5EF4-FFF2-40B4-BE49-F238E27FC236}">
                  <a16:creationId xmlns:a16="http://schemas.microsoft.com/office/drawing/2014/main" id="{AB5BA396-794E-F7CA-244B-DF93DC397C96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25" name="コネクタ: 曲線 224">
              <a:extLst>
                <a:ext uri="{FF2B5EF4-FFF2-40B4-BE49-F238E27FC236}">
                  <a16:creationId xmlns:a16="http://schemas.microsoft.com/office/drawing/2014/main" id="{0D779826-4713-603C-F248-5ADEF8804739}"/>
                </a:ext>
              </a:extLst>
            </p:cNvPr>
            <p:cNvCxnSpPr>
              <a:cxnSpLocks/>
              <a:stCxn id="227" idx="5"/>
              <a:endCxn id="22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楕円 225">
              <a:extLst>
                <a:ext uri="{FF2B5EF4-FFF2-40B4-BE49-F238E27FC236}">
                  <a16:creationId xmlns:a16="http://schemas.microsoft.com/office/drawing/2014/main" id="{9A98BE0E-7C15-5C64-3EFF-10ED5475FC0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27" name="スマイル 226">
              <a:extLst>
                <a:ext uri="{FF2B5EF4-FFF2-40B4-BE49-F238E27FC236}">
                  <a16:creationId xmlns:a16="http://schemas.microsoft.com/office/drawing/2014/main" id="{31F519A8-15DD-8079-41F0-2936D388386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28" name="スマイル 227">
              <a:extLst>
                <a:ext uri="{FF2B5EF4-FFF2-40B4-BE49-F238E27FC236}">
                  <a16:creationId xmlns:a16="http://schemas.microsoft.com/office/drawing/2014/main" id="{29D6EC6C-30E4-EDDF-5634-34C5940D2C3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508B6DE9-E151-5DA7-7AA4-21C10C51C18D}"/>
              </a:ext>
            </a:extLst>
          </p:cNvPr>
          <p:cNvGrpSpPr/>
          <p:nvPr/>
        </p:nvGrpSpPr>
        <p:grpSpPr>
          <a:xfrm>
            <a:off x="2009944" y="691718"/>
            <a:ext cx="2295248" cy="1223918"/>
            <a:chOff x="9171761" y="635951"/>
            <a:chExt cx="2295248" cy="1223918"/>
          </a:xfrm>
        </p:grpSpPr>
        <p:sp>
          <p:nvSpPr>
            <p:cNvPr id="231" name="楕円 230">
              <a:extLst>
                <a:ext uri="{FF2B5EF4-FFF2-40B4-BE49-F238E27FC236}">
                  <a16:creationId xmlns:a16="http://schemas.microsoft.com/office/drawing/2014/main" id="{F131DAD9-550A-0F88-257B-5781897F943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A212C180-ACDD-17D1-6262-31641DC4634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9E9D9CE8-FFA3-7DB7-2178-4404D11AC6B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0214707B-D881-4D45-28AD-182EDDD265DD}"/>
                </a:ext>
              </a:extLst>
            </p:cNvPr>
            <p:cNvCxnSpPr>
              <a:cxnSpLocks/>
              <a:stCxn id="244" idx="6"/>
              <a:endCxn id="23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D16BEE15-2850-F9E4-A1EC-7D1F4FE35BE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36" name="四角形: 角を丸くする 235">
              <a:extLst>
                <a:ext uri="{FF2B5EF4-FFF2-40B4-BE49-F238E27FC236}">
                  <a16:creationId xmlns:a16="http://schemas.microsoft.com/office/drawing/2014/main" id="{70782167-043D-6C28-F567-0ECCE19D4CC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37" name="直線矢印コネクタ 236">
              <a:extLst>
                <a:ext uri="{FF2B5EF4-FFF2-40B4-BE49-F238E27FC236}">
                  <a16:creationId xmlns:a16="http://schemas.microsoft.com/office/drawing/2014/main" id="{06446BFA-2F68-A980-57FF-8A86ED9674BD}"/>
                </a:ext>
              </a:extLst>
            </p:cNvPr>
            <p:cNvCxnSpPr>
              <a:cxnSpLocks/>
              <a:stCxn id="232" idx="2"/>
              <a:endCxn id="24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フローチャート: 書類 237">
              <a:extLst>
                <a:ext uri="{FF2B5EF4-FFF2-40B4-BE49-F238E27FC236}">
                  <a16:creationId xmlns:a16="http://schemas.microsoft.com/office/drawing/2014/main" id="{E4EE1090-870D-66F7-D99E-A1B504BF209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8645D34C-3EB7-4915-C427-F6FCB9660DF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40" name="直線矢印コネクタ 239">
              <a:extLst>
                <a:ext uri="{FF2B5EF4-FFF2-40B4-BE49-F238E27FC236}">
                  <a16:creationId xmlns:a16="http://schemas.microsoft.com/office/drawing/2014/main" id="{34A76901-FD7A-3806-87E8-D7386BD46788}"/>
                </a:ext>
              </a:extLst>
            </p:cNvPr>
            <p:cNvCxnSpPr>
              <a:cxnSpLocks/>
              <a:stCxn id="233" idx="2"/>
              <a:endCxn id="24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フローチャート: 書類 240">
              <a:extLst>
                <a:ext uri="{FF2B5EF4-FFF2-40B4-BE49-F238E27FC236}">
                  <a16:creationId xmlns:a16="http://schemas.microsoft.com/office/drawing/2014/main" id="{A5748C76-82F5-6BD0-B521-5D9306875C51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42" name="コネクタ: 曲線 241">
              <a:extLst>
                <a:ext uri="{FF2B5EF4-FFF2-40B4-BE49-F238E27FC236}">
                  <a16:creationId xmlns:a16="http://schemas.microsoft.com/office/drawing/2014/main" id="{A8A59409-808B-2796-0724-9979B816F4F9}"/>
                </a:ext>
              </a:extLst>
            </p:cNvPr>
            <p:cNvCxnSpPr>
              <a:cxnSpLocks/>
              <a:stCxn id="244" idx="5"/>
              <a:endCxn id="24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1EC29D9E-578D-CC69-1AA7-42F68273EF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44" name="スマイル 243">
              <a:extLst>
                <a:ext uri="{FF2B5EF4-FFF2-40B4-BE49-F238E27FC236}">
                  <a16:creationId xmlns:a16="http://schemas.microsoft.com/office/drawing/2014/main" id="{6984EF94-59F5-8E60-CFC4-41C6C2D31DC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45" name="スマイル 244">
              <a:extLst>
                <a:ext uri="{FF2B5EF4-FFF2-40B4-BE49-F238E27FC236}">
                  <a16:creationId xmlns:a16="http://schemas.microsoft.com/office/drawing/2014/main" id="{CB13504C-D9B5-EFE3-D465-85BEC71A76F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46" name="図 24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65F84D7-1825-0826-5964-77E229EB9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4E199DF9-ADDA-3844-C10F-924DCEE505CF}"/>
              </a:ext>
            </a:extLst>
          </p:cNvPr>
          <p:cNvGrpSpPr/>
          <p:nvPr/>
        </p:nvGrpSpPr>
        <p:grpSpPr>
          <a:xfrm>
            <a:off x="2009944" y="2277295"/>
            <a:ext cx="2295248" cy="1186543"/>
            <a:chOff x="9171761" y="673326"/>
            <a:chExt cx="2295248" cy="1186543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44150D0C-4182-6C8D-D9EE-58EE80F4EA9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0C828713-E1C0-F169-57A0-06DDD286875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51" name="コネクタ: カギ線 250">
              <a:extLst>
                <a:ext uri="{FF2B5EF4-FFF2-40B4-BE49-F238E27FC236}">
                  <a16:creationId xmlns:a16="http://schemas.microsoft.com/office/drawing/2014/main" id="{DA8641B1-0D7F-F3F4-0932-A84ADA5DA4D8}"/>
                </a:ext>
              </a:extLst>
            </p:cNvPr>
            <p:cNvCxnSpPr>
              <a:cxnSpLocks/>
              <a:stCxn id="261" idx="6"/>
              <a:endCxn id="25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楕円 251">
              <a:extLst>
                <a:ext uri="{FF2B5EF4-FFF2-40B4-BE49-F238E27FC236}">
                  <a16:creationId xmlns:a16="http://schemas.microsoft.com/office/drawing/2014/main" id="{5D862D24-CE05-0102-C444-941B9434BAD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3" name="四角形: 角を丸くする 252">
              <a:extLst>
                <a:ext uri="{FF2B5EF4-FFF2-40B4-BE49-F238E27FC236}">
                  <a16:creationId xmlns:a16="http://schemas.microsoft.com/office/drawing/2014/main" id="{E1866541-CAEF-7826-7627-2EBB30A97CE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54" name="直線矢印コネクタ 253">
              <a:extLst>
                <a:ext uri="{FF2B5EF4-FFF2-40B4-BE49-F238E27FC236}">
                  <a16:creationId xmlns:a16="http://schemas.microsoft.com/office/drawing/2014/main" id="{35B19780-005D-7CF7-4881-863878920EC2}"/>
                </a:ext>
              </a:extLst>
            </p:cNvPr>
            <p:cNvCxnSpPr>
              <a:cxnSpLocks/>
              <a:stCxn id="249" idx="2"/>
              <a:endCxn id="26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フローチャート: 書類 254">
              <a:extLst>
                <a:ext uri="{FF2B5EF4-FFF2-40B4-BE49-F238E27FC236}">
                  <a16:creationId xmlns:a16="http://schemas.microsoft.com/office/drawing/2014/main" id="{D5BC2F5E-2C26-D699-157F-7319DF2C5DD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56" name="楕円 255">
              <a:extLst>
                <a:ext uri="{FF2B5EF4-FFF2-40B4-BE49-F238E27FC236}">
                  <a16:creationId xmlns:a16="http://schemas.microsoft.com/office/drawing/2014/main" id="{17048B77-C6D8-BABF-7EA8-A338743E7E04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57" name="直線矢印コネクタ 256">
              <a:extLst>
                <a:ext uri="{FF2B5EF4-FFF2-40B4-BE49-F238E27FC236}">
                  <a16:creationId xmlns:a16="http://schemas.microsoft.com/office/drawing/2014/main" id="{8572308D-57D2-3E2B-EF0B-A814B00255B1}"/>
                </a:ext>
              </a:extLst>
            </p:cNvPr>
            <p:cNvCxnSpPr>
              <a:cxnSpLocks/>
              <a:stCxn id="250" idx="2"/>
              <a:endCxn id="26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フローチャート: 書類 257">
              <a:extLst>
                <a:ext uri="{FF2B5EF4-FFF2-40B4-BE49-F238E27FC236}">
                  <a16:creationId xmlns:a16="http://schemas.microsoft.com/office/drawing/2014/main" id="{6704809A-8151-5232-B724-6BC4ACB96EF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59" name="コネクタ: 曲線 258">
              <a:extLst>
                <a:ext uri="{FF2B5EF4-FFF2-40B4-BE49-F238E27FC236}">
                  <a16:creationId xmlns:a16="http://schemas.microsoft.com/office/drawing/2014/main" id="{D04C1F21-DF5C-C35E-27D1-ED37F2DA3632}"/>
                </a:ext>
              </a:extLst>
            </p:cNvPr>
            <p:cNvCxnSpPr>
              <a:cxnSpLocks/>
              <a:stCxn id="261" idx="5"/>
              <a:endCxn id="26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楕円 259">
              <a:extLst>
                <a:ext uri="{FF2B5EF4-FFF2-40B4-BE49-F238E27FC236}">
                  <a16:creationId xmlns:a16="http://schemas.microsoft.com/office/drawing/2014/main" id="{2B81E7B6-E4CD-8554-0FEC-098E508E20B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61" name="スマイル 260">
              <a:extLst>
                <a:ext uri="{FF2B5EF4-FFF2-40B4-BE49-F238E27FC236}">
                  <a16:creationId xmlns:a16="http://schemas.microsoft.com/office/drawing/2014/main" id="{A7C1662F-4223-B7C4-E27D-A6F08F0BCC5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62" name="スマイル 261">
              <a:extLst>
                <a:ext uri="{FF2B5EF4-FFF2-40B4-BE49-F238E27FC236}">
                  <a16:creationId xmlns:a16="http://schemas.microsoft.com/office/drawing/2014/main" id="{3587DF78-873C-0F89-C675-6E76C6FB4F4A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7FF09ECC-F0A5-8CF2-6751-EBEB9D0AE0C4}"/>
              </a:ext>
            </a:extLst>
          </p:cNvPr>
          <p:cNvGrpSpPr/>
          <p:nvPr/>
        </p:nvGrpSpPr>
        <p:grpSpPr>
          <a:xfrm>
            <a:off x="2000774" y="3833617"/>
            <a:ext cx="2295248" cy="1186543"/>
            <a:chOff x="9171761" y="673326"/>
            <a:chExt cx="2295248" cy="1186543"/>
          </a:xfrm>
        </p:grpSpPr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44195136-9B60-94E9-74A9-402A45077CE4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C98C3FE9-6FF3-56B8-65F3-06E4E52EA64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68" name="コネクタ: カギ線 267">
              <a:extLst>
                <a:ext uri="{FF2B5EF4-FFF2-40B4-BE49-F238E27FC236}">
                  <a16:creationId xmlns:a16="http://schemas.microsoft.com/office/drawing/2014/main" id="{9189CD08-DCC0-3510-8D35-E20546ED169F}"/>
                </a:ext>
              </a:extLst>
            </p:cNvPr>
            <p:cNvCxnSpPr>
              <a:cxnSpLocks/>
              <a:stCxn id="278" idx="6"/>
              <a:endCxn id="26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8E904DAA-5B57-2B9D-9338-FCAECDDC0FB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70" name="四角形: 角を丸くする 269">
              <a:extLst>
                <a:ext uri="{FF2B5EF4-FFF2-40B4-BE49-F238E27FC236}">
                  <a16:creationId xmlns:a16="http://schemas.microsoft.com/office/drawing/2014/main" id="{945A754D-8DD4-BB3C-85B9-CA4084A818D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71" name="直線矢印コネクタ 270">
              <a:extLst>
                <a:ext uri="{FF2B5EF4-FFF2-40B4-BE49-F238E27FC236}">
                  <a16:creationId xmlns:a16="http://schemas.microsoft.com/office/drawing/2014/main" id="{BA70EBA7-02D8-5AE3-491C-C0F41E3720AA}"/>
                </a:ext>
              </a:extLst>
            </p:cNvPr>
            <p:cNvCxnSpPr>
              <a:cxnSpLocks/>
              <a:stCxn id="266" idx="2"/>
              <a:endCxn id="27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フローチャート: 書類 271">
              <a:extLst>
                <a:ext uri="{FF2B5EF4-FFF2-40B4-BE49-F238E27FC236}">
                  <a16:creationId xmlns:a16="http://schemas.microsoft.com/office/drawing/2014/main" id="{64B8246F-3144-4533-4EFD-3C8006DBE15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73" name="楕円 272">
              <a:extLst>
                <a:ext uri="{FF2B5EF4-FFF2-40B4-BE49-F238E27FC236}">
                  <a16:creationId xmlns:a16="http://schemas.microsoft.com/office/drawing/2014/main" id="{B7072DDE-55BE-2C4F-7EC3-40D98ED9D5C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74" name="直線矢印コネクタ 273">
              <a:extLst>
                <a:ext uri="{FF2B5EF4-FFF2-40B4-BE49-F238E27FC236}">
                  <a16:creationId xmlns:a16="http://schemas.microsoft.com/office/drawing/2014/main" id="{ECA8BD11-0A2E-3D2D-B37F-CC64B3338B26}"/>
                </a:ext>
              </a:extLst>
            </p:cNvPr>
            <p:cNvCxnSpPr>
              <a:cxnSpLocks/>
              <a:stCxn id="267" idx="2"/>
              <a:endCxn id="27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フローチャート: 書類 274">
              <a:extLst>
                <a:ext uri="{FF2B5EF4-FFF2-40B4-BE49-F238E27FC236}">
                  <a16:creationId xmlns:a16="http://schemas.microsoft.com/office/drawing/2014/main" id="{9003B7AF-05A0-0E94-A4A4-69787919648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76" name="コネクタ: 曲線 275">
              <a:extLst>
                <a:ext uri="{FF2B5EF4-FFF2-40B4-BE49-F238E27FC236}">
                  <a16:creationId xmlns:a16="http://schemas.microsoft.com/office/drawing/2014/main" id="{0F97C7E9-0CDC-DDDB-9180-219AC32A048B}"/>
                </a:ext>
              </a:extLst>
            </p:cNvPr>
            <p:cNvCxnSpPr>
              <a:cxnSpLocks/>
              <a:stCxn id="278" idx="5"/>
              <a:endCxn id="27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906F7C67-0512-F802-0DA5-3E5F17E380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78" name="スマイル 277">
              <a:extLst>
                <a:ext uri="{FF2B5EF4-FFF2-40B4-BE49-F238E27FC236}">
                  <a16:creationId xmlns:a16="http://schemas.microsoft.com/office/drawing/2014/main" id="{7917C821-1574-6B29-FC75-8DE785EA78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79" name="スマイル 278">
              <a:extLst>
                <a:ext uri="{FF2B5EF4-FFF2-40B4-BE49-F238E27FC236}">
                  <a16:creationId xmlns:a16="http://schemas.microsoft.com/office/drawing/2014/main" id="{1322578C-D3AF-D13D-29D6-7ECCA9390AA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87DEFC2-1275-6373-ED18-06D107D7305D}"/>
              </a:ext>
            </a:extLst>
          </p:cNvPr>
          <p:cNvSpPr txBox="1"/>
          <p:nvPr/>
        </p:nvSpPr>
        <p:spPr>
          <a:xfrm rot="16200000">
            <a:off x="130518" y="1218597"/>
            <a:ext cx="11822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600" b="1"/>
              <a:t>from me</a:t>
            </a:r>
            <a:endParaRPr lang="ja-JP" altLang="en-US" sz="1600" b="1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9CA3FEC-AD46-94F5-C749-32C269DEBD4F}"/>
              </a:ext>
            </a:extLst>
          </p:cNvPr>
          <p:cNvCxnSpPr>
            <a:cxnSpLocks/>
          </p:cNvCxnSpPr>
          <p:nvPr/>
        </p:nvCxnSpPr>
        <p:spPr>
          <a:xfrm>
            <a:off x="723872" y="2173793"/>
            <a:ext cx="0" cy="464792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AA56507-2D38-37FA-5BB3-DCEDC287442D}"/>
              </a:ext>
            </a:extLst>
          </p:cNvPr>
          <p:cNvSpPr txBox="1"/>
          <p:nvPr/>
        </p:nvSpPr>
        <p:spPr>
          <a:xfrm rot="16200000">
            <a:off x="-189313" y="4314525"/>
            <a:ext cx="11822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600" b="1"/>
              <a:t>from you</a:t>
            </a:r>
            <a:endParaRPr lang="ja-JP" altLang="en-US" sz="1600" b="1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865F133-17F2-FBC3-C146-BD5B80CD0562}"/>
              </a:ext>
            </a:extLst>
          </p:cNvPr>
          <p:cNvSpPr txBox="1"/>
          <p:nvPr/>
        </p:nvSpPr>
        <p:spPr>
          <a:xfrm rot="16200000">
            <a:off x="443893" y="4308544"/>
            <a:ext cx="11822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600" b="1"/>
              <a:t>GET</a:t>
            </a:r>
            <a:endParaRPr lang="ja-JP" altLang="en-US" sz="1600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EB8595D-B344-9690-47BB-A26002E8301C}"/>
              </a:ext>
            </a:extLst>
          </p:cNvPr>
          <p:cNvSpPr txBox="1"/>
          <p:nvPr/>
        </p:nvSpPr>
        <p:spPr>
          <a:xfrm rot="16200000">
            <a:off x="454778" y="2780577"/>
            <a:ext cx="11822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600" b="1"/>
              <a:t>POST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117477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9A0B4AF-6C6A-BF22-DC0B-434E9CF88915}"/>
              </a:ext>
            </a:extLst>
          </p:cNvPr>
          <p:cNvSpPr/>
          <p:nvPr/>
        </p:nvSpPr>
        <p:spPr>
          <a:xfrm>
            <a:off x="1371933" y="2173793"/>
            <a:ext cx="3582003" cy="4641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C3F3B40-8612-AE20-4FE8-5D9EEE65E050}"/>
              </a:ext>
            </a:extLst>
          </p:cNvPr>
          <p:cNvSpPr/>
          <p:nvPr/>
        </p:nvSpPr>
        <p:spPr>
          <a:xfrm>
            <a:off x="1371933" y="3716081"/>
            <a:ext cx="3582003" cy="1553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165444-086A-2D58-C799-3BC94768C33F}"/>
              </a:ext>
            </a:extLst>
          </p:cNvPr>
          <p:cNvSpPr/>
          <p:nvPr/>
        </p:nvSpPr>
        <p:spPr>
          <a:xfrm>
            <a:off x="4953936" y="3727339"/>
            <a:ext cx="3574354" cy="3088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346199E-FA54-E3F5-4C63-4BB4A7843DDA}"/>
              </a:ext>
            </a:extLst>
          </p:cNvPr>
          <p:cNvGrpSpPr/>
          <p:nvPr/>
        </p:nvGrpSpPr>
        <p:grpSpPr>
          <a:xfrm>
            <a:off x="75815" y="36289"/>
            <a:ext cx="12040369" cy="6785422"/>
            <a:chOff x="-1" y="-6439"/>
            <a:chExt cx="12192001" cy="6870875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DD3B28E-F4A4-8D19-94B0-AD8343C4B678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2157984"/>
              <a:ext cx="12192001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5909BFC-3CDE-EB6C-F410-BBD858D25EDC}"/>
                </a:ext>
              </a:extLst>
            </p:cNvPr>
            <p:cNvCxnSpPr>
              <a:cxnSpLocks/>
            </p:cNvCxnSpPr>
            <p:nvPr/>
          </p:nvCxnSpPr>
          <p:spPr>
            <a:xfrm>
              <a:off x="656217" y="3723281"/>
              <a:ext cx="1153578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CC3DE91B-7AA4-5E71-5215-968EB15B190A}"/>
                </a:ext>
              </a:extLst>
            </p:cNvPr>
            <p:cNvCxnSpPr>
              <a:cxnSpLocks/>
            </p:cNvCxnSpPr>
            <p:nvPr/>
          </p:nvCxnSpPr>
          <p:spPr>
            <a:xfrm>
              <a:off x="656217" y="5291328"/>
              <a:ext cx="1153578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8FA96F2-1DF5-1740-6ECD-A6497EE324C1}"/>
                </a:ext>
              </a:extLst>
            </p:cNvPr>
            <p:cNvCxnSpPr/>
            <p:nvPr/>
          </p:nvCxnSpPr>
          <p:spPr>
            <a:xfrm>
              <a:off x="0" y="584873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B527110-2177-9566-6E0B-CFDDB44BF869}"/>
                </a:ext>
              </a:extLst>
            </p:cNvPr>
            <p:cNvCxnSpPr>
              <a:cxnSpLocks/>
            </p:cNvCxnSpPr>
            <p:nvPr/>
          </p:nvCxnSpPr>
          <p:spPr>
            <a:xfrm>
              <a:off x="1312441" y="-6439"/>
              <a:ext cx="0" cy="686443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249CA4B7-78DE-4B24-3A80-CB488FEAC870}"/>
                </a:ext>
              </a:extLst>
            </p:cNvPr>
            <p:cNvCxnSpPr>
              <a:cxnSpLocks/>
            </p:cNvCxnSpPr>
            <p:nvPr/>
          </p:nvCxnSpPr>
          <p:spPr>
            <a:xfrm>
              <a:off x="4939561" y="-6439"/>
              <a:ext cx="0" cy="687087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9793B64A-CD10-B5B4-3CB5-BA9B00D46110}"/>
                </a:ext>
              </a:extLst>
            </p:cNvPr>
            <p:cNvCxnSpPr>
              <a:cxnSpLocks/>
            </p:cNvCxnSpPr>
            <p:nvPr/>
          </p:nvCxnSpPr>
          <p:spPr>
            <a:xfrm>
              <a:off x="8566681" y="0"/>
              <a:ext cx="0" cy="68644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1904F15-853A-7D5E-4A71-0C4FE32ADBBC}"/>
                </a:ext>
              </a:extLst>
            </p:cNvPr>
            <p:cNvSpPr/>
            <p:nvPr/>
          </p:nvSpPr>
          <p:spPr>
            <a:xfrm>
              <a:off x="-1" y="-6438"/>
              <a:ext cx="12191999" cy="687087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noFill/>
              </a:endParaRPr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853BC3-6147-FBA8-A75A-A3F5F89F6D86}"/>
              </a:ext>
            </a:extLst>
          </p:cNvPr>
          <p:cNvSpPr txBox="1"/>
          <p:nvPr/>
        </p:nvSpPr>
        <p:spPr>
          <a:xfrm>
            <a:off x="2141075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618F10-E54C-7385-6628-3CE7E69E744E}"/>
              </a:ext>
            </a:extLst>
          </p:cNvPr>
          <p:cNvSpPr txBox="1"/>
          <p:nvPr/>
        </p:nvSpPr>
        <p:spPr>
          <a:xfrm>
            <a:off x="5730750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742D69-D88C-0423-BA9B-EDDBAEA4F4CB}"/>
              </a:ext>
            </a:extLst>
          </p:cNvPr>
          <p:cNvSpPr txBox="1"/>
          <p:nvPr/>
        </p:nvSpPr>
        <p:spPr>
          <a:xfrm>
            <a:off x="9312758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7731D3-BFF4-4EEA-5EC0-7F683BF34EB7}"/>
              </a:ext>
            </a:extLst>
          </p:cNvPr>
          <p:cNvSpPr txBox="1"/>
          <p:nvPr/>
        </p:nvSpPr>
        <p:spPr>
          <a:xfrm rot="16200000">
            <a:off x="238725" y="5757417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70FE5A8-0043-AE9C-ADBE-C6D5622E5629}"/>
              </a:ext>
            </a:extLst>
          </p:cNvPr>
          <p:cNvGrpSpPr/>
          <p:nvPr/>
        </p:nvGrpSpPr>
        <p:grpSpPr>
          <a:xfrm>
            <a:off x="9162591" y="5336976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9F369D1-6038-A456-4E5B-6DDFEE49B343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97DD3542-9A97-5303-C321-1CBCF48BDF1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D7EAEEDC-51E9-C323-7F97-A3C47E5E73DD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89B4EFAA-E249-A267-A32F-EF5609A2301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35B06E22-32F1-39AB-2681-B7B014C0E4EF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BB8CD465-3471-9CE4-42BB-B9AEE4392787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5800CBFB-8660-F7EF-94EE-13474443B447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537EF455-B702-A08D-B548-82C83B4F1B0E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0B09AB5E-D431-5AE8-0F82-BFFC7DA2CCD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B9F5BA35-2B57-6E13-C930-EE4A66E0C1A1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53063807-F823-DF35-A4C7-82284E52225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25FC499B-0E3D-4C79-B5E3-DACEDB09487B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DAE547FD-B8AE-16FB-1FF8-A3D0373190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4BDD5FA2-569B-0721-D264-A81A5132DCC2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0563016-046C-C162-B3ED-0DC11E5DC8CA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66" name="図 6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A05E9FDF-267B-9C4A-AABD-75931DE0D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4BCAFB2-0FAD-E3B9-AA17-EE7982C38F59}"/>
              </a:ext>
            </a:extLst>
          </p:cNvPr>
          <p:cNvGrpSpPr/>
          <p:nvPr/>
        </p:nvGrpSpPr>
        <p:grpSpPr>
          <a:xfrm>
            <a:off x="5601158" y="5392859"/>
            <a:ext cx="2295248" cy="1343708"/>
            <a:chOff x="9162591" y="5385948"/>
            <a:chExt cx="2295248" cy="1343708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5D6CC46A-8410-90A3-4023-B1AF66E7F42E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FB8BBA47-6493-83F6-36F7-82131045CD9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90" name="コネクタ: カギ線 89">
              <a:extLst>
                <a:ext uri="{FF2B5EF4-FFF2-40B4-BE49-F238E27FC236}">
                  <a16:creationId xmlns:a16="http://schemas.microsoft.com/office/drawing/2014/main" id="{64DE8B6C-A559-F4EC-8227-C50ACA56776F}"/>
                </a:ext>
              </a:extLst>
            </p:cNvPr>
            <p:cNvCxnSpPr>
              <a:cxnSpLocks/>
              <a:stCxn id="96" idx="6"/>
              <a:endCxn id="89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7F684850-185F-76B1-CA98-8BEB9579BB5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B7067C90-7585-4DF8-A175-980102E0207B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06D28B8B-FB57-9E3C-CBE2-5DE788CDDF3A}"/>
                </a:ext>
              </a:extLst>
            </p:cNvPr>
            <p:cNvCxnSpPr>
              <a:cxnSpLocks/>
              <a:stCxn id="88" idx="2"/>
              <a:endCxn id="96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2DBFA920-7742-2280-00D5-D201834494A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34769FDC-29C1-484B-ADFE-8BCFD226D3C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96" name="スマイル 95">
              <a:extLst>
                <a:ext uri="{FF2B5EF4-FFF2-40B4-BE49-F238E27FC236}">
                  <a16:creationId xmlns:a16="http://schemas.microsoft.com/office/drawing/2014/main" id="{E1F8389B-FD4E-7386-0339-AF6375073AB8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60A9B52E-CC6D-DB61-BB6D-F3DA5303325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23EE5DD-B821-233A-66F8-66064453B347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99" name="コネクタ: カギ線 98">
              <a:extLst>
                <a:ext uri="{FF2B5EF4-FFF2-40B4-BE49-F238E27FC236}">
                  <a16:creationId xmlns:a16="http://schemas.microsoft.com/office/drawing/2014/main" id="{96A197F9-4BBF-68CD-5D0F-9699997370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フローチャート: 書類 99">
              <a:extLst>
                <a:ext uri="{FF2B5EF4-FFF2-40B4-BE49-F238E27FC236}">
                  <a16:creationId xmlns:a16="http://schemas.microsoft.com/office/drawing/2014/main" id="{CA6182A6-4429-6294-6E0B-B6EEE716AC4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A969E8E4-5BC6-6320-B750-4188181B6A4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9A1FF5C8-3B3C-584E-A976-F908D1981D0E}"/>
              </a:ext>
            </a:extLst>
          </p:cNvPr>
          <p:cNvGrpSpPr/>
          <p:nvPr/>
        </p:nvGrpSpPr>
        <p:grpSpPr>
          <a:xfrm>
            <a:off x="2009681" y="5390057"/>
            <a:ext cx="2295248" cy="1343708"/>
            <a:chOff x="9162591" y="5385948"/>
            <a:chExt cx="2295248" cy="1343708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2F9F5BBB-9AFA-2930-5BEB-22EB88323658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14C3B339-AD8F-5562-27DA-9BA9AF143C37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E53CAF61-3C1E-B62A-0C44-35DE70D29ACA}"/>
                </a:ext>
              </a:extLst>
            </p:cNvPr>
            <p:cNvCxnSpPr>
              <a:cxnSpLocks/>
              <a:stCxn id="112" idx="6"/>
              <a:endCxn id="10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F82E6767-1E69-0034-1DD0-2805A91FEE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B8FB21B4-24E6-EF61-265C-06E47BEAF8E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0CA1DBAF-F374-3AC7-E157-476943D7AF6D}"/>
                </a:ext>
              </a:extLst>
            </p:cNvPr>
            <p:cNvCxnSpPr>
              <a:cxnSpLocks/>
              <a:stCxn id="104" idx="2"/>
              <a:endCxn id="1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48CA6F5A-19CF-0FDC-72B7-F8FB54299660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E7F561B3-9D90-661B-97F9-206051F6C19F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112" name="スマイル 111">
              <a:extLst>
                <a:ext uri="{FF2B5EF4-FFF2-40B4-BE49-F238E27FC236}">
                  <a16:creationId xmlns:a16="http://schemas.microsoft.com/office/drawing/2014/main" id="{BC532390-855C-27B5-6461-7316B77156D6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6BF7CDE5-738D-04B7-DF06-9DE2263DF300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18137418-2F3D-9437-1E1C-C7A303EA07B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115" name="コネクタ: カギ線 114">
              <a:extLst>
                <a:ext uri="{FF2B5EF4-FFF2-40B4-BE49-F238E27FC236}">
                  <a16:creationId xmlns:a16="http://schemas.microsoft.com/office/drawing/2014/main" id="{3468D14B-1FD0-A975-B71F-083498F5CF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フローチャート: 書類 115">
              <a:extLst>
                <a:ext uri="{FF2B5EF4-FFF2-40B4-BE49-F238E27FC236}">
                  <a16:creationId xmlns:a16="http://schemas.microsoft.com/office/drawing/2014/main" id="{A160E54E-8354-EADE-52CC-35455026419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5115734-6A80-0A3F-5476-E0E6DEF26151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13F879F1-F1A3-7FF6-0221-B9A0D46EF3DD}"/>
              </a:ext>
            </a:extLst>
          </p:cNvPr>
          <p:cNvGrpSpPr/>
          <p:nvPr/>
        </p:nvGrpSpPr>
        <p:grpSpPr>
          <a:xfrm>
            <a:off x="9171761" y="699451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2D9FF71B-33F1-3647-1016-612E3E65CDF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F7F02084-D384-F274-974F-1B7414482F4C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17EA0791-324B-02CB-C49A-C80435AB97D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74A272BE-EAF3-2841-5153-42B224F3FD83}"/>
                </a:ext>
              </a:extLst>
            </p:cNvPr>
            <p:cNvCxnSpPr>
              <a:cxnSpLocks/>
              <a:stCxn id="132" idx="6"/>
              <a:endCxn id="12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5DE286A-CEA8-E504-16B4-5078FAAB214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322E6231-69B7-4AE6-78B8-848235B950D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CD9048B5-142E-A1A1-5F19-F81CDAB195E9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フローチャート: 書類 125">
              <a:extLst>
                <a:ext uri="{FF2B5EF4-FFF2-40B4-BE49-F238E27FC236}">
                  <a16:creationId xmlns:a16="http://schemas.microsoft.com/office/drawing/2014/main" id="{395D87C7-113E-76A6-5875-C3A1C2B158AB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D503580F-D62D-179E-CA05-9C69BD4AAD3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27FED41C-0B6B-B588-4295-CD3E3F6AEC54}"/>
                </a:ext>
              </a:extLst>
            </p:cNvPr>
            <p:cNvCxnSpPr>
              <a:cxnSpLocks/>
              <a:stCxn id="121" idx="2"/>
              <a:endCxn id="13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フローチャート: 書類 128">
              <a:extLst>
                <a:ext uri="{FF2B5EF4-FFF2-40B4-BE49-F238E27FC236}">
                  <a16:creationId xmlns:a16="http://schemas.microsoft.com/office/drawing/2014/main" id="{2E42FF23-8638-24D4-D550-C994414073A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30" name="コネクタ: 曲線 129">
              <a:extLst>
                <a:ext uri="{FF2B5EF4-FFF2-40B4-BE49-F238E27FC236}">
                  <a16:creationId xmlns:a16="http://schemas.microsoft.com/office/drawing/2014/main" id="{7E4E703D-3943-AED0-ACFE-7E2321477EDA}"/>
                </a:ext>
              </a:extLst>
            </p:cNvPr>
            <p:cNvCxnSpPr>
              <a:cxnSpLocks/>
              <a:stCxn id="132" idx="5"/>
              <a:endCxn id="13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141BA02D-9747-0BA8-BFEC-38D3CD583CE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FB80991B-F512-8AC8-C172-BAEDEBB234A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3" name="スマイル 132">
              <a:extLst>
                <a:ext uri="{FF2B5EF4-FFF2-40B4-BE49-F238E27FC236}">
                  <a16:creationId xmlns:a16="http://schemas.microsoft.com/office/drawing/2014/main" id="{7010CE0D-F16C-6418-A889-68AEBF0CE1A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6" name="図 13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D126AD57-42D0-AB8F-2142-531810F6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59CA874B-5247-639C-81E0-F5E52E0A980D}"/>
              </a:ext>
            </a:extLst>
          </p:cNvPr>
          <p:cNvGrpSpPr/>
          <p:nvPr/>
        </p:nvGrpSpPr>
        <p:grpSpPr>
          <a:xfrm>
            <a:off x="9171761" y="2247653"/>
            <a:ext cx="2295248" cy="1223918"/>
            <a:chOff x="9171761" y="635951"/>
            <a:chExt cx="2295248" cy="1223918"/>
          </a:xfrm>
        </p:grpSpPr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D1166D2A-B28F-5065-0CBF-7287665138E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CF7CA1ED-37D3-D21B-589E-72571801E34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E236FA81-7971-90D1-8259-96D177A60302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BB766D33-C665-E264-BE99-BA55021DE1DE}"/>
                </a:ext>
              </a:extLst>
            </p:cNvPr>
            <p:cNvCxnSpPr>
              <a:cxnSpLocks/>
              <a:stCxn id="159" idx="6"/>
              <a:endCxn id="148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CA6B4A5B-25C8-034A-3057-787A8367171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1" name="四角形: 角を丸くする 150">
              <a:extLst>
                <a:ext uri="{FF2B5EF4-FFF2-40B4-BE49-F238E27FC236}">
                  <a16:creationId xmlns:a16="http://schemas.microsoft.com/office/drawing/2014/main" id="{172F7CD1-0A38-F976-9467-81624160DA81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123FC60D-15F1-3118-C374-78F921CA862E}"/>
                </a:ext>
              </a:extLst>
            </p:cNvPr>
            <p:cNvCxnSpPr>
              <a:cxnSpLocks/>
              <a:stCxn id="147" idx="2"/>
              <a:endCxn id="159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フローチャート: 書類 152">
              <a:extLst>
                <a:ext uri="{FF2B5EF4-FFF2-40B4-BE49-F238E27FC236}">
                  <a16:creationId xmlns:a16="http://schemas.microsoft.com/office/drawing/2014/main" id="{3C711699-DC25-FF71-5161-A598FFE3EA1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B99309D2-A2A5-D3CD-F6EF-602991F63797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9A782739-71BC-A868-C81D-8E83222349EE}"/>
                </a:ext>
              </a:extLst>
            </p:cNvPr>
            <p:cNvCxnSpPr>
              <a:cxnSpLocks/>
              <a:stCxn id="148" idx="2"/>
              <a:endCxn id="160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フローチャート: 書類 155">
              <a:extLst>
                <a:ext uri="{FF2B5EF4-FFF2-40B4-BE49-F238E27FC236}">
                  <a16:creationId xmlns:a16="http://schemas.microsoft.com/office/drawing/2014/main" id="{F78865D8-FE84-E412-3D83-F54D52CD762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57" name="コネクタ: 曲線 156">
              <a:extLst>
                <a:ext uri="{FF2B5EF4-FFF2-40B4-BE49-F238E27FC236}">
                  <a16:creationId xmlns:a16="http://schemas.microsoft.com/office/drawing/2014/main" id="{85149C50-686D-A0DB-6A43-E880942E7EA4}"/>
                </a:ext>
              </a:extLst>
            </p:cNvPr>
            <p:cNvCxnSpPr>
              <a:cxnSpLocks/>
              <a:stCxn id="159" idx="5"/>
              <a:endCxn id="160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9FA0B59C-1999-9A48-34ED-6C0ADEF36C6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59" name="スマイル 158">
              <a:extLst>
                <a:ext uri="{FF2B5EF4-FFF2-40B4-BE49-F238E27FC236}">
                  <a16:creationId xmlns:a16="http://schemas.microsoft.com/office/drawing/2014/main" id="{B7C7D2A8-8C4B-06F5-537E-9438D65A367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0" name="スマイル 159">
              <a:extLst>
                <a:ext uri="{FF2B5EF4-FFF2-40B4-BE49-F238E27FC236}">
                  <a16:creationId xmlns:a16="http://schemas.microsoft.com/office/drawing/2014/main" id="{E8560A7A-F738-647B-28CC-B3AF8B33A8D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61" name="図 16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08CE314-05D1-1545-4436-699316A98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B1A75741-8D1E-79A5-E2FB-D1BA454B7865}"/>
              </a:ext>
            </a:extLst>
          </p:cNvPr>
          <p:cNvGrpSpPr/>
          <p:nvPr/>
        </p:nvGrpSpPr>
        <p:grpSpPr>
          <a:xfrm>
            <a:off x="9162591" y="3803975"/>
            <a:ext cx="2295248" cy="1223918"/>
            <a:chOff x="9171761" y="635951"/>
            <a:chExt cx="2295248" cy="1223918"/>
          </a:xfrm>
        </p:grpSpPr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9876334-A52D-ADAC-6E7D-A774C6BA007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5711C56A-65F1-DE03-6C01-812EFE5D505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099F21DA-327A-EF8D-6FBC-80EAD31730E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66" name="コネクタ: カギ線 165">
              <a:extLst>
                <a:ext uri="{FF2B5EF4-FFF2-40B4-BE49-F238E27FC236}">
                  <a16:creationId xmlns:a16="http://schemas.microsoft.com/office/drawing/2014/main" id="{3C7E8EC2-EB8D-F8B7-8014-33FB60D9C759}"/>
                </a:ext>
              </a:extLst>
            </p:cNvPr>
            <p:cNvCxnSpPr>
              <a:cxnSpLocks/>
              <a:stCxn id="176" idx="6"/>
              <a:endCxn id="16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AE9CCAE-18F2-5F38-6CF9-5A22EBE18B9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68" name="四角形: 角を丸くする 167">
              <a:extLst>
                <a:ext uri="{FF2B5EF4-FFF2-40B4-BE49-F238E27FC236}">
                  <a16:creationId xmlns:a16="http://schemas.microsoft.com/office/drawing/2014/main" id="{C44A31FE-4752-D042-9A29-EB283283DA1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96629AC9-3808-41F7-E10F-E906504DF6B3}"/>
                </a:ext>
              </a:extLst>
            </p:cNvPr>
            <p:cNvCxnSpPr>
              <a:cxnSpLocks/>
              <a:stCxn id="164" idx="2"/>
              <a:endCxn id="17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フローチャート: 書類 169">
              <a:extLst>
                <a:ext uri="{FF2B5EF4-FFF2-40B4-BE49-F238E27FC236}">
                  <a16:creationId xmlns:a16="http://schemas.microsoft.com/office/drawing/2014/main" id="{AC033C99-5A7A-8DA8-6E53-57DB5E1913F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225D39F-E315-1E30-5DB4-4FBDCE32EB5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2" name="直線矢印コネクタ 171">
              <a:extLst>
                <a:ext uri="{FF2B5EF4-FFF2-40B4-BE49-F238E27FC236}">
                  <a16:creationId xmlns:a16="http://schemas.microsoft.com/office/drawing/2014/main" id="{452B13D8-1B8A-6792-B753-56AC9E5B515B}"/>
                </a:ext>
              </a:extLst>
            </p:cNvPr>
            <p:cNvCxnSpPr>
              <a:cxnSpLocks/>
              <a:stCxn id="165" idx="2"/>
              <a:endCxn id="17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フローチャート: 書類 172">
              <a:extLst>
                <a:ext uri="{FF2B5EF4-FFF2-40B4-BE49-F238E27FC236}">
                  <a16:creationId xmlns:a16="http://schemas.microsoft.com/office/drawing/2014/main" id="{64B48286-DE75-EDDA-2E5B-2FADAFEBA93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4" name="コネクタ: 曲線 173">
              <a:extLst>
                <a:ext uri="{FF2B5EF4-FFF2-40B4-BE49-F238E27FC236}">
                  <a16:creationId xmlns:a16="http://schemas.microsoft.com/office/drawing/2014/main" id="{1F0BB52E-3C97-CF20-F86F-D851F6B650B5}"/>
                </a:ext>
              </a:extLst>
            </p:cNvPr>
            <p:cNvCxnSpPr>
              <a:cxnSpLocks/>
              <a:stCxn id="176" idx="5"/>
              <a:endCxn id="17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472AFDB-9D65-3B3E-B1F4-FDE25C6A5E0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76" name="スマイル 175">
              <a:extLst>
                <a:ext uri="{FF2B5EF4-FFF2-40B4-BE49-F238E27FC236}">
                  <a16:creationId xmlns:a16="http://schemas.microsoft.com/office/drawing/2014/main" id="{D33024DE-F0BB-FC8A-797F-8DC7335A9750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77" name="スマイル 176">
              <a:extLst>
                <a:ext uri="{FF2B5EF4-FFF2-40B4-BE49-F238E27FC236}">
                  <a16:creationId xmlns:a16="http://schemas.microsoft.com/office/drawing/2014/main" id="{BAC8FC02-0141-1ACE-7599-E5007EBA616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78" name="図 177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5CA677B-0079-DA86-09FD-92A9E52DB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5369E919-0804-45BA-EDC7-4C5E76FB275C}"/>
              </a:ext>
            </a:extLst>
          </p:cNvPr>
          <p:cNvGrpSpPr/>
          <p:nvPr/>
        </p:nvGrpSpPr>
        <p:grpSpPr>
          <a:xfrm>
            <a:off x="5611774" y="701840"/>
            <a:ext cx="2295248" cy="1223918"/>
            <a:chOff x="9171761" y="635951"/>
            <a:chExt cx="2295248" cy="1223918"/>
          </a:xfrm>
        </p:grpSpPr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90864195-01F4-24BA-3395-7639AF4EFAC0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FAB0F294-AA62-C4F1-AC3A-87BDC388D321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9CE94204-B441-CA90-9AFA-0FAC51FE372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3" name="コネクタ: カギ線 182">
              <a:extLst>
                <a:ext uri="{FF2B5EF4-FFF2-40B4-BE49-F238E27FC236}">
                  <a16:creationId xmlns:a16="http://schemas.microsoft.com/office/drawing/2014/main" id="{5803F466-E32C-EC52-4C58-5FF5234A7303}"/>
                </a:ext>
              </a:extLst>
            </p:cNvPr>
            <p:cNvCxnSpPr>
              <a:cxnSpLocks/>
              <a:stCxn id="193" idx="6"/>
              <a:endCxn id="182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A3BFE74F-7B9B-80C0-DAAD-3A1B5064DD33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5" name="四角形: 角を丸くする 184">
              <a:extLst>
                <a:ext uri="{FF2B5EF4-FFF2-40B4-BE49-F238E27FC236}">
                  <a16:creationId xmlns:a16="http://schemas.microsoft.com/office/drawing/2014/main" id="{1657FE34-7410-5DDF-7829-938449F481D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9C4FE14A-AF90-0406-8FA8-36C938A7B219}"/>
                </a:ext>
              </a:extLst>
            </p:cNvPr>
            <p:cNvCxnSpPr>
              <a:cxnSpLocks/>
              <a:stCxn id="181" idx="2"/>
              <a:endCxn id="193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フローチャート: 書類 186">
              <a:extLst>
                <a:ext uri="{FF2B5EF4-FFF2-40B4-BE49-F238E27FC236}">
                  <a16:creationId xmlns:a16="http://schemas.microsoft.com/office/drawing/2014/main" id="{1C652E40-C2BF-030F-B010-EC8260149A7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82332259-B493-77AA-1D09-6FE723F4296B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5F716FC-F828-C310-476E-08D1E0068869}"/>
                </a:ext>
              </a:extLst>
            </p:cNvPr>
            <p:cNvCxnSpPr>
              <a:cxnSpLocks/>
              <a:stCxn id="182" idx="2"/>
              <a:endCxn id="194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33669616-D75B-F673-37CE-B12D4C624E2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1" name="コネクタ: 曲線 190">
              <a:extLst>
                <a:ext uri="{FF2B5EF4-FFF2-40B4-BE49-F238E27FC236}">
                  <a16:creationId xmlns:a16="http://schemas.microsoft.com/office/drawing/2014/main" id="{8071244D-181B-EB7F-FA6A-702F2481E81A}"/>
                </a:ext>
              </a:extLst>
            </p:cNvPr>
            <p:cNvCxnSpPr>
              <a:cxnSpLocks/>
              <a:stCxn id="193" idx="5"/>
              <a:endCxn id="194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3F97D9B6-56BE-D56F-42D5-1B7DDDEF7AC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3" name="スマイル 192">
              <a:extLst>
                <a:ext uri="{FF2B5EF4-FFF2-40B4-BE49-F238E27FC236}">
                  <a16:creationId xmlns:a16="http://schemas.microsoft.com/office/drawing/2014/main" id="{DD658748-0DFA-88B6-0F78-65A95EEE3F4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4" name="スマイル 193">
              <a:extLst>
                <a:ext uri="{FF2B5EF4-FFF2-40B4-BE49-F238E27FC236}">
                  <a16:creationId xmlns:a16="http://schemas.microsoft.com/office/drawing/2014/main" id="{B404E48F-FF8B-62E7-DC67-EE0C61235C6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95" name="図 19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D6219E0-74C0-70B1-80CB-0527E8074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FB080703-947D-EB26-6A57-686C7909348F}"/>
              </a:ext>
            </a:extLst>
          </p:cNvPr>
          <p:cNvGrpSpPr/>
          <p:nvPr/>
        </p:nvGrpSpPr>
        <p:grpSpPr>
          <a:xfrm>
            <a:off x="5611774" y="2250042"/>
            <a:ext cx="2295248" cy="1223918"/>
            <a:chOff x="9171761" y="635951"/>
            <a:chExt cx="2295248" cy="1223918"/>
          </a:xfrm>
        </p:grpSpPr>
        <p:sp>
          <p:nvSpPr>
            <p:cNvPr id="197" name="楕円 196">
              <a:extLst>
                <a:ext uri="{FF2B5EF4-FFF2-40B4-BE49-F238E27FC236}">
                  <a16:creationId xmlns:a16="http://schemas.microsoft.com/office/drawing/2014/main" id="{49B9A5D1-94B3-228A-7190-0904AFE84AAA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AEDBB5D4-9473-4F98-52DD-4FAC638CC4E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2CBC6FE3-111E-51ED-7569-F419F8FE4B7C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0" name="コネクタ: カギ線 199">
              <a:extLst>
                <a:ext uri="{FF2B5EF4-FFF2-40B4-BE49-F238E27FC236}">
                  <a16:creationId xmlns:a16="http://schemas.microsoft.com/office/drawing/2014/main" id="{41BC7FDA-B8D1-3CFA-1284-6FC231398AE9}"/>
                </a:ext>
              </a:extLst>
            </p:cNvPr>
            <p:cNvCxnSpPr>
              <a:cxnSpLocks/>
              <a:stCxn id="210" idx="6"/>
              <a:endCxn id="19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楕円 200">
              <a:extLst>
                <a:ext uri="{FF2B5EF4-FFF2-40B4-BE49-F238E27FC236}">
                  <a16:creationId xmlns:a16="http://schemas.microsoft.com/office/drawing/2014/main" id="{5ACB0E1D-1283-4F81-72CA-074471E6B3D8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2" name="四角形: 角を丸くする 201">
              <a:extLst>
                <a:ext uri="{FF2B5EF4-FFF2-40B4-BE49-F238E27FC236}">
                  <a16:creationId xmlns:a16="http://schemas.microsoft.com/office/drawing/2014/main" id="{C0F926D7-1A54-763D-132C-E62B2B0DE8E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3" name="直線矢印コネクタ 202">
              <a:extLst>
                <a:ext uri="{FF2B5EF4-FFF2-40B4-BE49-F238E27FC236}">
                  <a16:creationId xmlns:a16="http://schemas.microsoft.com/office/drawing/2014/main" id="{5FD09D45-BA4A-D51D-6D13-22A91AC5813C}"/>
                </a:ext>
              </a:extLst>
            </p:cNvPr>
            <p:cNvCxnSpPr>
              <a:cxnSpLocks/>
              <a:stCxn id="198" idx="2"/>
              <a:endCxn id="21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フローチャート: 書類 203">
              <a:extLst>
                <a:ext uri="{FF2B5EF4-FFF2-40B4-BE49-F238E27FC236}">
                  <a16:creationId xmlns:a16="http://schemas.microsoft.com/office/drawing/2014/main" id="{D642C2FB-36C4-F84C-B82D-C7F39A971E3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5" name="楕円 204">
              <a:extLst>
                <a:ext uri="{FF2B5EF4-FFF2-40B4-BE49-F238E27FC236}">
                  <a16:creationId xmlns:a16="http://schemas.microsoft.com/office/drawing/2014/main" id="{508F0C32-E724-4418-20AC-2E82118169DA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0497C2E0-4C85-CB17-7B12-2A1B43F9A82D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フローチャート: 書類 206">
              <a:extLst>
                <a:ext uri="{FF2B5EF4-FFF2-40B4-BE49-F238E27FC236}">
                  <a16:creationId xmlns:a16="http://schemas.microsoft.com/office/drawing/2014/main" id="{21374F2F-7BA1-522B-DEC6-5D5500D3211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8" name="コネクタ: 曲線 207">
              <a:extLst>
                <a:ext uri="{FF2B5EF4-FFF2-40B4-BE49-F238E27FC236}">
                  <a16:creationId xmlns:a16="http://schemas.microsoft.com/office/drawing/2014/main" id="{AE9E719A-037F-3862-CB5C-35FE9D244EEF}"/>
                </a:ext>
              </a:extLst>
            </p:cNvPr>
            <p:cNvCxnSpPr>
              <a:cxnSpLocks/>
              <a:stCxn id="210" idx="5"/>
              <a:endCxn id="21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楕円 208">
              <a:extLst>
                <a:ext uri="{FF2B5EF4-FFF2-40B4-BE49-F238E27FC236}">
                  <a16:creationId xmlns:a16="http://schemas.microsoft.com/office/drawing/2014/main" id="{47363762-62FC-CFB8-F654-5C9856D39DA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0" name="スマイル 209">
              <a:extLst>
                <a:ext uri="{FF2B5EF4-FFF2-40B4-BE49-F238E27FC236}">
                  <a16:creationId xmlns:a16="http://schemas.microsoft.com/office/drawing/2014/main" id="{3AEA987A-7405-8ED2-0D9F-71E3E317C8A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939BD849-8BD9-F14F-07A0-3A2FCE804AA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12" name="図 21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DB5F095-EFDD-2864-28DE-AEA631BFD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969C2054-F10A-5054-D0D7-62D241EF4329}"/>
              </a:ext>
            </a:extLst>
          </p:cNvPr>
          <p:cNvGrpSpPr/>
          <p:nvPr/>
        </p:nvGrpSpPr>
        <p:grpSpPr>
          <a:xfrm>
            <a:off x="5602604" y="3843739"/>
            <a:ext cx="2295248" cy="1186543"/>
            <a:chOff x="9171761" y="673326"/>
            <a:chExt cx="2295248" cy="1186543"/>
          </a:xfrm>
        </p:grpSpPr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9963EE90-1271-03D2-8E85-F78866DA3C1F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B538DEE1-F288-1255-2F3D-EE7488FF63F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17" name="コネクタ: カギ線 216">
              <a:extLst>
                <a:ext uri="{FF2B5EF4-FFF2-40B4-BE49-F238E27FC236}">
                  <a16:creationId xmlns:a16="http://schemas.microsoft.com/office/drawing/2014/main" id="{5C30A7D4-AF57-9B5B-CF7B-50198B8932A2}"/>
                </a:ext>
              </a:extLst>
            </p:cNvPr>
            <p:cNvCxnSpPr>
              <a:cxnSpLocks/>
              <a:stCxn id="227" idx="6"/>
              <a:endCxn id="21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楕円 217">
              <a:extLst>
                <a:ext uri="{FF2B5EF4-FFF2-40B4-BE49-F238E27FC236}">
                  <a16:creationId xmlns:a16="http://schemas.microsoft.com/office/drawing/2014/main" id="{F4F7CC23-6680-09ED-0CD2-34EC4453E76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19" name="四角形: 角を丸くする 218">
              <a:extLst>
                <a:ext uri="{FF2B5EF4-FFF2-40B4-BE49-F238E27FC236}">
                  <a16:creationId xmlns:a16="http://schemas.microsoft.com/office/drawing/2014/main" id="{A1022612-A280-9B8D-19FB-2858EE9F9E0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20" name="直線矢印コネクタ 219">
              <a:extLst>
                <a:ext uri="{FF2B5EF4-FFF2-40B4-BE49-F238E27FC236}">
                  <a16:creationId xmlns:a16="http://schemas.microsoft.com/office/drawing/2014/main" id="{7EB9913E-39D3-001C-E5DB-50871B67C9EE}"/>
                </a:ext>
              </a:extLst>
            </p:cNvPr>
            <p:cNvCxnSpPr>
              <a:cxnSpLocks/>
              <a:stCxn id="215" idx="2"/>
              <a:endCxn id="22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フローチャート: 書類 220">
              <a:extLst>
                <a:ext uri="{FF2B5EF4-FFF2-40B4-BE49-F238E27FC236}">
                  <a16:creationId xmlns:a16="http://schemas.microsoft.com/office/drawing/2014/main" id="{1FE7AED2-A27C-9EF7-EBCA-B32B6D27AE2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22" name="楕円 221">
              <a:extLst>
                <a:ext uri="{FF2B5EF4-FFF2-40B4-BE49-F238E27FC236}">
                  <a16:creationId xmlns:a16="http://schemas.microsoft.com/office/drawing/2014/main" id="{16C6EDAD-E937-38D8-3B9C-0DE9CB0ED28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23" name="直線矢印コネクタ 222">
              <a:extLst>
                <a:ext uri="{FF2B5EF4-FFF2-40B4-BE49-F238E27FC236}">
                  <a16:creationId xmlns:a16="http://schemas.microsoft.com/office/drawing/2014/main" id="{2D4866BA-223D-2F13-67B7-C6D4F24047B1}"/>
                </a:ext>
              </a:extLst>
            </p:cNvPr>
            <p:cNvCxnSpPr>
              <a:cxnSpLocks/>
              <a:stCxn id="216" idx="2"/>
              <a:endCxn id="22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フローチャート: 書類 223">
              <a:extLst>
                <a:ext uri="{FF2B5EF4-FFF2-40B4-BE49-F238E27FC236}">
                  <a16:creationId xmlns:a16="http://schemas.microsoft.com/office/drawing/2014/main" id="{AB5BA396-794E-F7CA-244B-DF93DC397C96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25" name="コネクタ: 曲線 224">
              <a:extLst>
                <a:ext uri="{FF2B5EF4-FFF2-40B4-BE49-F238E27FC236}">
                  <a16:creationId xmlns:a16="http://schemas.microsoft.com/office/drawing/2014/main" id="{0D779826-4713-603C-F248-5ADEF8804739}"/>
                </a:ext>
              </a:extLst>
            </p:cNvPr>
            <p:cNvCxnSpPr>
              <a:cxnSpLocks/>
              <a:stCxn id="227" idx="5"/>
              <a:endCxn id="22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楕円 225">
              <a:extLst>
                <a:ext uri="{FF2B5EF4-FFF2-40B4-BE49-F238E27FC236}">
                  <a16:creationId xmlns:a16="http://schemas.microsoft.com/office/drawing/2014/main" id="{9A98BE0E-7C15-5C64-3EFF-10ED5475FC0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27" name="スマイル 226">
              <a:extLst>
                <a:ext uri="{FF2B5EF4-FFF2-40B4-BE49-F238E27FC236}">
                  <a16:creationId xmlns:a16="http://schemas.microsoft.com/office/drawing/2014/main" id="{31F519A8-15DD-8079-41F0-2936D388386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28" name="スマイル 227">
              <a:extLst>
                <a:ext uri="{FF2B5EF4-FFF2-40B4-BE49-F238E27FC236}">
                  <a16:creationId xmlns:a16="http://schemas.microsoft.com/office/drawing/2014/main" id="{29D6EC6C-30E4-EDDF-5634-34C5940D2C3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508B6DE9-E151-5DA7-7AA4-21C10C51C18D}"/>
              </a:ext>
            </a:extLst>
          </p:cNvPr>
          <p:cNvGrpSpPr/>
          <p:nvPr/>
        </p:nvGrpSpPr>
        <p:grpSpPr>
          <a:xfrm>
            <a:off x="2009944" y="691718"/>
            <a:ext cx="2295248" cy="1223918"/>
            <a:chOff x="9171761" y="635951"/>
            <a:chExt cx="2295248" cy="1223918"/>
          </a:xfrm>
        </p:grpSpPr>
        <p:sp>
          <p:nvSpPr>
            <p:cNvPr id="231" name="楕円 230">
              <a:extLst>
                <a:ext uri="{FF2B5EF4-FFF2-40B4-BE49-F238E27FC236}">
                  <a16:creationId xmlns:a16="http://schemas.microsoft.com/office/drawing/2014/main" id="{F131DAD9-550A-0F88-257B-5781897F943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A212C180-ACDD-17D1-6262-31641DC4634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9E9D9CE8-FFA3-7DB7-2178-4404D11AC6B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0214707B-D881-4D45-28AD-182EDDD265DD}"/>
                </a:ext>
              </a:extLst>
            </p:cNvPr>
            <p:cNvCxnSpPr>
              <a:cxnSpLocks/>
              <a:stCxn id="244" idx="6"/>
              <a:endCxn id="23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D16BEE15-2850-F9E4-A1EC-7D1F4FE35BE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36" name="四角形: 角を丸くする 235">
              <a:extLst>
                <a:ext uri="{FF2B5EF4-FFF2-40B4-BE49-F238E27FC236}">
                  <a16:creationId xmlns:a16="http://schemas.microsoft.com/office/drawing/2014/main" id="{70782167-043D-6C28-F567-0ECCE19D4CC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37" name="直線矢印コネクタ 236">
              <a:extLst>
                <a:ext uri="{FF2B5EF4-FFF2-40B4-BE49-F238E27FC236}">
                  <a16:creationId xmlns:a16="http://schemas.microsoft.com/office/drawing/2014/main" id="{06446BFA-2F68-A980-57FF-8A86ED9674BD}"/>
                </a:ext>
              </a:extLst>
            </p:cNvPr>
            <p:cNvCxnSpPr>
              <a:cxnSpLocks/>
              <a:stCxn id="232" idx="2"/>
              <a:endCxn id="24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フローチャート: 書類 237">
              <a:extLst>
                <a:ext uri="{FF2B5EF4-FFF2-40B4-BE49-F238E27FC236}">
                  <a16:creationId xmlns:a16="http://schemas.microsoft.com/office/drawing/2014/main" id="{E4EE1090-870D-66F7-D99E-A1B504BF209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8645D34C-3EB7-4915-C427-F6FCB9660DF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40" name="直線矢印コネクタ 239">
              <a:extLst>
                <a:ext uri="{FF2B5EF4-FFF2-40B4-BE49-F238E27FC236}">
                  <a16:creationId xmlns:a16="http://schemas.microsoft.com/office/drawing/2014/main" id="{34A76901-FD7A-3806-87E8-D7386BD46788}"/>
                </a:ext>
              </a:extLst>
            </p:cNvPr>
            <p:cNvCxnSpPr>
              <a:cxnSpLocks/>
              <a:stCxn id="233" idx="2"/>
              <a:endCxn id="24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フローチャート: 書類 240">
              <a:extLst>
                <a:ext uri="{FF2B5EF4-FFF2-40B4-BE49-F238E27FC236}">
                  <a16:creationId xmlns:a16="http://schemas.microsoft.com/office/drawing/2014/main" id="{A5748C76-82F5-6BD0-B521-5D9306875C51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42" name="コネクタ: 曲線 241">
              <a:extLst>
                <a:ext uri="{FF2B5EF4-FFF2-40B4-BE49-F238E27FC236}">
                  <a16:creationId xmlns:a16="http://schemas.microsoft.com/office/drawing/2014/main" id="{A8A59409-808B-2796-0724-9979B816F4F9}"/>
                </a:ext>
              </a:extLst>
            </p:cNvPr>
            <p:cNvCxnSpPr>
              <a:cxnSpLocks/>
              <a:stCxn id="244" idx="5"/>
              <a:endCxn id="24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1EC29D9E-578D-CC69-1AA7-42F68273EF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44" name="スマイル 243">
              <a:extLst>
                <a:ext uri="{FF2B5EF4-FFF2-40B4-BE49-F238E27FC236}">
                  <a16:creationId xmlns:a16="http://schemas.microsoft.com/office/drawing/2014/main" id="{6984EF94-59F5-8E60-CFC4-41C6C2D31DC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45" name="スマイル 244">
              <a:extLst>
                <a:ext uri="{FF2B5EF4-FFF2-40B4-BE49-F238E27FC236}">
                  <a16:creationId xmlns:a16="http://schemas.microsoft.com/office/drawing/2014/main" id="{CB13504C-D9B5-EFE3-D465-85BEC71A76F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46" name="図 24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65F84D7-1825-0826-5964-77E229EB9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4E199DF9-ADDA-3844-C10F-924DCEE505CF}"/>
              </a:ext>
            </a:extLst>
          </p:cNvPr>
          <p:cNvGrpSpPr/>
          <p:nvPr/>
        </p:nvGrpSpPr>
        <p:grpSpPr>
          <a:xfrm>
            <a:off x="2009944" y="2277295"/>
            <a:ext cx="2295248" cy="1186543"/>
            <a:chOff x="9171761" y="673326"/>
            <a:chExt cx="2295248" cy="1186543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44150D0C-4182-6C8D-D9EE-58EE80F4EA9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0C828713-E1C0-F169-57A0-06DDD286875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51" name="コネクタ: カギ線 250">
              <a:extLst>
                <a:ext uri="{FF2B5EF4-FFF2-40B4-BE49-F238E27FC236}">
                  <a16:creationId xmlns:a16="http://schemas.microsoft.com/office/drawing/2014/main" id="{DA8641B1-0D7F-F3F4-0932-A84ADA5DA4D8}"/>
                </a:ext>
              </a:extLst>
            </p:cNvPr>
            <p:cNvCxnSpPr>
              <a:cxnSpLocks/>
              <a:stCxn id="261" idx="6"/>
              <a:endCxn id="25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楕円 251">
              <a:extLst>
                <a:ext uri="{FF2B5EF4-FFF2-40B4-BE49-F238E27FC236}">
                  <a16:creationId xmlns:a16="http://schemas.microsoft.com/office/drawing/2014/main" id="{5D862D24-CE05-0102-C444-941B9434BAD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3" name="四角形: 角を丸くする 252">
              <a:extLst>
                <a:ext uri="{FF2B5EF4-FFF2-40B4-BE49-F238E27FC236}">
                  <a16:creationId xmlns:a16="http://schemas.microsoft.com/office/drawing/2014/main" id="{E1866541-CAEF-7826-7627-2EBB30A97CE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54" name="直線矢印コネクタ 253">
              <a:extLst>
                <a:ext uri="{FF2B5EF4-FFF2-40B4-BE49-F238E27FC236}">
                  <a16:creationId xmlns:a16="http://schemas.microsoft.com/office/drawing/2014/main" id="{35B19780-005D-7CF7-4881-863878920EC2}"/>
                </a:ext>
              </a:extLst>
            </p:cNvPr>
            <p:cNvCxnSpPr>
              <a:cxnSpLocks/>
              <a:stCxn id="249" idx="2"/>
              <a:endCxn id="26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フローチャート: 書類 254">
              <a:extLst>
                <a:ext uri="{FF2B5EF4-FFF2-40B4-BE49-F238E27FC236}">
                  <a16:creationId xmlns:a16="http://schemas.microsoft.com/office/drawing/2014/main" id="{D5BC2F5E-2C26-D699-157F-7319DF2C5DD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56" name="楕円 255">
              <a:extLst>
                <a:ext uri="{FF2B5EF4-FFF2-40B4-BE49-F238E27FC236}">
                  <a16:creationId xmlns:a16="http://schemas.microsoft.com/office/drawing/2014/main" id="{17048B77-C6D8-BABF-7EA8-A338743E7E04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57" name="直線矢印コネクタ 256">
              <a:extLst>
                <a:ext uri="{FF2B5EF4-FFF2-40B4-BE49-F238E27FC236}">
                  <a16:creationId xmlns:a16="http://schemas.microsoft.com/office/drawing/2014/main" id="{8572308D-57D2-3E2B-EF0B-A814B00255B1}"/>
                </a:ext>
              </a:extLst>
            </p:cNvPr>
            <p:cNvCxnSpPr>
              <a:cxnSpLocks/>
              <a:stCxn id="250" idx="2"/>
              <a:endCxn id="26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フローチャート: 書類 257">
              <a:extLst>
                <a:ext uri="{FF2B5EF4-FFF2-40B4-BE49-F238E27FC236}">
                  <a16:creationId xmlns:a16="http://schemas.microsoft.com/office/drawing/2014/main" id="{6704809A-8151-5232-B724-6BC4ACB96EF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59" name="コネクタ: 曲線 258">
              <a:extLst>
                <a:ext uri="{FF2B5EF4-FFF2-40B4-BE49-F238E27FC236}">
                  <a16:creationId xmlns:a16="http://schemas.microsoft.com/office/drawing/2014/main" id="{D04C1F21-DF5C-C35E-27D1-ED37F2DA3632}"/>
                </a:ext>
              </a:extLst>
            </p:cNvPr>
            <p:cNvCxnSpPr>
              <a:cxnSpLocks/>
              <a:stCxn id="261" idx="5"/>
              <a:endCxn id="26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楕円 259">
              <a:extLst>
                <a:ext uri="{FF2B5EF4-FFF2-40B4-BE49-F238E27FC236}">
                  <a16:creationId xmlns:a16="http://schemas.microsoft.com/office/drawing/2014/main" id="{2B81E7B6-E4CD-8554-0FEC-098E508E20B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61" name="スマイル 260">
              <a:extLst>
                <a:ext uri="{FF2B5EF4-FFF2-40B4-BE49-F238E27FC236}">
                  <a16:creationId xmlns:a16="http://schemas.microsoft.com/office/drawing/2014/main" id="{A7C1662F-4223-B7C4-E27D-A6F08F0BCC5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62" name="スマイル 261">
              <a:extLst>
                <a:ext uri="{FF2B5EF4-FFF2-40B4-BE49-F238E27FC236}">
                  <a16:creationId xmlns:a16="http://schemas.microsoft.com/office/drawing/2014/main" id="{3587DF78-873C-0F89-C675-6E76C6FB4F4A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7FF09ECC-F0A5-8CF2-6751-EBEB9D0AE0C4}"/>
              </a:ext>
            </a:extLst>
          </p:cNvPr>
          <p:cNvGrpSpPr/>
          <p:nvPr/>
        </p:nvGrpSpPr>
        <p:grpSpPr>
          <a:xfrm>
            <a:off x="2000774" y="3833617"/>
            <a:ext cx="2295248" cy="1186543"/>
            <a:chOff x="9171761" y="673326"/>
            <a:chExt cx="2295248" cy="1186543"/>
          </a:xfrm>
        </p:grpSpPr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44195136-9B60-94E9-74A9-402A45077CE4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C98C3FE9-6FF3-56B8-65F3-06E4E52EA64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68" name="コネクタ: カギ線 267">
              <a:extLst>
                <a:ext uri="{FF2B5EF4-FFF2-40B4-BE49-F238E27FC236}">
                  <a16:creationId xmlns:a16="http://schemas.microsoft.com/office/drawing/2014/main" id="{9189CD08-DCC0-3510-8D35-E20546ED169F}"/>
                </a:ext>
              </a:extLst>
            </p:cNvPr>
            <p:cNvCxnSpPr>
              <a:cxnSpLocks/>
              <a:stCxn id="278" idx="6"/>
              <a:endCxn id="26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8E904DAA-5B57-2B9D-9338-FCAECDDC0FB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70" name="四角形: 角を丸くする 269">
              <a:extLst>
                <a:ext uri="{FF2B5EF4-FFF2-40B4-BE49-F238E27FC236}">
                  <a16:creationId xmlns:a16="http://schemas.microsoft.com/office/drawing/2014/main" id="{945A754D-8DD4-BB3C-85B9-CA4084A818D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71" name="直線矢印コネクタ 270">
              <a:extLst>
                <a:ext uri="{FF2B5EF4-FFF2-40B4-BE49-F238E27FC236}">
                  <a16:creationId xmlns:a16="http://schemas.microsoft.com/office/drawing/2014/main" id="{BA70EBA7-02D8-5AE3-491C-C0F41E3720AA}"/>
                </a:ext>
              </a:extLst>
            </p:cNvPr>
            <p:cNvCxnSpPr>
              <a:cxnSpLocks/>
              <a:stCxn id="266" idx="2"/>
              <a:endCxn id="27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フローチャート: 書類 271">
              <a:extLst>
                <a:ext uri="{FF2B5EF4-FFF2-40B4-BE49-F238E27FC236}">
                  <a16:creationId xmlns:a16="http://schemas.microsoft.com/office/drawing/2014/main" id="{64B8246F-3144-4533-4EFD-3C8006DBE15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73" name="楕円 272">
              <a:extLst>
                <a:ext uri="{FF2B5EF4-FFF2-40B4-BE49-F238E27FC236}">
                  <a16:creationId xmlns:a16="http://schemas.microsoft.com/office/drawing/2014/main" id="{B7072DDE-55BE-2C4F-7EC3-40D98ED9D5C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74" name="直線矢印コネクタ 273">
              <a:extLst>
                <a:ext uri="{FF2B5EF4-FFF2-40B4-BE49-F238E27FC236}">
                  <a16:creationId xmlns:a16="http://schemas.microsoft.com/office/drawing/2014/main" id="{ECA8BD11-0A2E-3D2D-B37F-CC64B3338B26}"/>
                </a:ext>
              </a:extLst>
            </p:cNvPr>
            <p:cNvCxnSpPr>
              <a:cxnSpLocks/>
              <a:stCxn id="267" idx="2"/>
              <a:endCxn id="27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フローチャート: 書類 274">
              <a:extLst>
                <a:ext uri="{FF2B5EF4-FFF2-40B4-BE49-F238E27FC236}">
                  <a16:creationId xmlns:a16="http://schemas.microsoft.com/office/drawing/2014/main" id="{9003B7AF-05A0-0E94-A4A4-69787919648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76" name="コネクタ: 曲線 275">
              <a:extLst>
                <a:ext uri="{FF2B5EF4-FFF2-40B4-BE49-F238E27FC236}">
                  <a16:creationId xmlns:a16="http://schemas.microsoft.com/office/drawing/2014/main" id="{0F97C7E9-0CDC-DDDB-9180-219AC32A048B}"/>
                </a:ext>
              </a:extLst>
            </p:cNvPr>
            <p:cNvCxnSpPr>
              <a:cxnSpLocks/>
              <a:stCxn id="278" idx="5"/>
              <a:endCxn id="27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906F7C67-0512-F802-0DA5-3E5F17E380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78" name="スマイル 277">
              <a:extLst>
                <a:ext uri="{FF2B5EF4-FFF2-40B4-BE49-F238E27FC236}">
                  <a16:creationId xmlns:a16="http://schemas.microsoft.com/office/drawing/2014/main" id="{7917C821-1574-6B29-FC75-8DE785EA78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79" name="スマイル 278">
              <a:extLst>
                <a:ext uri="{FF2B5EF4-FFF2-40B4-BE49-F238E27FC236}">
                  <a16:creationId xmlns:a16="http://schemas.microsoft.com/office/drawing/2014/main" id="{1322578C-D3AF-D13D-29D6-7ECCA9390AA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87DEFC2-1275-6373-ED18-06D107D7305D}"/>
              </a:ext>
            </a:extLst>
          </p:cNvPr>
          <p:cNvSpPr txBox="1"/>
          <p:nvPr/>
        </p:nvSpPr>
        <p:spPr>
          <a:xfrm rot="16200000">
            <a:off x="130518" y="1218597"/>
            <a:ext cx="11822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600" b="1"/>
              <a:t>from me</a:t>
            </a:r>
            <a:endParaRPr lang="ja-JP" altLang="en-US" sz="1600" b="1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9CA3FEC-AD46-94F5-C749-32C269DEBD4F}"/>
              </a:ext>
            </a:extLst>
          </p:cNvPr>
          <p:cNvCxnSpPr>
            <a:cxnSpLocks/>
          </p:cNvCxnSpPr>
          <p:nvPr/>
        </p:nvCxnSpPr>
        <p:spPr>
          <a:xfrm>
            <a:off x="723872" y="2173793"/>
            <a:ext cx="0" cy="464792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AA56507-2D38-37FA-5BB3-DCEDC287442D}"/>
              </a:ext>
            </a:extLst>
          </p:cNvPr>
          <p:cNvSpPr txBox="1"/>
          <p:nvPr/>
        </p:nvSpPr>
        <p:spPr>
          <a:xfrm rot="16200000">
            <a:off x="-189313" y="4314525"/>
            <a:ext cx="11822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600" b="1"/>
              <a:t>from you</a:t>
            </a:r>
            <a:endParaRPr lang="ja-JP" altLang="en-US" sz="1600" b="1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865F133-17F2-FBC3-C146-BD5B80CD0562}"/>
              </a:ext>
            </a:extLst>
          </p:cNvPr>
          <p:cNvSpPr txBox="1"/>
          <p:nvPr/>
        </p:nvSpPr>
        <p:spPr>
          <a:xfrm rot="16200000">
            <a:off x="443893" y="4308544"/>
            <a:ext cx="11822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600" b="1"/>
              <a:t>GET</a:t>
            </a:r>
            <a:endParaRPr lang="ja-JP" altLang="en-US" sz="1600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EB8595D-B344-9690-47BB-A26002E8301C}"/>
              </a:ext>
            </a:extLst>
          </p:cNvPr>
          <p:cNvSpPr txBox="1"/>
          <p:nvPr/>
        </p:nvSpPr>
        <p:spPr>
          <a:xfrm rot="16200000">
            <a:off x="454778" y="2780577"/>
            <a:ext cx="11822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600" b="1"/>
              <a:t>POST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30359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9A0B4AF-6C6A-BF22-DC0B-434E9CF88915}"/>
              </a:ext>
            </a:extLst>
          </p:cNvPr>
          <p:cNvSpPr/>
          <p:nvPr/>
        </p:nvSpPr>
        <p:spPr>
          <a:xfrm>
            <a:off x="1371933" y="2173793"/>
            <a:ext cx="3582003" cy="4641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165444-086A-2D58-C799-3BC94768C33F}"/>
              </a:ext>
            </a:extLst>
          </p:cNvPr>
          <p:cNvSpPr/>
          <p:nvPr/>
        </p:nvSpPr>
        <p:spPr>
          <a:xfrm>
            <a:off x="4953936" y="3727339"/>
            <a:ext cx="3574354" cy="3088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7E604F-0FD3-6C26-BD4B-FBE1F6ADED87}"/>
              </a:ext>
            </a:extLst>
          </p:cNvPr>
          <p:cNvSpPr/>
          <p:nvPr/>
        </p:nvSpPr>
        <p:spPr>
          <a:xfrm>
            <a:off x="1371929" y="2185051"/>
            <a:ext cx="7156362" cy="1531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EE25DD40-E917-F035-1EA3-1382B9460EC1}"/>
              </a:ext>
            </a:extLst>
          </p:cNvPr>
          <p:cNvSpPr/>
          <p:nvPr/>
        </p:nvSpPr>
        <p:spPr>
          <a:xfrm>
            <a:off x="6358453" y="2241181"/>
            <a:ext cx="805959" cy="805959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7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346199E-FA54-E3F5-4C63-4BB4A7843DDA}"/>
              </a:ext>
            </a:extLst>
          </p:cNvPr>
          <p:cNvGrpSpPr/>
          <p:nvPr/>
        </p:nvGrpSpPr>
        <p:grpSpPr>
          <a:xfrm>
            <a:off x="75815" y="36289"/>
            <a:ext cx="12040369" cy="6785422"/>
            <a:chOff x="-1" y="-6439"/>
            <a:chExt cx="12192001" cy="6870875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DD3B28E-F4A4-8D19-94B0-AD8343C4B678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2157984"/>
              <a:ext cx="12192001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5909BFC-3CDE-EB6C-F410-BBD858D25EDC}"/>
                </a:ext>
              </a:extLst>
            </p:cNvPr>
            <p:cNvCxnSpPr>
              <a:cxnSpLocks/>
            </p:cNvCxnSpPr>
            <p:nvPr/>
          </p:nvCxnSpPr>
          <p:spPr>
            <a:xfrm>
              <a:off x="656217" y="3723281"/>
              <a:ext cx="1153578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CC3DE91B-7AA4-5E71-5215-968EB15B190A}"/>
                </a:ext>
              </a:extLst>
            </p:cNvPr>
            <p:cNvCxnSpPr>
              <a:cxnSpLocks/>
            </p:cNvCxnSpPr>
            <p:nvPr/>
          </p:nvCxnSpPr>
          <p:spPr>
            <a:xfrm>
              <a:off x="656217" y="5291328"/>
              <a:ext cx="1153578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8FA96F2-1DF5-1740-6ECD-A6497EE324C1}"/>
                </a:ext>
              </a:extLst>
            </p:cNvPr>
            <p:cNvCxnSpPr/>
            <p:nvPr/>
          </p:nvCxnSpPr>
          <p:spPr>
            <a:xfrm>
              <a:off x="0" y="584873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B527110-2177-9566-6E0B-CFDDB44BF869}"/>
                </a:ext>
              </a:extLst>
            </p:cNvPr>
            <p:cNvCxnSpPr>
              <a:cxnSpLocks/>
            </p:cNvCxnSpPr>
            <p:nvPr/>
          </p:nvCxnSpPr>
          <p:spPr>
            <a:xfrm>
              <a:off x="1312441" y="-6439"/>
              <a:ext cx="0" cy="686443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249CA4B7-78DE-4B24-3A80-CB488FEAC870}"/>
                </a:ext>
              </a:extLst>
            </p:cNvPr>
            <p:cNvCxnSpPr>
              <a:cxnSpLocks/>
            </p:cNvCxnSpPr>
            <p:nvPr/>
          </p:nvCxnSpPr>
          <p:spPr>
            <a:xfrm>
              <a:off x="4939561" y="-6439"/>
              <a:ext cx="0" cy="687087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9793B64A-CD10-B5B4-3CB5-BA9B00D46110}"/>
                </a:ext>
              </a:extLst>
            </p:cNvPr>
            <p:cNvCxnSpPr>
              <a:cxnSpLocks/>
            </p:cNvCxnSpPr>
            <p:nvPr/>
          </p:nvCxnSpPr>
          <p:spPr>
            <a:xfrm>
              <a:off x="8566681" y="0"/>
              <a:ext cx="0" cy="68644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1904F15-853A-7D5E-4A71-0C4FE32ADBBC}"/>
                </a:ext>
              </a:extLst>
            </p:cNvPr>
            <p:cNvSpPr/>
            <p:nvPr/>
          </p:nvSpPr>
          <p:spPr>
            <a:xfrm>
              <a:off x="-1" y="-6438"/>
              <a:ext cx="12191999" cy="687087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noFill/>
              </a:endParaRPr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853BC3-6147-FBA8-A75A-A3F5F89F6D86}"/>
              </a:ext>
            </a:extLst>
          </p:cNvPr>
          <p:cNvSpPr txBox="1"/>
          <p:nvPr/>
        </p:nvSpPr>
        <p:spPr>
          <a:xfrm>
            <a:off x="2141075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618F10-E54C-7385-6628-3CE7E69E744E}"/>
              </a:ext>
            </a:extLst>
          </p:cNvPr>
          <p:cNvSpPr txBox="1"/>
          <p:nvPr/>
        </p:nvSpPr>
        <p:spPr>
          <a:xfrm>
            <a:off x="5730750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742D69-D88C-0423-BA9B-EDDBAEA4F4CB}"/>
              </a:ext>
            </a:extLst>
          </p:cNvPr>
          <p:cNvSpPr txBox="1"/>
          <p:nvPr/>
        </p:nvSpPr>
        <p:spPr>
          <a:xfrm>
            <a:off x="9312758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7731D3-BFF4-4EEA-5EC0-7F683BF34EB7}"/>
              </a:ext>
            </a:extLst>
          </p:cNvPr>
          <p:cNvSpPr txBox="1"/>
          <p:nvPr/>
        </p:nvSpPr>
        <p:spPr>
          <a:xfrm rot="16200000">
            <a:off x="238725" y="5757417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70FE5A8-0043-AE9C-ADBE-C6D5622E5629}"/>
              </a:ext>
            </a:extLst>
          </p:cNvPr>
          <p:cNvGrpSpPr/>
          <p:nvPr/>
        </p:nvGrpSpPr>
        <p:grpSpPr>
          <a:xfrm>
            <a:off x="9162591" y="5336976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9F369D1-6038-A456-4E5B-6DDFEE49B343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97DD3542-9A97-5303-C321-1CBCF48BDF1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D7EAEEDC-51E9-C323-7F97-A3C47E5E73DD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89B4EFAA-E249-A267-A32F-EF5609A2301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35B06E22-32F1-39AB-2681-B7B014C0E4EF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BB8CD465-3471-9CE4-42BB-B9AEE4392787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5800CBFB-8660-F7EF-94EE-13474443B447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537EF455-B702-A08D-B548-82C83B4F1B0E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0B09AB5E-D431-5AE8-0F82-BFFC7DA2CCD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B9F5BA35-2B57-6E13-C930-EE4A66E0C1A1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53063807-F823-DF35-A4C7-82284E52225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25FC499B-0E3D-4C79-B5E3-DACEDB09487B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DAE547FD-B8AE-16FB-1FF8-A3D0373190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4BDD5FA2-569B-0721-D264-A81A5132DCC2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0563016-046C-C162-B3ED-0DC11E5DC8CA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66" name="図 6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A05E9FDF-267B-9C4A-AABD-75931DE0D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4BCAFB2-0FAD-E3B9-AA17-EE7982C38F59}"/>
              </a:ext>
            </a:extLst>
          </p:cNvPr>
          <p:cNvGrpSpPr/>
          <p:nvPr/>
        </p:nvGrpSpPr>
        <p:grpSpPr>
          <a:xfrm>
            <a:off x="5601158" y="5392859"/>
            <a:ext cx="2295248" cy="1343708"/>
            <a:chOff x="9162591" y="5385948"/>
            <a:chExt cx="2295248" cy="1343708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5D6CC46A-8410-90A3-4023-B1AF66E7F42E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FB8BBA47-6493-83F6-36F7-82131045CD9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90" name="コネクタ: カギ線 89">
              <a:extLst>
                <a:ext uri="{FF2B5EF4-FFF2-40B4-BE49-F238E27FC236}">
                  <a16:creationId xmlns:a16="http://schemas.microsoft.com/office/drawing/2014/main" id="{64DE8B6C-A559-F4EC-8227-C50ACA56776F}"/>
                </a:ext>
              </a:extLst>
            </p:cNvPr>
            <p:cNvCxnSpPr>
              <a:cxnSpLocks/>
              <a:stCxn id="96" idx="6"/>
              <a:endCxn id="89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7F684850-185F-76B1-CA98-8BEB9579BB5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B7067C90-7585-4DF8-A175-980102E0207B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06D28B8B-FB57-9E3C-CBE2-5DE788CDDF3A}"/>
                </a:ext>
              </a:extLst>
            </p:cNvPr>
            <p:cNvCxnSpPr>
              <a:cxnSpLocks/>
              <a:stCxn id="88" idx="2"/>
              <a:endCxn id="96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2DBFA920-7742-2280-00D5-D201834494A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34769FDC-29C1-484B-ADFE-8BCFD226D3C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96" name="スマイル 95">
              <a:extLst>
                <a:ext uri="{FF2B5EF4-FFF2-40B4-BE49-F238E27FC236}">
                  <a16:creationId xmlns:a16="http://schemas.microsoft.com/office/drawing/2014/main" id="{E1F8389B-FD4E-7386-0339-AF6375073AB8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60A9B52E-CC6D-DB61-BB6D-F3DA5303325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23EE5DD-B821-233A-66F8-66064453B347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99" name="コネクタ: カギ線 98">
              <a:extLst>
                <a:ext uri="{FF2B5EF4-FFF2-40B4-BE49-F238E27FC236}">
                  <a16:creationId xmlns:a16="http://schemas.microsoft.com/office/drawing/2014/main" id="{96A197F9-4BBF-68CD-5D0F-9699997370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フローチャート: 書類 99">
              <a:extLst>
                <a:ext uri="{FF2B5EF4-FFF2-40B4-BE49-F238E27FC236}">
                  <a16:creationId xmlns:a16="http://schemas.microsoft.com/office/drawing/2014/main" id="{CA6182A6-4429-6294-6E0B-B6EEE716AC4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A969E8E4-5BC6-6320-B750-4188181B6A4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9A1FF5C8-3B3C-584E-A976-F908D1981D0E}"/>
              </a:ext>
            </a:extLst>
          </p:cNvPr>
          <p:cNvGrpSpPr/>
          <p:nvPr/>
        </p:nvGrpSpPr>
        <p:grpSpPr>
          <a:xfrm>
            <a:off x="2009681" y="5390057"/>
            <a:ext cx="2295248" cy="1343708"/>
            <a:chOff x="9162591" y="5385948"/>
            <a:chExt cx="2295248" cy="1343708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2F9F5BBB-9AFA-2930-5BEB-22EB88323658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14C3B339-AD8F-5562-27DA-9BA9AF143C37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E53CAF61-3C1E-B62A-0C44-35DE70D29ACA}"/>
                </a:ext>
              </a:extLst>
            </p:cNvPr>
            <p:cNvCxnSpPr>
              <a:cxnSpLocks/>
              <a:stCxn id="112" idx="6"/>
              <a:endCxn id="10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F82E6767-1E69-0034-1DD0-2805A91FEE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B8FB21B4-24E6-EF61-265C-06E47BEAF8E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0CA1DBAF-F374-3AC7-E157-476943D7AF6D}"/>
                </a:ext>
              </a:extLst>
            </p:cNvPr>
            <p:cNvCxnSpPr>
              <a:cxnSpLocks/>
              <a:stCxn id="104" idx="2"/>
              <a:endCxn id="1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48CA6F5A-19CF-0FDC-72B7-F8FB54299660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E7F561B3-9D90-661B-97F9-206051F6C19F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112" name="スマイル 111">
              <a:extLst>
                <a:ext uri="{FF2B5EF4-FFF2-40B4-BE49-F238E27FC236}">
                  <a16:creationId xmlns:a16="http://schemas.microsoft.com/office/drawing/2014/main" id="{BC532390-855C-27B5-6461-7316B77156D6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6BF7CDE5-738D-04B7-DF06-9DE2263DF300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18137418-2F3D-9437-1E1C-C7A303EA07B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115" name="コネクタ: カギ線 114">
              <a:extLst>
                <a:ext uri="{FF2B5EF4-FFF2-40B4-BE49-F238E27FC236}">
                  <a16:creationId xmlns:a16="http://schemas.microsoft.com/office/drawing/2014/main" id="{3468D14B-1FD0-A975-B71F-083498F5CF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フローチャート: 書類 115">
              <a:extLst>
                <a:ext uri="{FF2B5EF4-FFF2-40B4-BE49-F238E27FC236}">
                  <a16:creationId xmlns:a16="http://schemas.microsoft.com/office/drawing/2014/main" id="{A160E54E-8354-EADE-52CC-35455026419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5115734-6A80-0A3F-5476-E0E6DEF26151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13F879F1-F1A3-7FF6-0221-B9A0D46EF3DD}"/>
              </a:ext>
            </a:extLst>
          </p:cNvPr>
          <p:cNvGrpSpPr/>
          <p:nvPr/>
        </p:nvGrpSpPr>
        <p:grpSpPr>
          <a:xfrm>
            <a:off x="9171761" y="699451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2D9FF71B-33F1-3647-1016-612E3E65CDF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F7F02084-D384-F274-974F-1B7414482F4C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17EA0791-324B-02CB-C49A-C80435AB97D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74A272BE-EAF3-2841-5153-42B224F3FD83}"/>
                </a:ext>
              </a:extLst>
            </p:cNvPr>
            <p:cNvCxnSpPr>
              <a:cxnSpLocks/>
              <a:stCxn id="132" idx="6"/>
              <a:endCxn id="12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5DE286A-CEA8-E504-16B4-5078FAAB214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322E6231-69B7-4AE6-78B8-848235B950D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CD9048B5-142E-A1A1-5F19-F81CDAB195E9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フローチャート: 書類 125">
              <a:extLst>
                <a:ext uri="{FF2B5EF4-FFF2-40B4-BE49-F238E27FC236}">
                  <a16:creationId xmlns:a16="http://schemas.microsoft.com/office/drawing/2014/main" id="{395D87C7-113E-76A6-5875-C3A1C2B158AB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D503580F-D62D-179E-CA05-9C69BD4AAD3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27FED41C-0B6B-B588-4295-CD3E3F6AEC54}"/>
                </a:ext>
              </a:extLst>
            </p:cNvPr>
            <p:cNvCxnSpPr>
              <a:cxnSpLocks/>
              <a:stCxn id="121" idx="2"/>
              <a:endCxn id="13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フローチャート: 書類 128">
              <a:extLst>
                <a:ext uri="{FF2B5EF4-FFF2-40B4-BE49-F238E27FC236}">
                  <a16:creationId xmlns:a16="http://schemas.microsoft.com/office/drawing/2014/main" id="{2E42FF23-8638-24D4-D550-C994414073A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30" name="コネクタ: 曲線 129">
              <a:extLst>
                <a:ext uri="{FF2B5EF4-FFF2-40B4-BE49-F238E27FC236}">
                  <a16:creationId xmlns:a16="http://schemas.microsoft.com/office/drawing/2014/main" id="{7E4E703D-3943-AED0-ACFE-7E2321477EDA}"/>
                </a:ext>
              </a:extLst>
            </p:cNvPr>
            <p:cNvCxnSpPr>
              <a:cxnSpLocks/>
              <a:stCxn id="132" idx="5"/>
              <a:endCxn id="13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141BA02D-9747-0BA8-BFEC-38D3CD583CE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FB80991B-F512-8AC8-C172-BAEDEBB234A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3" name="スマイル 132">
              <a:extLst>
                <a:ext uri="{FF2B5EF4-FFF2-40B4-BE49-F238E27FC236}">
                  <a16:creationId xmlns:a16="http://schemas.microsoft.com/office/drawing/2014/main" id="{7010CE0D-F16C-6418-A889-68AEBF0CE1A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6" name="図 13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D126AD57-42D0-AB8F-2142-531810F6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59CA874B-5247-639C-81E0-F5E52E0A980D}"/>
              </a:ext>
            </a:extLst>
          </p:cNvPr>
          <p:cNvGrpSpPr/>
          <p:nvPr/>
        </p:nvGrpSpPr>
        <p:grpSpPr>
          <a:xfrm>
            <a:off x="9171761" y="2247653"/>
            <a:ext cx="2295248" cy="1223918"/>
            <a:chOff x="9171761" y="635951"/>
            <a:chExt cx="2295248" cy="1223918"/>
          </a:xfrm>
        </p:grpSpPr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D1166D2A-B28F-5065-0CBF-7287665138E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CF7CA1ED-37D3-D21B-589E-72571801E34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E236FA81-7971-90D1-8259-96D177A60302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BB766D33-C665-E264-BE99-BA55021DE1DE}"/>
                </a:ext>
              </a:extLst>
            </p:cNvPr>
            <p:cNvCxnSpPr>
              <a:cxnSpLocks/>
              <a:stCxn id="159" idx="6"/>
              <a:endCxn id="148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CA6B4A5B-25C8-034A-3057-787A8367171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1" name="四角形: 角を丸くする 150">
              <a:extLst>
                <a:ext uri="{FF2B5EF4-FFF2-40B4-BE49-F238E27FC236}">
                  <a16:creationId xmlns:a16="http://schemas.microsoft.com/office/drawing/2014/main" id="{172F7CD1-0A38-F976-9467-81624160DA81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123FC60D-15F1-3118-C374-78F921CA862E}"/>
                </a:ext>
              </a:extLst>
            </p:cNvPr>
            <p:cNvCxnSpPr>
              <a:cxnSpLocks/>
              <a:stCxn id="147" idx="2"/>
              <a:endCxn id="159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フローチャート: 書類 152">
              <a:extLst>
                <a:ext uri="{FF2B5EF4-FFF2-40B4-BE49-F238E27FC236}">
                  <a16:creationId xmlns:a16="http://schemas.microsoft.com/office/drawing/2014/main" id="{3C711699-DC25-FF71-5161-A598FFE3EA1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B99309D2-A2A5-D3CD-F6EF-602991F63797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9A782739-71BC-A868-C81D-8E83222349EE}"/>
                </a:ext>
              </a:extLst>
            </p:cNvPr>
            <p:cNvCxnSpPr>
              <a:cxnSpLocks/>
              <a:stCxn id="148" idx="2"/>
              <a:endCxn id="160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フローチャート: 書類 155">
              <a:extLst>
                <a:ext uri="{FF2B5EF4-FFF2-40B4-BE49-F238E27FC236}">
                  <a16:creationId xmlns:a16="http://schemas.microsoft.com/office/drawing/2014/main" id="{F78865D8-FE84-E412-3D83-F54D52CD762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57" name="コネクタ: 曲線 156">
              <a:extLst>
                <a:ext uri="{FF2B5EF4-FFF2-40B4-BE49-F238E27FC236}">
                  <a16:creationId xmlns:a16="http://schemas.microsoft.com/office/drawing/2014/main" id="{85149C50-686D-A0DB-6A43-E880942E7EA4}"/>
                </a:ext>
              </a:extLst>
            </p:cNvPr>
            <p:cNvCxnSpPr>
              <a:cxnSpLocks/>
              <a:stCxn id="159" idx="5"/>
              <a:endCxn id="160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9FA0B59C-1999-9A48-34ED-6C0ADEF36C6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59" name="スマイル 158">
              <a:extLst>
                <a:ext uri="{FF2B5EF4-FFF2-40B4-BE49-F238E27FC236}">
                  <a16:creationId xmlns:a16="http://schemas.microsoft.com/office/drawing/2014/main" id="{B7C7D2A8-8C4B-06F5-537E-9438D65A367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0" name="スマイル 159">
              <a:extLst>
                <a:ext uri="{FF2B5EF4-FFF2-40B4-BE49-F238E27FC236}">
                  <a16:creationId xmlns:a16="http://schemas.microsoft.com/office/drawing/2014/main" id="{E8560A7A-F738-647B-28CC-B3AF8B33A8D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61" name="図 16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08CE314-05D1-1545-4436-699316A98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B1A75741-8D1E-79A5-E2FB-D1BA454B7865}"/>
              </a:ext>
            </a:extLst>
          </p:cNvPr>
          <p:cNvGrpSpPr/>
          <p:nvPr/>
        </p:nvGrpSpPr>
        <p:grpSpPr>
          <a:xfrm>
            <a:off x="9162591" y="3803975"/>
            <a:ext cx="2295248" cy="1223918"/>
            <a:chOff x="9171761" y="635951"/>
            <a:chExt cx="2295248" cy="1223918"/>
          </a:xfrm>
        </p:grpSpPr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9876334-A52D-ADAC-6E7D-A774C6BA007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5711C56A-65F1-DE03-6C01-812EFE5D505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099F21DA-327A-EF8D-6FBC-80EAD31730E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66" name="コネクタ: カギ線 165">
              <a:extLst>
                <a:ext uri="{FF2B5EF4-FFF2-40B4-BE49-F238E27FC236}">
                  <a16:creationId xmlns:a16="http://schemas.microsoft.com/office/drawing/2014/main" id="{3C7E8EC2-EB8D-F8B7-8014-33FB60D9C759}"/>
                </a:ext>
              </a:extLst>
            </p:cNvPr>
            <p:cNvCxnSpPr>
              <a:cxnSpLocks/>
              <a:stCxn id="176" idx="6"/>
              <a:endCxn id="16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AE9CCAE-18F2-5F38-6CF9-5A22EBE18B9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68" name="四角形: 角を丸くする 167">
              <a:extLst>
                <a:ext uri="{FF2B5EF4-FFF2-40B4-BE49-F238E27FC236}">
                  <a16:creationId xmlns:a16="http://schemas.microsoft.com/office/drawing/2014/main" id="{C44A31FE-4752-D042-9A29-EB283283DA1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96629AC9-3808-41F7-E10F-E906504DF6B3}"/>
                </a:ext>
              </a:extLst>
            </p:cNvPr>
            <p:cNvCxnSpPr>
              <a:cxnSpLocks/>
              <a:stCxn id="164" idx="2"/>
              <a:endCxn id="17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フローチャート: 書類 169">
              <a:extLst>
                <a:ext uri="{FF2B5EF4-FFF2-40B4-BE49-F238E27FC236}">
                  <a16:creationId xmlns:a16="http://schemas.microsoft.com/office/drawing/2014/main" id="{AC033C99-5A7A-8DA8-6E53-57DB5E1913F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225D39F-E315-1E30-5DB4-4FBDCE32EB5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2" name="直線矢印コネクタ 171">
              <a:extLst>
                <a:ext uri="{FF2B5EF4-FFF2-40B4-BE49-F238E27FC236}">
                  <a16:creationId xmlns:a16="http://schemas.microsoft.com/office/drawing/2014/main" id="{452B13D8-1B8A-6792-B753-56AC9E5B515B}"/>
                </a:ext>
              </a:extLst>
            </p:cNvPr>
            <p:cNvCxnSpPr>
              <a:cxnSpLocks/>
              <a:stCxn id="165" idx="2"/>
              <a:endCxn id="17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フローチャート: 書類 172">
              <a:extLst>
                <a:ext uri="{FF2B5EF4-FFF2-40B4-BE49-F238E27FC236}">
                  <a16:creationId xmlns:a16="http://schemas.microsoft.com/office/drawing/2014/main" id="{64B48286-DE75-EDDA-2E5B-2FADAFEBA93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4" name="コネクタ: 曲線 173">
              <a:extLst>
                <a:ext uri="{FF2B5EF4-FFF2-40B4-BE49-F238E27FC236}">
                  <a16:creationId xmlns:a16="http://schemas.microsoft.com/office/drawing/2014/main" id="{1F0BB52E-3C97-CF20-F86F-D851F6B650B5}"/>
                </a:ext>
              </a:extLst>
            </p:cNvPr>
            <p:cNvCxnSpPr>
              <a:cxnSpLocks/>
              <a:stCxn id="176" idx="5"/>
              <a:endCxn id="17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472AFDB-9D65-3B3E-B1F4-FDE25C6A5E0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76" name="スマイル 175">
              <a:extLst>
                <a:ext uri="{FF2B5EF4-FFF2-40B4-BE49-F238E27FC236}">
                  <a16:creationId xmlns:a16="http://schemas.microsoft.com/office/drawing/2014/main" id="{D33024DE-F0BB-FC8A-797F-8DC7335A9750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77" name="スマイル 176">
              <a:extLst>
                <a:ext uri="{FF2B5EF4-FFF2-40B4-BE49-F238E27FC236}">
                  <a16:creationId xmlns:a16="http://schemas.microsoft.com/office/drawing/2014/main" id="{BAC8FC02-0141-1ACE-7599-E5007EBA616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78" name="図 177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5CA677B-0079-DA86-09FD-92A9E52DB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5369E919-0804-45BA-EDC7-4C5E76FB275C}"/>
              </a:ext>
            </a:extLst>
          </p:cNvPr>
          <p:cNvGrpSpPr/>
          <p:nvPr/>
        </p:nvGrpSpPr>
        <p:grpSpPr>
          <a:xfrm>
            <a:off x="5611774" y="701840"/>
            <a:ext cx="2295248" cy="1223918"/>
            <a:chOff x="9171761" y="635951"/>
            <a:chExt cx="2295248" cy="1223918"/>
          </a:xfrm>
        </p:grpSpPr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90864195-01F4-24BA-3395-7639AF4EFAC0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FAB0F294-AA62-C4F1-AC3A-87BDC388D321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9CE94204-B441-CA90-9AFA-0FAC51FE372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3" name="コネクタ: カギ線 182">
              <a:extLst>
                <a:ext uri="{FF2B5EF4-FFF2-40B4-BE49-F238E27FC236}">
                  <a16:creationId xmlns:a16="http://schemas.microsoft.com/office/drawing/2014/main" id="{5803F466-E32C-EC52-4C58-5FF5234A7303}"/>
                </a:ext>
              </a:extLst>
            </p:cNvPr>
            <p:cNvCxnSpPr>
              <a:cxnSpLocks/>
              <a:stCxn id="193" idx="6"/>
              <a:endCxn id="182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A3BFE74F-7B9B-80C0-DAAD-3A1B5064DD33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5" name="四角形: 角を丸くする 184">
              <a:extLst>
                <a:ext uri="{FF2B5EF4-FFF2-40B4-BE49-F238E27FC236}">
                  <a16:creationId xmlns:a16="http://schemas.microsoft.com/office/drawing/2014/main" id="{1657FE34-7410-5DDF-7829-938449F481D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9C4FE14A-AF90-0406-8FA8-36C938A7B219}"/>
                </a:ext>
              </a:extLst>
            </p:cNvPr>
            <p:cNvCxnSpPr>
              <a:cxnSpLocks/>
              <a:stCxn id="181" idx="2"/>
              <a:endCxn id="193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フローチャート: 書類 186">
              <a:extLst>
                <a:ext uri="{FF2B5EF4-FFF2-40B4-BE49-F238E27FC236}">
                  <a16:creationId xmlns:a16="http://schemas.microsoft.com/office/drawing/2014/main" id="{1C652E40-C2BF-030F-B010-EC8260149A7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82332259-B493-77AA-1D09-6FE723F4296B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5F716FC-F828-C310-476E-08D1E0068869}"/>
                </a:ext>
              </a:extLst>
            </p:cNvPr>
            <p:cNvCxnSpPr>
              <a:cxnSpLocks/>
              <a:stCxn id="182" idx="2"/>
              <a:endCxn id="194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33669616-D75B-F673-37CE-B12D4C624E2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1" name="コネクタ: 曲線 190">
              <a:extLst>
                <a:ext uri="{FF2B5EF4-FFF2-40B4-BE49-F238E27FC236}">
                  <a16:creationId xmlns:a16="http://schemas.microsoft.com/office/drawing/2014/main" id="{8071244D-181B-EB7F-FA6A-702F2481E81A}"/>
                </a:ext>
              </a:extLst>
            </p:cNvPr>
            <p:cNvCxnSpPr>
              <a:cxnSpLocks/>
              <a:stCxn id="193" idx="5"/>
              <a:endCxn id="194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3F97D9B6-56BE-D56F-42D5-1B7DDDEF7AC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3" name="スマイル 192">
              <a:extLst>
                <a:ext uri="{FF2B5EF4-FFF2-40B4-BE49-F238E27FC236}">
                  <a16:creationId xmlns:a16="http://schemas.microsoft.com/office/drawing/2014/main" id="{DD658748-0DFA-88B6-0F78-65A95EEE3F4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4" name="スマイル 193">
              <a:extLst>
                <a:ext uri="{FF2B5EF4-FFF2-40B4-BE49-F238E27FC236}">
                  <a16:creationId xmlns:a16="http://schemas.microsoft.com/office/drawing/2014/main" id="{B404E48F-FF8B-62E7-DC67-EE0C61235C6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95" name="図 19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D6219E0-74C0-70B1-80CB-0527E8074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FB080703-947D-EB26-6A57-686C7909348F}"/>
              </a:ext>
            </a:extLst>
          </p:cNvPr>
          <p:cNvGrpSpPr/>
          <p:nvPr/>
        </p:nvGrpSpPr>
        <p:grpSpPr>
          <a:xfrm>
            <a:off x="5611774" y="2287417"/>
            <a:ext cx="2295248" cy="1186543"/>
            <a:chOff x="9171761" y="673326"/>
            <a:chExt cx="2295248" cy="1186543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AEDBB5D4-9473-4F98-52DD-4FAC638CC4E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2CBC6FE3-111E-51ED-7569-F419F8FE4B7C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0" name="コネクタ: カギ線 199">
              <a:extLst>
                <a:ext uri="{FF2B5EF4-FFF2-40B4-BE49-F238E27FC236}">
                  <a16:creationId xmlns:a16="http://schemas.microsoft.com/office/drawing/2014/main" id="{41BC7FDA-B8D1-3CFA-1284-6FC231398AE9}"/>
                </a:ext>
              </a:extLst>
            </p:cNvPr>
            <p:cNvCxnSpPr>
              <a:cxnSpLocks/>
              <a:stCxn id="210" idx="6"/>
              <a:endCxn id="19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楕円 200">
              <a:extLst>
                <a:ext uri="{FF2B5EF4-FFF2-40B4-BE49-F238E27FC236}">
                  <a16:creationId xmlns:a16="http://schemas.microsoft.com/office/drawing/2014/main" id="{5ACB0E1D-1283-4F81-72CA-074471E6B3D8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2" name="四角形: 角を丸くする 201">
              <a:extLst>
                <a:ext uri="{FF2B5EF4-FFF2-40B4-BE49-F238E27FC236}">
                  <a16:creationId xmlns:a16="http://schemas.microsoft.com/office/drawing/2014/main" id="{C0F926D7-1A54-763D-132C-E62B2B0DE8E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3" name="直線矢印コネクタ 202">
              <a:extLst>
                <a:ext uri="{FF2B5EF4-FFF2-40B4-BE49-F238E27FC236}">
                  <a16:creationId xmlns:a16="http://schemas.microsoft.com/office/drawing/2014/main" id="{5FD09D45-BA4A-D51D-6D13-22A91AC5813C}"/>
                </a:ext>
              </a:extLst>
            </p:cNvPr>
            <p:cNvCxnSpPr>
              <a:cxnSpLocks/>
              <a:stCxn id="198" idx="2"/>
              <a:endCxn id="21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フローチャート: 書類 203">
              <a:extLst>
                <a:ext uri="{FF2B5EF4-FFF2-40B4-BE49-F238E27FC236}">
                  <a16:creationId xmlns:a16="http://schemas.microsoft.com/office/drawing/2014/main" id="{D642C2FB-36C4-F84C-B82D-C7F39A971E3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5" name="楕円 204">
              <a:extLst>
                <a:ext uri="{FF2B5EF4-FFF2-40B4-BE49-F238E27FC236}">
                  <a16:creationId xmlns:a16="http://schemas.microsoft.com/office/drawing/2014/main" id="{508F0C32-E724-4418-20AC-2E82118169DA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0497C2E0-4C85-CB17-7B12-2A1B43F9A82D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フローチャート: 書類 206">
              <a:extLst>
                <a:ext uri="{FF2B5EF4-FFF2-40B4-BE49-F238E27FC236}">
                  <a16:creationId xmlns:a16="http://schemas.microsoft.com/office/drawing/2014/main" id="{21374F2F-7BA1-522B-DEC6-5D5500D3211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8" name="コネクタ: 曲線 207">
              <a:extLst>
                <a:ext uri="{FF2B5EF4-FFF2-40B4-BE49-F238E27FC236}">
                  <a16:creationId xmlns:a16="http://schemas.microsoft.com/office/drawing/2014/main" id="{AE9E719A-037F-3862-CB5C-35FE9D244EEF}"/>
                </a:ext>
              </a:extLst>
            </p:cNvPr>
            <p:cNvCxnSpPr>
              <a:cxnSpLocks/>
              <a:stCxn id="210" idx="5"/>
              <a:endCxn id="21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楕円 208">
              <a:extLst>
                <a:ext uri="{FF2B5EF4-FFF2-40B4-BE49-F238E27FC236}">
                  <a16:creationId xmlns:a16="http://schemas.microsoft.com/office/drawing/2014/main" id="{47363762-62FC-CFB8-F654-5C9856D39DA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0" name="スマイル 209">
              <a:extLst>
                <a:ext uri="{FF2B5EF4-FFF2-40B4-BE49-F238E27FC236}">
                  <a16:creationId xmlns:a16="http://schemas.microsoft.com/office/drawing/2014/main" id="{3AEA987A-7405-8ED2-0D9F-71E3E317C8A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939BD849-8BD9-F14F-07A0-3A2FCE804AA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12" name="図 21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DB5F095-EFDD-2864-28DE-AEA631BFD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969C2054-F10A-5054-D0D7-62D241EF4329}"/>
              </a:ext>
            </a:extLst>
          </p:cNvPr>
          <p:cNvGrpSpPr/>
          <p:nvPr/>
        </p:nvGrpSpPr>
        <p:grpSpPr>
          <a:xfrm>
            <a:off x="5602604" y="3843739"/>
            <a:ext cx="2295248" cy="1186543"/>
            <a:chOff x="9171761" y="673326"/>
            <a:chExt cx="2295248" cy="1186543"/>
          </a:xfrm>
        </p:grpSpPr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9963EE90-1271-03D2-8E85-F78866DA3C1F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B538DEE1-F288-1255-2F3D-EE7488FF63F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17" name="コネクタ: カギ線 216">
              <a:extLst>
                <a:ext uri="{FF2B5EF4-FFF2-40B4-BE49-F238E27FC236}">
                  <a16:creationId xmlns:a16="http://schemas.microsoft.com/office/drawing/2014/main" id="{5C30A7D4-AF57-9B5B-CF7B-50198B8932A2}"/>
                </a:ext>
              </a:extLst>
            </p:cNvPr>
            <p:cNvCxnSpPr>
              <a:cxnSpLocks/>
              <a:stCxn id="227" idx="6"/>
              <a:endCxn id="21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楕円 217">
              <a:extLst>
                <a:ext uri="{FF2B5EF4-FFF2-40B4-BE49-F238E27FC236}">
                  <a16:creationId xmlns:a16="http://schemas.microsoft.com/office/drawing/2014/main" id="{F4F7CC23-6680-09ED-0CD2-34EC4453E76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19" name="四角形: 角を丸くする 218">
              <a:extLst>
                <a:ext uri="{FF2B5EF4-FFF2-40B4-BE49-F238E27FC236}">
                  <a16:creationId xmlns:a16="http://schemas.microsoft.com/office/drawing/2014/main" id="{A1022612-A280-9B8D-19FB-2858EE9F9E0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20" name="直線矢印コネクタ 219">
              <a:extLst>
                <a:ext uri="{FF2B5EF4-FFF2-40B4-BE49-F238E27FC236}">
                  <a16:creationId xmlns:a16="http://schemas.microsoft.com/office/drawing/2014/main" id="{7EB9913E-39D3-001C-E5DB-50871B67C9EE}"/>
                </a:ext>
              </a:extLst>
            </p:cNvPr>
            <p:cNvCxnSpPr>
              <a:cxnSpLocks/>
              <a:stCxn id="215" idx="2"/>
              <a:endCxn id="22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フローチャート: 書類 220">
              <a:extLst>
                <a:ext uri="{FF2B5EF4-FFF2-40B4-BE49-F238E27FC236}">
                  <a16:creationId xmlns:a16="http://schemas.microsoft.com/office/drawing/2014/main" id="{1FE7AED2-A27C-9EF7-EBCA-B32B6D27AE2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22" name="楕円 221">
              <a:extLst>
                <a:ext uri="{FF2B5EF4-FFF2-40B4-BE49-F238E27FC236}">
                  <a16:creationId xmlns:a16="http://schemas.microsoft.com/office/drawing/2014/main" id="{16C6EDAD-E937-38D8-3B9C-0DE9CB0ED28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23" name="直線矢印コネクタ 222">
              <a:extLst>
                <a:ext uri="{FF2B5EF4-FFF2-40B4-BE49-F238E27FC236}">
                  <a16:creationId xmlns:a16="http://schemas.microsoft.com/office/drawing/2014/main" id="{2D4866BA-223D-2F13-67B7-C6D4F24047B1}"/>
                </a:ext>
              </a:extLst>
            </p:cNvPr>
            <p:cNvCxnSpPr>
              <a:cxnSpLocks/>
              <a:stCxn id="216" idx="2"/>
              <a:endCxn id="22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フローチャート: 書類 223">
              <a:extLst>
                <a:ext uri="{FF2B5EF4-FFF2-40B4-BE49-F238E27FC236}">
                  <a16:creationId xmlns:a16="http://schemas.microsoft.com/office/drawing/2014/main" id="{AB5BA396-794E-F7CA-244B-DF93DC397C96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25" name="コネクタ: 曲線 224">
              <a:extLst>
                <a:ext uri="{FF2B5EF4-FFF2-40B4-BE49-F238E27FC236}">
                  <a16:creationId xmlns:a16="http://schemas.microsoft.com/office/drawing/2014/main" id="{0D779826-4713-603C-F248-5ADEF8804739}"/>
                </a:ext>
              </a:extLst>
            </p:cNvPr>
            <p:cNvCxnSpPr>
              <a:cxnSpLocks/>
              <a:stCxn id="227" idx="5"/>
              <a:endCxn id="22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楕円 225">
              <a:extLst>
                <a:ext uri="{FF2B5EF4-FFF2-40B4-BE49-F238E27FC236}">
                  <a16:creationId xmlns:a16="http://schemas.microsoft.com/office/drawing/2014/main" id="{9A98BE0E-7C15-5C64-3EFF-10ED5475FC0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27" name="スマイル 226">
              <a:extLst>
                <a:ext uri="{FF2B5EF4-FFF2-40B4-BE49-F238E27FC236}">
                  <a16:creationId xmlns:a16="http://schemas.microsoft.com/office/drawing/2014/main" id="{31F519A8-15DD-8079-41F0-2936D388386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28" name="スマイル 227">
              <a:extLst>
                <a:ext uri="{FF2B5EF4-FFF2-40B4-BE49-F238E27FC236}">
                  <a16:creationId xmlns:a16="http://schemas.microsoft.com/office/drawing/2014/main" id="{29D6EC6C-30E4-EDDF-5634-34C5940D2C3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508B6DE9-E151-5DA7-7AA4-21C10C51C18D}"/>
              </a:ext>
            </a:extLst>
          </p:cNvPr>
          <p:cNvGrpSpPr/>
          <p:nvPr/>
        </p:nvGrpSpPr>
        <p:grpSpPr>
          <a:xfrm>
            <a:off x="2009944" y="691718"/>
            <a:ext cx="2295248" cy="1223918"/>
            <a:chOff x="9171761" y="635951"/>
            <a:chExt cx="2295248" cy="1223918"/>
          </a:xfrm>
        </p:grpSpPr>
        <p:sp>
          <p:nvSpPr>
            <p:cNvPr id="231" name="楕円 230">
              <a:extLst>
                <a:ext uri="{FF2B5EF4-FFF2-40B4-BE49-F238E27FC236}">
                  <a16:creationId xmlns:a16="http://schemas.microsoft.com/office/drawing/2014/main" id="{F131DAD9-550A-0F88-257B-5781897F943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A212C180-ACDD-17D1-6262-31641DC4634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9E9D9CE8-FFA3-7DB7-2178-4404D11AC6B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0214707B-D881-4D45-28AD-182EDDD265DD}"/>
                </a:ext>
              </a:extLst>
            </p:cNvPr>
            <p:cNvCxnSpPr>
              <a:cxnSpLocks/>
              <a:stCxn id="244" idx="6"/>
              <a:endCxn id="23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D16BEE15-2850-F9E4-A1EC-7D1F4FE35BE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36" name="四角形: 角を丸くする 235">
              <a:extLst>
                <a:ext uri="{FF2B5EF4-FFF2-40B4-BE49-F238E27FC236}">
                  <a16:creationId xmlns:a16="http://schemas.microsoft.com/office/drawing/2014/main" id="{70782167-043D-6C28-F567-0ECCE19D4CC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37" name="直線矢印コネクタ 236">
              <a:extLst>
                <a:ext uri="{FF2B5EF4-FFF2-40B4-BE49-F238E27FC236}">
                  <a16:creationId xmlns:a16="http://schemas.microsoft.com/office/drawing/2014/main" id="{06446BFA-2F68-A980-57FF-8A86ED9674BD}"/>
                </a:ext>
              </a:extLst>
            </p:cNvPr>
            <p:cNvCxnSpPr>
              <a:cxnSpLocks/>
              <a:stCxn id="232" idx="2"/>
              <a:endCxn id="24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フローチャート: 書類 237">
              <a:extLst>
                <a:ext uri="{FF2B5EF4-FFF2-40B4-BE49-F238E27FC236}">
                  <a16:creationId xmlns:a16="http://schemas.microsoft.com/office/drawing/2014/main" id="{E4EE1090-870D-66F7-D99E-A1B504BF209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8645D34C-3EB7-4915-C427-F6FCB9660DF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40" name="直線矢印コネクタ 239">
              <a:extLst>
                <a:ext uri="{FF2B5EF4-FFF2-40B4-BE49-F238E27FC236}">
                  <a16:creationId xmlns:a16="http://schemas.microsoft.com/office/drawing/2014/main" id="{34A76901-FD7A-3806-87E8-D7386BD46788}"/>
                </a:ext>
              </a:extLst>
            </p:cNvPr>
            <p:cNvCxnSpPr>
              <a:cxnSpLocks/>
              <a:stCxn id="233" idx="2"/>
              <a:endCxn id="24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フローチャート: 書類 240">
              <a:extLst>
                <a:ext uri="{FF2B5EF4-FFF2-40B4-BE49-F238E27FC236}">
                  <a16:creationId xmlns:a16="http://schemas.microsoft.com/office/drawing/2014/main" id="{A5748C76-82F5-6BD0-B521-5D9306875C51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42" name="コネクタ: 曲線 241">
              <a:extLst>
                <a:ext uri="{FF2B5EF4-FFF2-40B4-BE49-F238E27FC236}">
                  <a16:creationId xmlns:a16="http://schemas.microsoft.com/office/drawing/2014/main" id="{A8A59409-808B-2796-0724-9979B816F4F9}"/>
                </a:ext>
              </a:extLst>
            </p:cNvPr>
            <p:cNvCxnSpPr>
              <a:cxnSpLocks/>
              <a:stCxn id="244" idx="5"/>
              <a:endCxn id="24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1EC29D9E-578D-CC69-1AA7-42F68273EF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44" name="スマイル 243">
              <a:extLst>
                <a:ext uri="{FF2B5EF4-FFF2-40B4-BE49-F238E27FC236}">
                  <a16:creationId xmlns:a16="http://schemas.microsoft.com/office/drawing/2014/main" id="{6984EF94-59F5-8E60-CFC4-41C6C2D31DC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45" name="スマイル 244">
              <a:extLst>
                <a:ext uri="{FF2B5EF4-FFF2-40B4-BE49-F238E27FC236}">
                  <a16:creationId xmlns:a16="http://schemas.microsoft.com/office/drawing/2014/main" id="{CB13504C-D9B5-EFE3-D465-85BEC71A76F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46" name="図 24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65F84D7-1825-0826-5964-77E229EB9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4E199DF9-ADDA-3844-C10F-924DCEE505CF}"/>
              </a:ext>
            </a:extLst>
          </p:cNvPr>
          <p:cNvGrpSpPr/>
          <p:nvPr/>
        </p:nvGrpSpPr>
        <p:grpSpPr>
          <a:xfrm>
            <a:off x="2009944" y="2277295"/>
            <a:ext cx="2295248" cy="1186543"/>
            <a:chOff x="9171761" y="673326"/>
            <a:chExt cx="2295248" cy="1186543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44150D0C-4182-6C8D-D9EE-58EE80F4EA9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0C828713-E1C0-F169-57A0-06DDD286875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51" name="コネクタ: カギ線 250">
              <a:extLst>
                <a:ext uri="{FF2B5EF4-FFF2-40B4-BE49-F238E27FC236}">
                  <a16:creationId xmlns:a16="http://schemas.microsoft.com/office/drawing/2014/main" id="{DA8641B1-0D7F-F3F4-0932-A84ADA5DA4D8}"/>
                </a:ext>
              </a:extLst>
            </p:cNvPr>
            <p:cNvCxnSpPr>
              <a:cxnSpLocks/>
              <a:stCxn id="261" idx="6"/>
              <a:endCxn id="25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楕円 251">
              <a:extLst>
                <a:ext uri="{FF2B5EF4-FFF2-40B4-BE49-F238E27FC236}">
                  <a16:creationId xmlns:a16="http://schemas.microsoft.com/office/drawing/2014/main" id="{5D862D24-CE05-0102-C444-941B9434BAD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3" name="四角形: 角を丸くする 252">
              <a:extLst>
                <a:ext uri="{FF2B5EF4-FFF2-40B4-BE49-F238E27FC236}">
                  <a16:creationId xmlns:a16="http://schemas.microsoft.com/office/drawing/2014/main" id="{E1866541-CAEF-7826-7627-2EBB30A97CE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54" name="直線矢印コネクタ 253">
              <a:extLst>
                <a:ext uri="{FF2B5EF4-FFF2-40B4-BE49-F238E27FC236}">
                  <a16:creationId xmlns:a16="http://schemas.microsoft.com/office/drawing/2014/main" id="{35B19780-005D-7CF7-4881-863878920EC2}"/>
                </a:ext>
              </a:extLst>
            </p:cNvPr>
            <p:cNvCxnSpPr>
              <a:cxnSpLocks/>
              <a:stCxn id="249" idx="2"/>
              <a:endCxn id="26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フローチャート: 書類 254">
              <a:extLst>
                <a:ext uri="{FF2B5EF4-FFF2-40B4-BE49-F238E27FC236}">
                  <a16:creationId xmlns:a16="http://schemas.microsoft.com/office/drawing/2014/main" id="{D5BC2F5E-2C26-D699-157F-7319DF2C5DD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56" name="楕円 255">
              <a:extLst>
                <a:ext uri="{FF2B5EF4-FFF2-40B4-BE49-F238E27FC236}">
                  <a16:creationId xmlns:a16="http://schemas.microsoft.com/office/drawing/2014/main" id="{17048B77-C6D8-BABF-7EA8-A338743E7E04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57" name="直線矢印コネクタ 256">
              <a:extLst>
                <a:ext uri="{FF2B5EF4-FFF2-40B4-BE49-F238E27FC236}">
                  <a16:creationId xmlns:a16="http://schemas.microsoft.com/office/drawing/2014/main" id="{8572308D-57D2-3E2B-EF0B-A814B00255B1}"/>
                </a:ext>
              </a:extLst>
            </p:cNvPr>
            <p:cNvCxnSpPr>
              <a:cxnSpLocks/>
              <a:stCxn id="250" idx="2"/>
              <a:endCxn id="26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フローチャート: 書類 257">
              <a:extLst>
                <a:ext uri="{FF2B5EF4-FFF2-40B4-BE49-F238E27FC236}">
                  <a16:creationId xmlns:a16="http://schemas.microsoft.com/office/drawing/2014/main" id="{6704809A-8151-5232-B724-6BC4ACB96EF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59" name="コネクタ: 曲線 258">
              <a:extLst>
                <a:ext uri="{FF2B5EF4-FFF2-40B4-BE49-F238E27FC236}">
                  <a16:creationId xmlns:a16="http://schemas.microsoft.com/office/drawing/2014/main" id="{D04C1F21-DF5C-C35E-27D1-ED37F2DA3632}"/>
                </a:ext>
              </a:extLst>
            </p:cNvPr>
            <p:cNvCxnSpPr>
              <a:cxnSpLocks/>
              <a:stCxn id="261" idx="5"/>
              <a:endCxn id="26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楕円 259">
              <a:extLst>
                <a:ext uri="{FF2B5EF4-FFF2-40B4-BE49-F238E27FC236}">
                  <a16:creationId xmlns:a16="http://schemas.microsoft.com/office/drawing/2014/main" id="{2B81E7B6-E4CD-8554-0FEC-098E508E20B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61" name="スマイル 260">
              <a:extLst>
                <a:ext uri="{FF2B5EF4-FFF2-40B4-BE49-F238E27FC236}">
                  <a16:creationId xmlns:a16="http://schemas.microsoft.com/office/drawing/2014/main" id="{A7C1662F-4223-B7C4-E27D-A6F08F0BCC5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62" name="スマイル 261">
              <a:extLst>
                <a:ext uri="{FF2B5EF4-FFF2-40B4-BE49-F238E27FC236}">
                  <a16:creationId xmlns:a16="http://schemas.microsoft.com/office/drawing/2014/main" id="{3587DF78-873C-0F89-C675-6E76C6FB4F4A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7FF09ECC-F0A5-8CF2-6751-EBEB9D0AE0C4}"/>
              </a:ext>
            </a:extLst>
          </p:cNvPr>
          <p:cNvGrpSpPr/>
          <p:nvPr/>
        </p:nvGrpSpPr>
        <p:grpSpPr>
          <a:xfrm>
            <a:off x="2000774" y="3833617"/>
            <a:ext cx="2295248" cy="1186543"/>
            <a:chOff x="9171761" y="673326"/>
            <a:chExt cx="2295248" cy="1186543"/>
          </a:xfrm>
        </p:grpSpPr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44195136-9B60-94E9-74A9-402A45077CE4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C98C3FE9-6FF3-56B8-65F3-06E4E52EA64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68" name="コネクタ: カギ線 267">
              <a:extLst>
                <a:ext uri="{FF2B5EF4-FFF2-40B4-BE49-F238E27FC236}">
                  <a16:creationId xmlns:a16="http://schemas.microsoft.com/office/drawing/2014/main" id="{9189CD08-DCC0-3510-8D35-E20546ED169F}"/>
                </a:ext>
              </a:extLst>
            </p:cNvPr>
            <p:cNvCxnSpPr>
              <a:cxnSpLocks/>
              <a:stCxn id="278" idx="6"/>
              <a:endCxn id="26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8E904DAA-5B57-2B9D-9338-FCAECDDC0FB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70" name="四角形: 角を丸くする 269">
              <a:extLst>
                <a:ext uri="{FF2B5EF4-FFF2-40B4-BE49-F238E27FC236}">
                  <a16:creationId xmlns:a16="http://schemas.microsoft.com/office/drawing/2014/main" id="{945A754D-8DD4-BB3C-85B9-CA4084A818D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71" name="直線矢印コネクタ 270">
              <a:extLst>
                <a:ext uri="{FF2B5EF4-FFF2-40B4-BE49-F238E27FC236}">
                  <a16:creationId xmlns:a16="http://schemas.microsoft.com/office/drawing/2014/main" id="{BA70EBA7-02D8-5AE3-491C-C0F41E3720AA}"/>
                </a:ext>
              </a:extLst>
            </p:cNvPr>
            <p:cNvCxnSpPr>
              <a:cxnSpLocks/>
              <a:stCxn id="266" idx="2"/>
              <a:endCxn id="27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フローチャート: 書類 271">
              <a:extLst>
                <a:ext uri="{FF2B5EF4-FFF2-40B4-BE49-F238E27FC236}">
                  <a16:creationId xmlns:a16="http://schemas.microsoft.com/office/drawing/2014/main" id="{64B8246F-3144-4533-4EFD-3C8006DBE15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73" name="楕円 272">
              <a:extLst>
                <a:ext uri="{FF2B5EF4-FFF2-40B4-BE49-F238E27FC236}">
                  <a16:creationId xmlns:a16="http://schemas.microsoft.com/office/drawing/2014/main" id="{B7072DDE-55BE-2C4F-7EC3-40D98ED9D5C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74" name="直線矢印コネクタ 273">
              <a:extLst>
                <a:ext uri="{FF2B5EF4-FFF2-40B4-BE49-F238E27FC236}">
                  <a16:creationId xmlns:a16="http://schemas.microsoft.com/office/drawing/2014/main" id="{ECA8BD11-0A2E-3D2D-B37F-CC64B3338B26}"/>
                </a:ext>
              </a:extLst>
            </p:cNvPr>
            <p:cNvCxnSpPr>
              <a:cxnSpLocks/>
              <a:stCxn id="267" idx="2"/>
              <a:endCxn id="27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フローチャート: 書類 274">
              <a:extLst>
                <a:ext uri="{FF2B5EF4-FFF2-40B4-BE49-F238E27FC236}">
                  <a16:creationId xmlns:a16="http://schemas.microsoft.com/office/drawing/2014/main" id="{9003B7AF-05A0-0E94-A4A4-69787919648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76" name="コネクタ: 曲線 275">
              <a:extLst>
                <a:ext uri="{FF2B5EF4-FFF2-40B4-BE49-F238E27FC236}">
                  <a16:creationId xmlns:a16="http://schemas.microsoft.com/office/drawing/2014/main" id="{0F97C7E9-0CDC-DDDB-9180-219AC32A048B}"/>
                </a:ext>
              </a:extLst>
            </p:cNvPr>
            <p:cNvCxnSpPr>
              <a:cxnSpLocks/>
              <a:stCxn id="278" idx="5"/>
              <a:endCxn id="27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906F7C67-0512-F802-0DA5-3E5F17E380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78" name="スマイル 277">
              <a:extLst>
                <a:ext uri="{FF2B5EF4-FFF2-40B4-BE49-F238E27FC236}">
                  <a16:creationId xmlns:a16="http://schemas.microsoft.com/office/drawing/2014/main" id="{7917C821-1574-6B29-FC75-8DE785EA78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79" name="スマイル 278">
              <a:extLst>
                <a:ext uri="{FF2B5EF4-FFF2-40B4-BE49-F238E27FC236}">
                  <a16:creationId xmlns:a16="http://schemas.microsoft.com/office/drawing/2014/main" id="{1322578C-D3AF-D13D-29D6-7ECCA9390AA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87DEFC2-1275-6373-ED18-06D107D7305D}"/>
              </a:ext>
            </a:extLst>
          </p:cNvPr>
          <p:cNvSpPr txBox="1"/>
          <p:nvPr/>
        </p:nvSpPr>
        <p:spPr>
          <a:xfrm rot="16200000">
            <a:off x="130518" y="1218597"/>
            <a:ext cx="11822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600" b="1"/>
              <a:t>from me</a:t>
            </a:r>
            <a:endParaRPr lang="ja-JP" altLang="en-US" sz="1600" b="1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9CA3FEC-AD46-94F5-C749-32C269DEBD4F}"/>
              </a:ext>
            </a:extLst>
          </p:cNvPr>
          <p:cNvCxnSpPr>
            <a:cxnSpLocks/>
          </p:cNvCxnSpPr>
          <p:nvPr/>
        </p:nvCxnSpPr>
        <p:spPr>
          <a:xfrm>
            <a:off x="723872" y="2173793"/>
            <a:ext cx="0" cy="464792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AA56507-2D38-37FA-5BB3-DCEDC287442D}"/>
              </a:ext>
            </a:extLst>
          </p:cNvPr>
          <p:cNvSpPr txBox="1"/>
          <p:nvPr/>
        </p:nvSpPr>
        <p:spPr>
          <a:xfrm rot="16200000">
            <a:off x="-189313" y="4314525"/>
            <a:ext cx="11822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600" b="1"/>
              <a:t>from you</a:t>
            </a:r>
            <a:endParaRPr lang="ja-JP" altLang="en-US" sz="1600" b="1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865F133-17F2-FBC3-C146-BD5B80CD0562}"/>
              </a:ext>
            </a:extLst>
          </p:cNvPr>
          <p:cNvSpPr txBox="1"/>
          <p:nvPr/>
        </p:nvSpPr>
        <p:spPr>
          <a:xfrm rot="16200000">
            <a:off x="443893" y="4308544"/>
            <a:ext cx="11822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600" b="1"/>
              <a:t>GET</a:t>
            </a:r>
            <a:endParaRPr lang="ja-JP" altLang="en-US" sz="1600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EB8595D-B344-9690-47BB-A26002E8301C}"/>
              </a:ext>
            </a:extLst>
          </p:cNvPr>
          <p:cNvSpPr txBox="1"/>
          <p:nvPr/>
        </p:nvSpPr>
        <p:spPr>
          <a:xfrm rot="16200000">
            <a:off x="454778" y="2780577"/>
            <a:ext cx="11822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ja-JP" sz="1600" b="1"/>
              <a:t>POST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333990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1624</Words>
  <Application>Microsoft Office PowerPoint</Application>
  <PresentationFormat>ワイド画面</PresentationFormat>
  <Paragraphs>936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Meiryo UI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48</cp:revision>
  <dcterms:created xsi:type="dcterms:W3CDTF">2017-10-22T07:01:33Z</dcterms:created>
  <dcterms:modified xsi:type="dcterms:W3CDTF">2023-10-16T22:12:47Z</dcterms:modified>
</cp:coreProperties>
</file>