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6" autoAdjust="0"/>
    <p:restoredTop sz="96508" autoAdjust="0"/>
  </p:normalViewPr>
  <p:slideViewPr>
    <p:cSldViewPr snapToGrid="0">
      <p:cViewPr varScale="1">
        <p:scale>
          <a:sx n="157" d="100"/>
          <a:sy n="157" d="100"/>
        </p:scale>
        <p:origin x="3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A0F3FE70-3EAC-72E8-66A6-5B8AFE7DCB3D}"/>
              </a:ext>
            </a:extLst>
          </p:cNvPr>
          <p:cNvSpPr/>
          <p:nvPr/>
        </p:nvSpPr>
        <p:spPr>
          <a:xfrm>
            <a:off x="474604" y="123989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380F143-5C8D-F51D-B3A6-3ED666801892}"/>
              </a:ext>
            </a:extLst>
          </p:cNvPr>
          <p:cNvSpPr/>
          <p:nvPr/>
        </p:nvSpPr>
        <p:spPr>
          <a:xfrm>
            <a:off x="3211411" y="1229044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2DC9105E-4BF5-CE72-8BC4-528561FD82D2}"/>
              </a:ext>
            </a:extLst>
          </p:cNvPr>
          <p:cNvSpPr/>
          <p:nvPr/>
        </p:nvSpPr>
        <p:spPr>
          <a:xfrm>
            <a:off x="2838627" y="5014260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1FA439D-9242-7E11-F965-FABF08A3C3D6}"/>
              </a:ext>
            </a:extLst>
          </p:cNvPr>
          <p:cNvSpPr/>
          <p:nvPr/>
        </p:nvSpPr>
        <p:spPr>
          <a:xfrm>
            <a:off x="5587671" y="5021362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E9909D2-B2A2-9086-659F-AB560EB75619}"/>
              </a:ext>
            </a:extLst>
          </p:cNvPr>
          <p:cNvSpPr/>
          <p:nvPr/>
        </p:nvSpPr>
        <p:spPr>
          <a:xfrm>
            <a:off x="8336715" y="501300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B993AE96-0047-8792-C63C-210FAF647966}"/>
              </a:ext>
            </a:extLst>
          </p:cNvPr>
          <p:cNvGrpSpPr/>
          <p:nvPr/>
        </p:nvGrpSpPr>
        <p:grpSpPr>
          <a:xfrm>
            <a:off x="617030" y="174925"/>
            <a:ext cx="10988168" cy="6502159"/>
            <a:chOff x="617030" y="174925"/>
            <a:chExt cx="10988168" cy="6502159"/>
          </a:xfrm>
        </p:grpSpPr>
        <p:sp>
          <p:nvSpPr>
            <p:cNvPr id="262" name="楕円 261">
              <a:extLst>
                <a:ext uri="{FF2B5EF4-FFF2-40B4-BE49-F238E27FC236}">
                  <a16:creationId xmlns:a16="http://schemas.microsoft.com/office/drawing/2014/main" id="{2AEF4349-05D7-68F2-FFF6-60B70A693A06}"/>
                </a:ext>
              </a:extLst>
            </p:cNvPr>
            <p:cNvSpPr/>
            <p:nvPr/>
          </p:nvSpPr>
          <p:spPr>
            <a:xfrm>
              <a:off x="8058294" y="3117821"/>
              <a:ext cx="646532" cy="646532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楕円 260">
              <a:extLst>
                <a:ext uri="{FF2B5EF4-FFF2-40B4-BE49-F238E27FC236}">
                  <a16:creationId xmlns:a16="http://schemas.microsoft.com/office/drawing/2014/main" id="{869DD2A1-72B6-F579-9913-1CFD43D07A8F}"/>
                </a:ext>
              </a:extLst>
            </p:cNvPr>
            <p:cNvSpPr/>
            <p:nvPr/>
          </p:nvSpPr>
          <p:spPr>
            <a:xfrm>
              <a:off x="5311339" y="3100880"/>
              <a:ext cx="646532" cy="646532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1F658B08-C31F-0BA3-0809-2989436110D1}"/>
                </a:ext>
              </a:extLst>
            </p:cNvPr>
            <p:cNvSpPr/>
            <p:nvPr/>
          </p:nvSpPr>
          <p:spPr>
            <a:xfrm>
              <a:off x="5322874" y="2427133"/>
              <a:ext cx="646532" cy="646532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楕円 258">
              <a:extLst>
                <a:ext uri="{FF2B5EF4-FFF2-40B4-BE49-F238E27FC236}">
                  <a16:creationId xmlns:a16="http://schemas.microsoft.com/office/drawing/2014/main" id="{0504850C-F97C-6126-57C2-DF17710EB22E}"/>
                </a:ext>
              </a:extLst>
            </p:cNvPr>
            <p:cNvSpPr/>
            <p:nvPr/>
          </p:nvSpPr>
          <p:spPr>
            <a:xfrm>
              <a:off x="3518319" y="3109460"/>
              <a:ext cx="646532" cy="646532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楕円 257">
              <a:extLst>
                <a:ext uri="{FF2B5EF4-FFF2-40B4-BE49-F238E27FC236}">
                  <a16:creationId xmlns:a16="http://schemas.microsoft.com/office/drawing/2014/main" id="{2E5B6C6D-4AED-A39C-FF6B-92DD6455008B}"/>
                </a:ext>
              </a:extLst>
            </p:cNvPr>
            <p:cNvSpPr/>
            <p:nvPr/>
          </p:nvSpPr>
          <p:spPr>
            <a:xfrm>
              <a:off x="3493407" y="2437361"/>
              <a:ext cx="646532" cy="646532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B13A4938-6743-CC7E-F64C-CE03662058B9}"/>
                </a:ext>
              </a:extLst>
            </p:cNvPr>
            <p:cNvSpPr/>
            <p:nvPr/>
          </p:nvSpPr>
          <p:spPr>
            <a:xfrm>
              <a:off x="2530702" y="3118746"/>
              <a:ext cx="646532" cy="646532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89B95E32-7EB4-84DB-F812-9CADC35706F0}"/>
                </a:ext>
              </a:extLst>
            </p:cNvPr>
            <p:cNvSpPr/>
            <p:nvPr/>
          </p:nvSpPr>
          <p:spPr>
            <a:xfrm>
              <a:off x="766011" y="2425635"/>
              <a:ext cx="646532" cy="646532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04368B5C-4313-9DDD-1C79-909465455C9A}"/>
                </a:ext>
              </a:extLst>
            </p:cNvPr>
            <p:cNvGrpSpPr/>
            <p:nvPr/>
          </p:nvGrpSpPr>
          <p:grpSpPr>
            <a:xfrm>
              <a:off x="1401571" y="2510375"/>
              <a:ext cx="9388858" cy="1837250"/>
              <a:chOff x="1342292" y="2510375"/>
              <a:chExt cx="9388858" cy="1837250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C06B944E-12B5-CA3D-44C4-A1381A21D260}"/>
                  </a:ext>
                </a:extLst>
              </p:cNvPr>
              <p:cNvGrpSpPr/>
              <p:nvPr/>
            </p:nvGrpSpPr>
            <p:grpSpPr>
              <a:xfrm>
                <a:off x="1342292" y="2510375"/>
                <a:ext cx="1150114" cy="1837250"/>
                <a:chOff x="2762660" y="2311020"/>
                <a:chExt cx="1150114" cy="1837250"/>
              </a:xfrm>
            </p:grpSpPr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1CC3C3B9-C24A-6FD6-7F29-0C678E22D89F}"/>
                    </a:ext>
                  </a:extLst>
                </p:cNvPr>
                <p:cNvSpPr/>
                <p:nvPr/>
              </p:nvSpPr>
              <p:spPr>
                <a:xfrm>
                  <a:off x="2762660" y="2311020"/>
                  <a:ext cx="1150114" cy="489646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>
                      <a:solidFill>
                        <a:srgbClr val="0070C0"/>
                      </a:solidFill>
                    </a:rPr>
                    <a:t>sub. </a:t>
                  </a:r>
                  <a:r>
                    <a:rPr lang="en-US" altLang="ja-JP" sz="800"/>
                    <a:t>me.example</a:t>
                  </a:r>
                  <a:endParaRPr kumimoji="1" lang="ja-JP" altLang="en-US" sz="800"/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2E679E20-0D34-5850-EDB5-35481819986B}"/>
                    </a:ext>
                  </a:extLst>
                </p:cNvPr>
                <p:cNvSpPr/>
                <p:nvPr/>
              </p:nvSpPr>
              <p:spPr>
                <a:xfrm>
                  <a:off x="2762660" y="2984822"/>
                  <a:ext cx="1150114" cy="489646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/>
                    <a:t>sub.me.example</a:t>
                  </a:r>
                  <a:endParaRPr kumimoji="1" lang="ja-JP" altLang="en-US" sz="800"/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C551FA66-B041-0C7A-3F0F-3CA62126BD61}"/>
                    </a:ext>
                  </a:extLst>
                </p:cNvPr>
                <p:cNvSpPr/>
                <p:nvPr/>
              </p:nvSpPr>
              <p:spPr>
                <a:xfrm>
                  <a:off x="2762660" y="3658624"/>
                  <a:ext cx="1150114" cy="48964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/>
                    <a:t>you.example</a:t>
                  </a:r>
                  <a:endParaRPr kumimoji="1" lang="ja-JP" altLang="en-US" sz="800"/>
                </a:p>
              </p:txBody>
            </p:sp>
          </p:grp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58DF2AA9-369E-EA0E-5382-54D26F3702EA}"/>
                  </a:ext>
                </a:extLst>
              </p:cNvPr>
              <p:cNvGrpSpPr/>
              <p:nvPr/>
            </p:nvGrpSpPr>
            <p:grpSpPr>
              <a:xfrm>
                <a:off x="4088540" y="2510375"/>
                <a:ext cx="1150114" cy="1837250"/>
                <a:chOff x="2762660" y="2311020"/>
                <a:chExt cx="1150114" cy="1837250"/>
              </a:xfrm>
            </p:grpSpPr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2B0325D2-BB56-A039-B1B1-8B64BF3A9404}"/>
                    </a:ext>
                  </a:extLst>
                </p:cNvPr>
                <p:cNvSpPr/>
                <p:nvPr/>
              </p:nvSpPr>
              <p:spPr>
                <a:xfrm>
                  <a:off x="2762660" y="2311020"/>
                  <a:ext cx="1150114" cy="489646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>
                      <a:solidFill>
                        <a:srgbClr val="0070C0"/>
                      </a:solidFill>
                    </a:rPr>
                    <a:t>sub.</a:t>
                  </a:r>
                  <a:r>
                    <a:rPr lang="en-US" altLang="ja-JP" sz="800"/>
                    <a:t>me.example</a:t>
                  </a:r>
                  <a:endParaRPr kumimoji="1" lang="ja-JP" altLang="en-US" sz="800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8F9EA0F6-51C7-DFAA-022E-C666D937974C}"/>
                    </a:ext>
                  </a:extLst>
                </p:cNvPr>
                <p:cNvSpPr/>
                <p:nvPr/>
              </p:nvSpPr>
              <p:spPr>
                <a:xfrm>
                  <a:off x="2762660" y="2984822"/>
                  <a:ext cx="1150114" cy="489646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/>
                    <a:t>sub.me.example</a:t>
                  </a:r>
                  <a:endParaRPr kumimoji="1" lang="ja-JP" altLang="en-US" sz="800"/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A0BB9893-840A-0B44-8D64-4355DCCF94D8}"/>
                    </a:ext>
                  </a:extLst>
                </p:cNvPr>
                <p:cNvSpPr/>
                <p:nvPr/>
              </p:nvSpPr>
              <p:spPr>
                <a:xfrm>
                  <a:off x="2762660" y="3658624"/>
                  <a:ext cx="1150114" cy="48964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/>
                    <a:t>you.example</a:t>
                  </a:r>
                  <a:endParaRPr kumimoji="1" lang="ja-JP" altLang="en-US" sz="800"/>
                </a:p>
              </p:txBody>
            </p:sp>
          </p:grp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4187830E-EF26-77B1-342D-C36F9DB4D836}"/>
                  </a:ext>
                </a:extLst>
              </p:cNvPr>
              <p:cNvGrpSpPr/>
              <p:nvPr/>
            </p:nvGrpSpPr>
            <p:grpSpPr>
              <a:xfrm>
                <a:off x="6834788" y="2510375"/>
                <a:ext cx="1150114" cy="1837250"/>
                <a:chOff x="2762660" y="2311020"/>
                <a:chExt cx="1150114" cy="1837250"/>
              </a:xfrm>
            </p:grpSpPr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4C9C2B77-0DD2-099C-B9F9-7AB8E47AF39B}"/>
                    </a:ext>
                  </a:extLst>
                </p:cNvPr>
                <p:cNvSpPr/>
                <p:nvPr/>
              </p:nvSpPr>
              <p:spPr>
                <a:xfrm>
                  <a:off x="2762660" y="2311020"/>
                  <a:ext cx="1150114" cy="489646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>
                      <a:solidFill>
                        <a:srgbClr val="0070C0"/>
                      </a:solidFill>
                    </a:rPr>
                    <a:t>sub. </a:t>
                  </a:r>
                  <a:r>
                    <a:rPr lang="en-US" altLang="ja-JP" sz="800"/>
                    <a:t>me.example</a:t>
                  </a:r>
                  <a:endParaRPr kumimoji="1" lang="ja-JP" altLang="en-US" sz="800"/>
                </a:p>
              </p:txBody>
            </p:sp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BC5301F9-02A2-3621-6D0E-777B2A919C63}"/>
                    </a:ext>
                  </a:extLst>
                </p:cNvPr>
                <p:cNvSpPr/>
                <p:nvPr/>
              </p:nvSpPr>
              <p:spPr>
                <a:xfrm>
                  <a:off x="2762660" y="2984822"/>
                  <a:ext cx="1150114" cy="489646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/>
                    <a:t>sub.me.example</a:t>
                  </a:r>
                  <a:endParaRPr kumimoji="1" lang="ja-JP" altLang="en-US" sz="800"/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5B7CFCE0-7AD4-8FE3-27B4-F30C21F6311C}"/>
                    </a:ext>
                  </a:extLst>
                </p:cNvPr>
                <p:cNvSpPr/>
                <p:nvPr/>
              </p:nvSpPr>
              <p:spPr>
                <a:xfrm>
                  <a:off x="2762660" y="3658624"/>
                  <a:ext cx="1150114" cy="48964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/>
                    <a:t>you.example</a:t>
                  </a:r>
                  <a:endParaRPr kumimoji="1" lang="ja-JP" altLang="en-US" sz="800"/>
                </a:p>
              </p:txBody>
            </p: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736FD29B-6F46-E033-56CA-89DC63B90322}"/>
                  </a:ext>
                </a:extLst>
              </p:cNvPr>
              <p:cNvGrpSpPr/>
              <p:nvPr/>
            </p:nvGrpSpPr>
            <p:grpSpPr>
              <a:xfrm>
                <a:off x="9581036" y="2510375"/>
                <a:ext cx="1150114" cy="1837250"/>
                <a:chOff x="2762660" y="2311020"/>
                <a:chExt cx="1150114" cy="1837250"/>
              </a:xfrm>
            </p:grpSpPr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EA20AA26-8DAE-95FC-968C-4273B6318C41}"/>
                    </a:ext>
                  </a:extLst>
                </p:cNvPr>
                <p:cNvSpPr/>
                <p:nvPr/>
              </p:nvSpPr>
              <p:spPr>
                <a:xfrm>
                  <a:off x="2762660" y="2311020"/>
                  <a:ext cx="1150114" cy="489646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>
                      <a:solidFill>
                        <a:srgbClr val="0070C0"/>
                      </a:solidFill>
                    </a:rPr>
                    <a:t>sub. </a:t>
                  </a:r>
                  <a:r>
                    <a:rPr lang="en-US" altLang="ja-JP" sz="800"/>
                    <a:t>me.example</a:t>
                  </a:r>
                  <a:endParaRPr kumimoji="1" lang="ja-JP" altLang="en-US" sz="800"/>
                </a:p>
              </p:txBody>
            </p:sp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DB433D39-65BE-4506-664B-9FBAF1FE9692}"/>
                    </a:ext>
                  </a:extLst>
                </p:cNvPr>
                <p:cNvSpPr/>
                <p:nvPr/>
              </p:nvSpPr>
              <p:spPr>
                <a:xfrm>
                  <a:off x="2762660" y="2984822"/>
                  <a:ext cx="1150114" cy="489646"/>
                </a:xfrm>
                <a:prstGeom prst="rect">
                  <a:avLst/>
                </a:prstGeom>
                <a:solidFill>
                  <a:srgbClr val="0070C0"/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/>
                    <a:t>sub.me.example</a:t>
                  </a:r>
                  <a:endParaRPr kumimoji="1" lang="ja-JP" altLang="en-US" sz="800"/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9E10CF2A-576C-04A4-3E69-3E6EEFC1C097}"/>
                    </a:ext>
                  </a:extLst>
                </p:cNvPr>
                <p:cNvSpPr/>
                <p:nvPr/>
              </p:nvSpPr>
              <p:spPr>
                <a:xfrm>
                  <a:off x="2762660" y="3658624"/>
                  <a:ext cx="1150114" cy="48964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800"/>
                    <a:t>you.example</a:t>
                  </a:r>
                  <a:endParaRPr kumimoji="1" lang="ja-JP" altLang="en-US" sz="800"/>
                </a:p>
              </p:txBody>
            </p:sp>
          </p:grpSp>
        </p:grpSp>
        <p:sp>
          <p:nvSpPr>
            <p:cNvPr id="58" name="スマイル 57">
              <a:extLst>
                <a:ext uri="{FF2B5EF4-FFF2-40B4-BE49-F238E27FC236}">
                  <a16:creationId xmlns:a16="http://schemas.microsoft.com/office/drawing/2014/main" id="{7794D7A8-EE99-BC1A-C239-765A23555675}"/>
                </a:ext>
              </a:extLst>
            </p:cNvPr>
            <p:cNvSpPr/>
            <p:nvPr/>
          </p:nvSpPr>
          <p:spPr>
            <a:xfrm>
              <a:off x="617030" y="211148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1A7E7685-257B-E646-B0DA-94D285556E8E}"/>
                </a:ext>
              </a:extLst>
            </p:cNvPr>
            <p:cNvSpPr/>
            <p:nvPr/>
          </p:nvSpPr>
          <p:spPr>
            <a:xfrm>
              <a:off x="3363280" y="211148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3" name="スマイル 62">
              <a:extLst>
                <a:ext uri="{FF2B5EF4-FFF2-40B4-BE49-F238E27FC236}">
                  <a16:creationId xmlns:a16="http://schemas.microsoft.com/office/drawing/2014/main" id="{9FE75B75-E080-20E7-BC3D-337D69820D1C}"/>
                </a:ext>
              </a:extLst>
            </p:cNvPr>
            <p:cNvSpPr/>
            <p:nvPr/>
          </p:nvSpPr>
          <p:spPr>
            <a:xfrm>
              <a:off x="6109528" y="211148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5" name="スマイル 64">
              <a:extLst>
                <a:ext uri="{FF2B5EF4-FFF2-40B4-BE49-F238E27FC236}">
                  <a16:creationId xmlns:a16="http://schemas.microsoft.com/office/drawing/2014/main" id="{0AC3DB2C-73F1-8CE0-D6A6-4122D2130054}"/>
                </a:ext>
              </a:extLst>
            </p:cNvPr>
            <p:cNvSpPr/>
            <p:nvPr/>
          </p:nvSpPr>
          <p:spPr>
            <a:xfrm>
              <a:off x="8855776" y="211148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5" name="スマイル 74">
              <a:extLst>
                <a:ext uri="{FF2B5EF4-FFF2-40B4-BE49-F238E27FC236}">
                  <a16:creationId xmlns:a16="http://schemas.microsoft.com/office/drawing/2014/main" id="{7A56B624-7DAF-D82A-1FD0-387BBF9B79CC}"/>
                </a:ext>
              </a:extLst>
            </p:cNvPr>
            <p:cNvSpPr/>
            <p:nvPr/>
          </p:nvSpPr>
          <p:spPr>
            <a:xfrm>
              <a:off x="2997520" y="4410104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6" name="スマイル 75">
              <a:extLst>
                <a:ext uri="{FF2B5EF4-FFF2-40B4-BE49-F238E27FC236}">
                  <a16:creationId xmlns:a16="http://schemas.microsoft.com/office/drawing/2014/main" id="{201C67FC-3FB2-349A-4053-6D195A48F052}"/>
                </a:ext>
              </a:extLst>
            </p:cNvPr>
            <p:cNvSpPr/>
            <p:nvPr/>
          </p:nvSpPr>
          <p:spPr>
            <a:xfrm>
              <a:off x="5743768" y="4410104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9" name="スマイル 78">
              <a:extLst>
                <a:ext uri="{FF2B5EF4-FFF2-40B4-BE49-F238E27FC236}">
                  <a16:creationId xmlns:a16="http://schemas.microsoft.com/office/drawing/2014/main" id="{50174E59-F38C-D354-491D-EF3041CB5EE5}"/>
                </a:ext>
              </a:extLst>
            </p:cNvPr>
            <p:cNvSpPr/>
            <p:nvPr/>
          </p:nvSpPr>
          <p:spPr>
            <a:xfrm>
              <a:off x="8490016" y="4410104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6318162C-1676-7E5C-643E-742E22ED4F39}"/>
                </a:ext>
              </a:extLst>
            </p:cNvPr>
            <p:cNvSpPr/>
            <p:nvPr/>
          </p:nvSpPr>
          <p:spPr>
            <a:xfrm>
              <a:off x="11236270" y="4410104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5" name="図 8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678BAE71-0D0E-8B83-14A9-4E91D2E5E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50" y="1399707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9" name="図 8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43E906F-B000-0A9B-921F-AB667568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137" y="5182827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乗算記号 92">
              <a:extLst>
                <a:ext uri="{FF2B5EF4-FFF2-40B4-BE49-F238E27FC236}">
                  <a16:creationId xmlns:a16="http://schemas.microsoft.com/office/drawing/2014/main" id="{3BC7DFC3-2B22-73B5-5F9F-8B6C6EC2EF92}"/>
                </a:ext>
              </a:extLst>
            </p:cNvPr>
            <p:cNvSpPr/>
            <p:nvPr/>
          </p:nvSpPr>
          <p:spPr>
            <a:xfrm>
              <a:off x="6079300" y="1742519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乗算記号 93">
              <a:extLst>
                <a:ext uri="{FF2B5EF4-FFF2-40B4-BE49-F238E27FC236}">
                  <a16:creationId xmlns:a16="http://schemas.microsoft.com/office/drawing/2014/main" id="{BF300AD0-5552-E283-C217-22DCFC005C0E}"/>
                </a:ext>
              </a:extLst>
            </p:cNvPr>
            <p:cNvSpPr/>
            <p:nvPr/>
          </p:nvSpPr>
          <p:spPr>
            <a:xfrm>
              <a:off x="8825548" y="1744940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乗算記号 94">
              <a:extLst>
                <a:ext uri="{FF2B5EF4-FFF2-40B4-BE49-F238E27FC236}">
                  <a16:creationId xmlns:a16="http://schemas.microsoft.com/office/drawing/2014/main" id="{55228B84-55F6-41D6-5F9B-6FA518362A34}"/>
                </a:ext>
              </a:extLst>
            </p:cNvPr>
            <p:cNvSpPr/>
            <p:nvPr/>
          </p:nvSpPr>
          <p:spPr>
            <a:xfrm>
              <a:off x="11206042" y="4717466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D06AC268-A5DE-021A-69AB-D78C7EEE84D8}"/>
                </a:ext>
              </a:extLst>
            </p:cNvPr>
            <p:cNvCxnSpPr>
              <a:cxnSpLocks/>
              <a:stCxn id="112" idx="2"/>
              <a:endCxn id="60" idx="0"/>
            </p:cNvCxnSpPr>
            <p:nvPr/>
          </p:nvCxnSpPr>
          <p:spPr>
            <a:xfrm>
              <a:off x="3532630" y="664571"/>
              <a:ext cx="0" cy="1446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2F44F230-E8D0-FD5F-291D-C9F54448A2CA}"/>
                </a:ext>
              </a:extLst>
            </p:cNvPr>
            <p:cNvSpPr/>
            <p:nvPr/>
          </p:nvSpPr>
          <p:spPr>
            <a:xfrm>
              <a:off x="2957573" y="174925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 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064289A-5E0D-EDAE-DAC0-24DCA2A013E2}"/>
                </a:ext>
              </a:extLst>
            </p:cNvPr>
            <p:cNvSpPr/>
            <p:nvPr/>
          </p:nvSpPr>
          <p:spPr>
            <a:xfrm>
              <a:off x="8084309" y="6187438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B0536854-E4E4-872E-4B18-3FEC308C8F5C}"/>
                </a:ext>
              </a:extLst>
            </p:cNvPr>
            <p:cNvCxnSpPr>
              <a:cxnSpLocks/>
              <a:stCxn id="115" idx="0"/>
              <a:endCxn id="79" idx="4"/>
            </p:cNvCxnSpPr>
            <p:nvPr/>
          </p:nvCxnSpPr>
          <p:spPr>
            <a:xfrm flipV="1">
              <a:off x="8659366" y="4748804"/>
              <a:ext cx="0" cy="1438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コネクタ: カギ線 118">
              <a:extLst>
                <a:ext uri="{FF2B5EF4-FFF2-40B4-BE49-F238E27FC236}">
                  <a16:creationId xmlns:a16="http://schemas.microsoft.com/office/drawing/2014/main" id="{CF097E7D-8E4E-904A-5F15-AE572EBE2659}"/>
                </a:ext>
              </a:extLst>
            </p:cNvPr>
            <p:cNvCxnSpPr>
              <a:cxnSpLocks/>
              <a:stCxn id="85" idx="0"/>
              <a:endCxn id="88" idx="0"/>
            </p:cNvCxnSpPr>
            <p:nvPr/>
          </p:nvCxnSpPr>
          <p:spPr>
            <a:xfrm rot="5400000" flipH="1" flipV="1">
              <a:off x="4905754" y="-2719664"/>
              <a:ext cx="12700" cy="8238743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A701CC4A-D294-9964-7219-D061321800D0}"/>
                </a:ext>
              </a:extLst>
            </p:cNvPr>
            <p:cNvCxnSpPr>
              <a:cxnSpLocks/>
              <a:stCxn id="89" idx="2"/>
              <a:endCxn id="92" idx="2"/>
            </p:cNvCxnSpPr>
            <p:nvPr/>
          </p:nvCxnSpPr>
          <p:spPr>
            <a:xfrm rot="5400000" flipH="1" flipV="1">
              <a:off x="7286242" y="1338915"/>
              <a:ext cx="6" cy="8238750"/>
            </a:xfrm>
            <a:prstGeom prst="bentConnector3">
              <a:avLst>
                <a:gd name="adj1" fmla="val -3810000000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4EC19D38-1409-4308-4FA5-DC829F23099C}"/>
                </a:ext>
              </a:extLst>
            </p:cNvPr>
            <p:cNvCxnSpPr>
              <a:cxnSpLocks/>
              <a:stCxn id="89" idx="0"/>
              <a:endCxn id="75" idx="4"/>
            </p:cNvCxnSpPr>
            <p:nvPr/>
          </p:nvCxnSpPr>
          <p:spPr>
            <a:xfrm flipV="1">
              <a:off x="3166870" y="4748804"/>
              <a:ext cx="0" cy="4340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41C8F20D-7D1F-6E0C-B922-F6EB65FF66B3}"/>
                </a:ext>
              </a:extLst>
            </p:cNvPr>
            <p:cNvCxnSpPr>
              <a:cxnSpLocks/>
              <a:stCxn id="85" idx="2"/>
              <a:endCxn id="58" idx="0"/>
            </p:cNvCxnSpPr>
            <p:nvPr/>
          </p:nvCxnSpPr>
          <p:spPr>
            <a:xfrm flipH="1">
              <a:off x="786380" y="1675173"/>
              <a:ext cx="3" cy="436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580A3D56-1F6B-DBB9-5CDA-388F490E1C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877" y="1182624"/>
              <a:ext cx="3" cy="652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0A359399-06BF-82DF-DC07-91ED13AA8777}"/>
                </a:ext>
              </a:extLst>
            </p:cNvPr>
            <p:cNvCxnSpPr>
              <a:cxnSpLocks/>
              <a:endCxn id="76" idx="4"/>
            </p:cNvCxnSpPr>
            <p:nvPr/>
          </p:nvCxnSpPr>
          <p:spPr>
            <a:xfrm flipH="1" flipV="1">
              <a:off x="5913118" y="4748804"/>
              <a:ext cx="2" cy="9265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F90BAA91-5BF2-039E-5FFA-7CDE64C62925}"/>
                </a:ext>
              </a:extLst>
            </p:cNvPr>
            <p:cNvCxnSpPr>
              <a:cxnSpLocks/>
            </p:cNvCxnSpPr>
            <p:nvPr/>
          </p:nvCxnSpPr>
          <p:spPr>
            <a:xfrm>
              <a:off x="9025380" y="1598655"/>
              <a:ext cx="0" cy="235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288D9849-279D-1DFA-CA70-EA5C69E3B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5620" y="5041392"/>
              <a:ext cx="0" cy="3401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C62732A4-C62E-B16E-1273-422DE24B493A}"/>
                </a:ext>
              </a:extLst>
            </p:cNvPr>
            <p:cNvCxnSpPr>
              <a:cxnSpLocks/>
              <a:stCxn id="58" idx="4"/>
              <a:endCxn id="29" idx="1"/>
            </p:cNvCxnSpPr>
            <p:nvPr/>
          </p:nvCxnSpPr>
          <p:spPr>
            <a:xfrm rot="16200000" flipH="1">
              <a:off x="267667" y="2968898"/>
              <a:ext cx="1652616" cy="61519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コネクタ: カギ線 151">
              <a:extLst>
                <a:ext uri="{FF2B5EF4-FFF2-40B4-BE49-F238E27FC236}">
                  <a16:creationId xmlns:a16="http://schemas.microsoft.com/office/drawing/2014/main" id="{E8B43450-232E-8B71-9CC8-11108A90248C}"/>
                </a:ext>
              </a:extLst>
            </p:cNvPr>
            <p:cNvCxnSpPr>
              <a:cxnSpLocks/>
              <a:stCxn id="75" idx="0"/>
              <a:endCxn id="27" idx="3"/>
            </p:cNvCxnSpPr>
            <p:nvPr/>
          </p:nvCxnSpPr>
          <p:spPr>
            <a:xfrm rot="16200000" flipV="1">
              <a:off x="2031825" y="3275058"/>
              <a:ext cx="1654906" cy="61518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コネクタ: カギ線 154">
              <a:extLst>
                <a:ext uri="{FF2B5EF4-FFF2-40B4-BE49-F238E27FC236}">
                  <a16:creationId xmlns:a16="http://schemas.microsoft.com/office/drawing/2014/main" id="{AE5969E2-DF00-92A9-8087-3A8564720723}"/>
                </a:ext>
              </a:extLst>
            </p:cNvPr>
            <p:cNvCxnSpPr>
              <a:cxnSpLocks/>
              <a:stCxn id="60" idx="4"/>
              <a:endCxn id="33" idx="1"/>
            </p:cNvCxnSpPr>
            <p:nvPr/>
          </p:nvCxnSpPr>
          <p:spPr>
            <a:xfrm rot="16200000" flipH="1">
              <a:off x="3013916" y="2968899"/>
              <a:ext cx="1652616" cy="61518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コネクタ: カギ線 157">
              <a:extLst>
                <a:ext uri="{FF2B5EF4-FFF2-40B4-BE49-F238E27FC236}">
                  <a16:creationId xmlns:a16="http://schemas.microsoft.com/office/drawing/2014/main" id="{16E0A508-029A-B6D8-F0B0-CA6C86D26F7B}"/>
                </a:ext>
              </a:extLst>
            </p:cNvPr>
            <p:cNvCxnSpPr>
              <a:cxnSpLocks/>
              <a:stCxn id="76" idx="0"/>
              <a:endCxn id="10" idx="3"/>
            </p:cNvCxnSpPr>
            <p:nvPr/>
          </p:nvCxnSpPr>
          <p:spPr>
            <a:xfrm rot="16200000" flipV="1">
              <a:off x="4778073" y="3275058"/>
              <a:ext cx="1654906" cy="61518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コネクタ: カギ線 160">
              <a:extLst>
                <a:ext uri="{FF2B5EF4-FFF2-40B4-BE49-F238E27FC236}">
                  <a16:creationId xmlns:a16="http://schemas.microsoft.com/office/drawing/2014/main" id="{2D4104D2-7473-9BA0-0B25-CDEE5FB4B7A5}"/>
                </a:ext>
              </a:extLst>
            </p:cNvPr>
            <p:cNvCxnSpPr>
              <a:cxnSpLocks/>
              <a:stCxn id="63" idx="4"/>
              <a:endCxn id="41" idx="1"/>
            </p:cNvCxnSpPr>
            <p:nvPr/>
          </p:nvCxnSpPr>
          <p:spPr>
            <a:xfrm rot="16200000" flipH="1">
              <a:off x="5760164" y="2968899"/>
              <a:ext cx="1652616" cy="61518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コネクタ: カギ線 163">
              <a:extLst>
                <a:ext uri="{FF2B5EF4-FFF2-40B4-BE49-F238E27FC236}">
                  <a16:creationId xmlns:a16="http://schemas.microsoft.com/office/drawing/2014/main" id="{3530B7FF-9515-5FF7-538F-F981262E70FB}"/>
                </a:ext>
              </a:extLst>
            </p:cNvPr>
            <p:cNvCxnSpPr>
              <a:cxnSpLocks/>
              <a:stCxn id="65" idx="4"/>
              <a:endCxn id="46" idx="1"/>
            </p:cNvCxnSpPr>
            <p:nvPr/>
          </p:nvCxnSpPr>
          <p:spPr>
            <a:xfrm rot="16200000" flipH="1">
              <a:off x="8506412" y="2968899"/>
              <a:ext cx="1652616" cy="61518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コネクタ: カギ線 166">
              <a:extLst>
                <a:ext uri="{FF2B5EF4-FFF2-40B4-BE49-F238E27FC236}">
                  <a16:creationId xmlns:a16="http://schemas.microsoft.com/office/drawing/2014/main" id="{71BB7398-D998-70E2-6325-1CAAC7130BFC}"/>
                </a:ext>
              </a:extLst>
            </p:cNvPr>
            <p:cNvCxnSpPr>
              <a:cxnSpLocks/>
              <a:stCxn id="79" idx="0"/>
              <a:endCxn id="35" idx="3"/>
            </p:cNvCxnSpPr>
            <p:nvPr/>
          </p:nvCxnSpPr>
          <p:spPr>
            <a:xfrm rot="16200000" flipV="1">
              <a:off x="7524321" y="3275058"/>
              <a:ext cx="1654906" cy="61518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2678ABE0-085C-B65F-5D4E-78C93C748DF2}"/>
                </a:ext>
              </a:extLst>
            </p:cNvPr>
            <p:cNvCxnSpPr>
              <a:cxnSpLocks/>
              <a:stCxn id="80" idx="0"/>
              <a:endCxn id="44" idx="3"/>
            </p:cNvCxnSpPr>
            <p:nvPr/>
          </p:nvCxnSpPr>
          <p:spPr>
            <a:xfrm rot="16200000" flipV="1">
              <a:off x="10270572" y="3275055"/>
              <a:ext cx="1654906" cy="61519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図 8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BDA1FC1-B072-2404-951D-18EE8CDA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4897" y="1399707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7" name="図 86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47642995-704A-2248-4C07-82613AC94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145" y="1399707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8" name="図 8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4F91ADE-4385-5B51-86BE-BB8BFE23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393" y="1399707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0" name="図 8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98B6AC28-EBD7-A39F-834F-488AF5209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5385" y="5182827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1" name="図 9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864D77B3-A2CD-FF03-047E-E1AE7229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1633" y="5182821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2" name="図 9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AC87218-E5B8-C254-AC5A-A17C945A6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7887" y="5182821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3" name="直線矢印コネクタ 182">
              <a:extLst>
                <a:ext uri="{FF2B5EF4-FFF2-40B4-BE49-F238E27FC236}">
                  <a16:creationId xmlns:a16="http://schemas.microsoft.com/office/drawing/2014/main" id="{FFD4CAD5-6565-326C-6A84-427C1DE59ED4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786377" y="3429000"/>
              <a:ext cx="615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175AA723-AA51-AF89-E902-AECC88EFDC9E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786377" y="2755198"/>
              <a:ext cx="615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921A8CC8-2136-8303-0F5F-80F7A45F10D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551685" y="4102802"/>
              <a:ext cx="6151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92310984-C29D-9758-58A6-5F3D12B782A1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2551685" y="3429000"/>
              <a:ext cx="6151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矢印コネクタ 195">
              <a:extLst>
                <a:ext uri="{FF2B5EF4-FFF2-40B4-BE49-F238E27FC236}">
                  <a16:creationId xmlns:a16="http://schemas.microsoft.com/office/drawing/2014/main" id="{74E7EFDA-5488-F561-1D2B-CB0081643F49}"/>
                </a:ext>
              </a:extLst>
            </p:cNvPr>
            <p:cNvCxnSpPr>
              <a:cxnSpLocks/>
            </p:cNvCxnSpPr>
            <p:nvPr/>
          </p:nvCxnSpPr>
          <p:spPr>
            <a:xfrm>
              <a:off x="3532629" y="3429000"/>
              <a:ext cx="615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矢印コネクタ 196">
              <a:extLst>
                <a:ext uri="{FF2B5EF4-FFF2-40B4-BE49-F238E27FC236}">
                  <a16:creationId xmlns:a16="http://schemas.microsoft.com/office/drawing/2014/main" id="{B9C94A58-26D2-F24E-E230-DE0D1CB439CD}"/>
                </a:ext>
              </a:extLst>
            </p:cNvPr>
            <p:cNvCxnSpPr>
              <a:cxnSpLocks/>
            </p:cNvCxnSpPr>
            <p:nvPr/>
          </p:nvCxnSpPr>
          <p:spPr>
            <a:xfrm>
              <a:off x="3532629" y="2755198"/>
              <a:ext cx="615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矢印コネクタ 197">
              <a:extLst>
                <a:ext uri="{FF2B5EF4-FFF2-40B4-BE49-F238E27FC236}">
                  <a16:creationId xmlns:a16="http://schemas.microsoft.com/office/drawing/2014/main" id="{C7E8F784-A63C-8E01-D0FB-A5CDEE4CEF3B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77" y="3429000"/>
              <a:ext cx="615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矢印コネクタ 198">
              <a:extLst>
                <a:ext uri="{FF2B5EF4-FFF2-40B4-BE49-F238E27FC236}">
                  <a16:creationId xmlns:a16="http://schemas.microsoft.com/office/drawing/2014/main" id="{78D9B431-8405-DB85-3153-3B3676BA0DDC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77" y="2755198"/>
              <a:ext cx="615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8F901607-3C88-32BE-6D60-8691C0333FD9}"/>
                </a:ext>
              </a:extLst>
            </p:cNvPr>
            <p:cNvCxnSpPr>
              <a:cxnSpLocks/>
            </p:cNvCxnSpPr>
            <p:nvPr/>
          </p:nvCxnSpPr>
          <p:spPr>
            <a:xfrm>
              <a:off x="9025121" y="3438144"/>
              <a:ext cx="615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D2F8BEE-794B-4380-C6D2-EF0A5EE4DDD1}"/>
                </a:ext>
              </a:extLst>
            </p:cNvPr>
            <p:cNvCxnSpPr>
              <a:cxnSpLocks/>
            </p:cNvCxnSpPr>
            <p:nvPr/>
          </p:nvCxnSpPr>
          <p:spPr>
            <a:xfrm>
              <a:off x="9025121" y="2764342"/>
              <a:ext cx="615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矢印コネクタ 201">
              <a:extLst>
                <a:ext uri="{FF2B5EF4-FFF2-40B4-BE49-F238E27FC236}">
                  <a16:creationId xmlns:a16="http://schemas.microsoft.com/office/drawing/2014/main" id="{20BC2AD3-67A8-74CE-DDCE-135D9709A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933" y="4102802"/>
              <a:ext cx="6151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675A58D3-12ED-9878-D306-F45236849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933" y="3429000"/>
              <a:ext cx="6151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20095C50-C28D-78F7-BC37-C3A932AFA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181" y="4115188"/>
              <a:ext cx="6151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矢印コネクタ 204">
              <a:extLst>
                <a:ext uri="{FF2B5EF4-FFF2-40B4-BE49-F238E27FC236}">
                  <a16:creationId xmlns:a16="http://schemas.microsoft.com/office/drawing/2014/main" id="{1A169BD6-3D21-3A85-D4F3-54E6F5E89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181" y="3441386"/>
              <a:ext cx="6151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EADDF4E8-4292-DA71-BFF4-EE5DB49DB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0435" y="4115382"/>
              <a:ext cx="6151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D8384AF0-D05F-8E31-3E2D-E64275741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0435" y="3441580"/>
              <a:ext cx="6151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8" name="図 20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5E70182-226A-48E7-99A5-7291C61E7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69" y="2618051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9" name="図 20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250B0E4-2247-A680-E8B7-6474B187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74" y="2619279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図 20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84E75946-15EA-0951-D65E-1512440AD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79" y="3303653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図 21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7C70B73-7727-739F-4B9F-54D7E62A2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4563" y="3294993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CDF879D-6D29-C65B-E1C0-49072D53F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967" y="2615827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図 21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84088BC1-A380-9C1D-0231-A79061DF7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872" y="3300201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4" name="図 21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902BCC3-96D9-5361-CCE8-6B7D4DC0E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838" y="3301973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9" name="グループ化 218">
              <a:extLst>
                <a:ext uri="{FF2B5EF4-FFF2-40B4-BE49-F238E27FC236}">
                  <a16:creationId xmlns:a16="http://schemas.microsoft.com/office/drawing/2014/main" id="{942F406A-FA1E-9572-42CB-20E9FF0A7035}"/>
                </a:ext>
              </a:extLst>
            </p:cNvPr>
            <p:cNvGrpSpPr/>
            <p:nvPr/>
          </p:nvGrpSpPr>
          <p:grpSpPr>
            <a:xfrm>
              <a:off x="859307" y="1299449"/>
              <a:ext cx="1878678" cy="491160"/>
              <a:chOff x="861981" y="1340534"/>
              <a:chExt cx="1878678" cy="491160"/>
            </a:xfrm>
          </p:grpSpPr>
          <p:sp>
            <p:nvSpPr>
              <p:cNvPr id="220" name="二等辺三角形 219">
                <a:extLst>
                  <a:ext uri="{FF2B5EF4-FFF2-40B4-BE49-F238E27FC236}">
                    <a16:creationId xmlns:a16="http://schemas.microsoft.com/office/drawing/2014/main" id="{84AF96CB-D10B-197F-34BC-85CBA9DA688D}"/>
                  </a:ext>
                </a:extLst>
              </p:cNvPr>
              <p:cNvSpPr/>
              <p:nvPr/>
            </p:nvSpPr>
            <p:spPr>
              <a:xfrm rot="16200000">
                <a:off x="1005980" y="1402184"/>
                <a:ext cx="74534" cy="362532"/>
              </a:xfrm>
              <a:prstGeom prst="triangl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フローチャート: 書類 220">
                <a:extLst>
                  <a:ext uri="{FF2B5EF4-FFF2-40B4-BE49-F238E27FC236}">
                    <a16:creationId xmlns:a16="http://schemas.microsoft.com/office/drawing/2014/main" id="{52482706-338E-CC78-347E-6AB7E500BAF7}"/>
                  </a:ext>
                </a:extLst>
              </p:cNvPr>
              <p:cNvSpPr/>
              <p:nvPr/>
            </p:nvSpPr>
            <p:spPr>
              <a:xfrm>
                <a:off x="1212596" y="1340534"/>
                <a:ext cx="1528063" cy="491160"/>
              </a:xfrm>
              <a:prstGeom prst="flowChartDocumen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800"/>
                  <a:t>Set-Cookie</a:t>
                </a:r>
              </a:p>
              <a:p>
                <a:pPr algn="ctr"/>
                <a:r>
                  <a:rPr lang="en-US" altLang="ja-JP" sz="800">
                    <a:solidFill>
                      <a:schemeClr val="bg1">
                        <a:lumMod val="75000"/>
                      </a:schemeClr>
                    </a:solidFill>
                  </a:rPr>
                  <a:t>( without Domain )</a:t>
                </a:r>
                <a:endParaRPr kumimoji="1" lang="ja-JP" altLang="en-US" sz="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358DD83F-CCEF-2A42-19AC-AE57A80509F2}"/>
                  </a:ext>
                </a:extLst>
              </p:cNvPr>
              <p:cNvSpPr/>
              <p:nvPr/>
            </p:nvSpPr>
            <p:spPr>
              <a:xfrm>
                <a:off x="1209692" y="1551444"/>
                <a:ext cx="77844" cy="6927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0ECA40CC-3BDB-13CA-5AAA-2469572C1332}"/>
                </a:ext>
              </a:extLst>
            </p:cNvPr>
            <p:cNvGrpSpPr/>
            <p:nvPr/>
          </p:nvGrpSpPr>
          <p:grpSpPr>
            <a:xfrm>
              <a:off x="3609209" y="1299684"/>
              <a:ext cx="1878678" cy="491160"/>
              <a:chOff x="861981" y="1340534"/>
              <a:chExt cx="1878678" cy="491160"/>
            </a:xfrm>
          </p:grpSpPr>
          <p:sp>
            <p:nvSpPr>
              <p:cNvPr id="226" name="二等辺三角形 225">
                <a:extLst>
                  <a:ext uri="{FF2B5EF4-FFF2-40B4-BE49-F238E27FC236}">
                    <a16:creationId xmlns:a16="http://schemas.microsoft.com/office/drawing/2014/main" id="{3D15CC92-AC72-4DC9-7C52-C8EA29FE98DA}"/>
                  </a:ext>
                </a:extLst>
              </p:cNvPr>
              <p:cNvSpPr/>
              <p:nvPr/>
            </p:nvSpPr>
            <p:spPr>
              <a:xfrm rot="16200000">
                <a:off x="1005980" y="1402184"/>
                <a:ext cx="74534" cy="362532"/>
              </a:xfrm>
              <a:prstGeom prst="triangl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フローチャート: 書類 226">
                <a:extLst>
                  <a:ext uri="{FF2B5EF4-FFF2-40B4-BE49-F238E27FC236}">
                    <a16:creationId xmlns:a16="http://schemas.microsoft.com/office/drawing/2014/main" id="{D5CB0ACE-401C-0A0F-3C4F-19978CB62E42}"/>
                  </a:ext>
                </a:extLst>
              </p:cNvPr>
              <p:cNvSpPr/>
              <p:nvPr/>
            </p:nvSpPr>
            <p:spPr>
              <a:xfrm>
                <a:off x="1212596" y="1340534"/>
                <a:ext cx="1528063" cy="491160"/>
              </a:xfrm>
              <a:prstGeom prst="flowChartDocumen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800"/>
                  <a:t>Set-Cookie</a:t>
                </a:r>
              </a:p>
              <a:p>
                <a:pPr algn="ctr"/>
                <a:r>
                  <a:rPr lang="en-US" altLang="ja-JP" sz="800"/>
                  <a:t>Domain=me.example</a:t>
                </a:r>
                <a:endParaRPr kumimoji="1" lang="ja-JP" altLang="en-US" sz="800"/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E86A4F71-D878-2330-F31C-65916E6473FC}"/>
                  </a:ext>
                </a:extLst>
              </p:cNvPr>
              <p:cNvSpPr/>
              <p:nvPr/>
            </p:nvSpPr>
            <p:spPr>
              <a:xfrm>
                <a:off x="1209692" y="1551444"/>
                <a:ext cx="77844" cy="6927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3347833D-4A71-F7A6-D06B-014FC925CDB9}"/>
                </a:ext>
              </a:extLst>
            </p:cNvPr>
            <p:cNvGrpSpPr/>
            <p:nvPr/>
          </p:nvGrpSpPr>
          <p:grpSpPr>
            <a:xfrm>
              <a:off x="6354160" y="1306763"/>
              <a:ext cx="1878678" cy="491160"/>
              <a:chOff x="861981" y="1340534"/>
              <a:chExt cx="1878678" cy="491160"/>
            </a:xfrm>
          </p:grpSpPr>
          <p:sp>
            <p:nvSpPr>
              <p:cNvPr id="232" name="二等辺三角形 231">
                <a:extLst>
                  <a:ext uri="{FF2B5EF4-FFF2-40B4-BE49-F238E27FC236}">
                    <a16:creationId xmlns:a16="http://schemas.microsoft.com/office/drawing/2014/main" id="{72AF3C73-2220-386F-B3A4-E75D296E7CA2}"/>
                  </a:ext>
                </a:extLst>
              </p:cNvPr>
              <p:cNvSpPr/>
              <p:nvPr/>
            </p:nvSpPr>
            <p:spPr>
              <a:xfrm rot="16200000">
                <a:off x="1005980" y="1402184"/>
                <a:ext cx="74534" cy="362532"/>
              </a:xfrm>
              <a:prstGeom prst="triangl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ローチャート: 書類 232">
                <a:extLst>
                  <a:ext uri="{FF2B5EF4-FFF2-40B4-BE49-F238E27FC236}">
                    <a16:creationId xmlns:a16="http://schemas.microsoft.com/office/drawing/2014/main" id="{459C0C1F-D27F-328B-481A-789904138880}"/>
                  </a:ext>
                </a:extLst>
              </p:cNvPr>
              <p:cNvSpPr/>
              <p:nvPr/>
            </p:nvSpPr>
            <p:spPr>
              <a:xfrm>
                <a:off x="1212596" y="1340534"/>
                <a:ext cx="1528063" cy="491160"/>
              </a:xfrm>
              <a:prstGeom prst="flowChartDocumen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800"/>
                  <a:t>Set-Cookie</a:t>
                </a:r>
              </a:p>
              <a:p>
                <a:pPr algn="ctr"/>
                <a:r>
                  <a:rPr lang="en-US" altLang="ja-JP" sz="800"/>
                  <a:t>Domain=sub.me.example</a:t>
                </a:r>
                <a:endParaRPr kumimoji="1" lang="ja-JP" altLang="en-US" sz="800"/>
              </a:p>
            </p:txBody>
          </p:sp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42C1443E-6E5D-5ED6-F5A3-5C7B4FDD69B3}"/>
                  </a:ext>
                </a:extLst>
              </p:cNvPr>
              <p:cNvSpPr/>
              <p:nvPr/>
            </p:nvSpPr>
            <p:spPr>
              <a:xfrm>
                <a:off x="1209692" y="1551444"/>
                <a:ext cx="77844" cy="6927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5" name="グループ化 234">
              <a:extLst>
                <a:ext uri="{FF2B5EF4-FFF2-40B4-BE49-F238E27FC236}">
                  <a16:creationId xmlns:a16="http://schemas.microsoft.com/office/drawing/2014/main" id="{5EACE176-3E65-C702-47F8-69CD16C83FDA}"/>
                </a:ext>
              </a:extLst>
            </p:cNvPr>
            <p:cNvGrpSpPr/>
            <p:nvPr/>
          </p:nvGrpSpPr>
          <p:grpSpPr>
            <a:xfrm>
              <a:off x="9100723" y="1287539"/>
              <a:ext cx="1878678" cy="491160"/>
              <a:chOff x="861981" y="1340534"/>
              <a:chExt cx="1878678" cy="49116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36" name="二等辺三角形 235">
                <a:extLst>
                  <a:ext uri="{FF2B5EF4-FFF2-40B4-BE49-F238E27FC236}">
                    <a16:creationId xmlns:a16="http://schemas.microsoft.com/office/drawing/2014/main" id="{C7EC98A9-4AC1-33C5-E406-A854ABBC22D8}"/>
                  </a:ext>
                </a:extLst>
              </p:cNvPr>
              <p:cNvSpPr/>
              <p:nvPr/>
            </p:nvSpPr>
            <p:spPr>
              <a:xfrm rot="16200000">
                <a:off x="1005980" y="1402184"/>
                <a:ext cx="74534" cy="362532"/>
              </a:xfrm>
              <a:prstGeom prst="triangle">
                <a:avLst/>
              </a:prstGeom>
              <a:grpFill/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7" name="フローチャート: 書類 236">
                <a:extLst>
                  <a:ext uri="{FF2B5EF4-FFF2-40B4-BE49-F238E27FC236}">
                    <a16:creationId xmlns:a16="http://schemas.microsoft.com/office/drawing/2014/main" id="{403AA5F8-05B8-1C48-1622-6D96EA469F09}"/>
                  </a:ext>
                </a:extLst>
              </p:cNvPr>
              <p:cNvSpPr/>
              <p:nvPr/>
            </p:nvSpPr>
            <p:spPr>
              <a:xfrm>
                <a:off x="1212596" y="1340534"/>
                <a:ext cx="1528063" cy="491160"/>
              </a:xfrm>
              <a:prstGeom prst="flowChartDocument">
                <a:avLst/>
              </a:prstGeom>
              <a:grpFill/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800"/>
                  <a:t>Set-Cookie</a:t>
                </a:r>
              </a:p>
              <a:p>
                <a:pPr algn="ctr"/>
                <a:r>
                  <a:rPr lang="en-US" altLang="ja-JP" sz="800"/>
                  <a:t>Domain=you.example</a:t>
                </a:r>
                <a:endParaRPr kumimoji="1" lang="ja-JP" altLang="en-US" sz="800"/>
              </a:p>
            </p:txBody>
          </p:sp>
          <p:sp>
            <p:nvSpPr>
              <p:cNvPr id="238" name="正方形/長方形 237">
                <a:extLst>
                  <a:ext uri="{FF2B5EF4-FFF2-40B4-BE49-F238E27FC236}">
                    <a16:creationId xmlns:a16="http://schemas.microsoft.com/office/drawing/2014/main" id="{1A45B943-FE6C-CC85-69A0-B15B0B7BE909}"/>
                  </a:ext>
                </a:extLst>
              </p:cNvPr>
              <p:cNvSpPr/>
              <p:nvPr/>
            </p:nvSpPr>
            <p:spPr>
              <a:xfrm>
                <a:off x="1209692" y="1551444"/>
                <a:ext cx="77844" cy="692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56EF3EA4-0810-6D35-5400-FC063A528F5E}"/>
                </a:ext>
              </a:extLst>
            </p:cNvPr>
            <p:cNvGrpSpPr/>
            <p:nvPr/>
          </p:nvGrpSpPr>
          <p:grpSpPr>
            <a:xfrm>
              <a:off x="1212976" y="5100318"/>
              <a:ext cx="1878678" cy="491160"/>
              <a:chOff x="861981" y="2259757"/>
              <a:chExt cx="1878678" cy="491160"/>
            </a:xfrm>
          </p:grpSpPr>
          <p:sp>
            <p:nvSpPr>
              <p:cNvPr id="240" name="フローチャート: 書類 239">
                <a:extLst>
                  <a:ext uri="{FF2B5EF4-FFF2-40B4-BE49-F238E27FC236}">
                    <a16:creationId xmlns:a16="http://schemas.microsoft.com/office/drawing/2014/main" id="{D8B73A13-1660-8FD0-176F-7F3FDBAB916C}"/>
                  </a:ext>
                </a:extLst>
              </p:cNvPr>
              <p:cNvSpPr/>
              <p:nvPr/>
            </p:nvSpPr>
            <p:spPr>
              <a:xfrm>
                <a:off x="861981" y="2259757"/>
                <a:ext cx="1528063" cy="491160"/>
              </a:xfrm>
              <a:prstGeom prst="flowChartDocumen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800"/>
                  <a:t>Set-Cookie</a:t>
                </a:r>
              </a:p>
              <a:p>
                <a:pPr algn="ctr"/>
                <a:r>
                  <a:rPr lang="en-US" altLang="ja-JP" sz="800">
                    <a:solidFill>
                      <a:schemeClr val="bg1">
                        <a:lumMod val="75000"/>
                      </a:schemeClr>
                    </a:solidFill>
                  </a:rPr>
                  <a:t>( without Domain )</a:t>
                </a:r>
                <a:endParaRPr kumimoji="1" lang="ja-JP" altLang="en-US" sz="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1" name="二等辺三角形 240">
                <a:extLst>
                  <a:ext uri="{FF2B5EF4-FFF2-40B4-BE49-F238E27FC236}">
                    <a16:creationId xmlns:a16="http://schemas.microsoft.com/office/drawing/2014/main" id="{36838F16-0B8B-85BE-900D-0E6A80CCF07F}"/>
                  </a:ext>
                </a:extLst>
              </p:cNvPr>
              <p:cNvSpPr/>
              <p:nvPr/>
            </p:nvSpPr>
            <p:spPr>
              <a:xfrm rot="5400000">
                <a:off x="2522126" y="2279702"/>
                <a:ext cx="74534" cy="362532"/>
              </a:xfrm>
              <a:prstGeom prst="triangl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D011ED76-9A83-AC62-249B-BA60DF68F4DF}"/>
                  </a:ext>
                </a:extLst>
              </p:cNvPr>
              <p:cNvSpPr/>
              <p:nvPr/>
            </p:nvSpPr>
            <p:spPr>
              <a:xfrm>
                <a:off x="2322904" y="2421651"/>
                <a:ext cx="67140" cy="9192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0D90A8D6-FB48-C61B-50AE-2AC047B5FF1A}"/>
                </a:ext>
              </a:extLst>
            </p:cNvPr>
            <p:cNvGrpSpPr/>
            <p:nvPr/>
          </p:nvGrpSpPr>
          <p:grpSpPr>
            <a:xfrm>
              <a:off x="3956115" y="5100318"/>
              <a:ext cx="1878678" cy="491160"/>
              <a:chOff x="861981" y="2259757"/>
              <a:chExt cx="1878678" cy="491160"/>
            </a:xfrm>
          </p:grpSpPr>
          <p:sp>
            <p:nvSpPr>
              <p:cNvPr id="244" name="フローチャート: 書類 243">
                <a:extLst>
                  <a:ext uri="{FF2B5EF4-FFF2-40B4-BE49-F238E27FC236}">
                    <a16:creationId xmlns:a16="http://schemas.microsoft.com/office/drawing/2014/main" id="{27F78DA2-71B0-11BC-58CB-E20D60AE9568}"/>
                  </a:ext>
                </a:extLst>
              </p:cNvPr>
              <p:cNvSpPr/>
              <p:nvPr/>
            </p:nvSpPr>
            <p:spPr>
              <a:xfrm>
                <a:off x="861981" y="2259757"/>
                <a:ext cx="1528063" cy="491160"/>
              </a:xfrm>
              <a:prstGeom prst="flowChartDocumen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800"/>
                  <a:t>Set-Cookie</a:t>
                </a:r>
              </a:p>
              <a:p>
                <a:pPr algn="ctr"/>
                <a:r>
                  <a:rPr lang="en-US" altLang="ja-JP" sz="800"/>
                  <a:t>Domain=me.example</a:t>
                </a:r>
                <a:endParaRPr kumimoji="1" lang="ja-JP" altLang="en-US" sz="800"/>
              </a:p>
            </p:txBody>
          </p:sp>
          <p:sp>
            <p:nvSpPr>
              <p:cNvPr id="245" name="二等辺三角形 244">
                <a:extLst>
                  <a:ext uri="{FF2B5EF4-FFF2-40B4-BE49-F238E27FC236}">
                    <a16:creationId xmlns:a16="http://schemas.microsoft.com/office/drawing/2014/main" id="{8906EF1F-F762-629D-DC96-CFA975939E3B}"/>
                  </a:ext>
                </a:extLst>
              </p:cNvPr>
              <p:cNvSpPr/>
              <p:nvPr/>
            </p:nvSpPr>
            <p:spPr>
              <a:xfrm rot="5400000">
                <a:off x="2522126" y="2279702"/>
                <a:ext cx="74534" cy="362532"/>
              </a:xfrm>
              <a:prstGeom prst="triangl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正方形/長方形 245">
                <a:extLst>
                  <a:ext uri="{FF2B5EF4-FFF2-40B4-BE49-F238E27FC236}">
                    <a16:creationId xmlns:a16="http://schemas.microsoft.com/office/drawing/2014/main" id="{1CC87742-11B6-0FC5-C9B6-F32CFF610894}"/>
                  </a:ext>
                </a:extLst>
              </p:cNvPr>
              <p:cNvSpPr/>
              <p:nvPr/>
            </p:nvSpPr>
            <p:spPr>
              <a:xfrm>
                <a:off x="2322904" y="2421651"/>
                <a:ext cx="67140" cy="9192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1" name="グループ化 250">
              <a:extLst>
                <a:ext uri="{FF2B5EF4-FFF2-40B4-BE49-F238E27FC236}">
                  <a16:creationId xmlns:a16="http://schemas.microsoft.com/office/drawing/2014/main" id="{39416B20-6333-572F-8CF8-405B7840475B}"/>
                </a:ext>
              </a:extLst>
            </p:cNvPr>
            <p:cNvGrpSpPr/>
            <p:nvPr/>
          </p:nvGrpSpPr>
          <p:grpSpPr>
            <a:xfrm>
              <a:off x="9446203" y="5099048"/>
              <a:ext cx="1878678" cy="491160"/>
              <a:chOff x="861981" y="2259757"/>
              <a:chExt cx="1878678" cy="49116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52" name="フローチャート: 書類 251">
                <a:extLst>
                  <a:ext uri="{FF2B5EF4-FFF2-40B4-BE49-F238E27FC236}">
                    <a16:creationId xmlns:a16="http://schemas.microsoft.com/office/drawing/2014/main" id="{0CE519B4-1E07-9BC1-22B3-5C1AAFBDE59A}"/>
                  </a:ext>
                </a:extLst>
              </p:cNvPr>
              <p:cNvSpPr/>
              <p:nvPr/>
            </p:nvSpPr>
            <p:spPr>
              <a:xfrm>
                <a:off x="861981" y="2259757"/>
                <a:ext cx="1528063" cy="491160"/>
              </a:xfrm>
              <a:prstGeom prst="flowChartDocument">
                <a:avLst/>
              </a:prstGeom>
              <a:grpFill/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800"/>
                  <a:t>Set-Cookie</a:t>
                </a:r>
              </a:p>
              <a:p>
                <a:pPr algn="ctr"/>
                <a:r>
                  <a:rPr lang="en-US" altLang="ja-JP" sz="800"/>
                  <a:t>( without Domain )</a:t>
                </a:r>
                <a:endParaRPr kumimoji="1" lang="ja-JP" altLang="en-US" sz="800"/>
              </a:p>
            </p:txBody>
          </p:sp>
          <p:sp>
            <p:nvSpPr>
              <p:cNvPr id="253" name="二等辺三角形 252">
                <a:extLst>
                  <a:ext uri="{FF2B5EF4-FFF2-40B4-BE49-F238E27FC236}">
                    <a16:creationId xmlns:a16="http://schemas.microsoft.com/office/drawing/2014/main" id="{87164A35-1913-4A33-96A5-5A11B73BD73C}"/>
                  </a:ext>
                </a:extLst>
              </p:cNvPr>
              <p:cNvSpPr/>
              <p:nvPr/>
            </p:nvSpPr>
            <p:spPr>
              <a:xfrm rot="5400000">
                <a:off x="2522126" y="2279702"/>
                <a:ext cx="74534" cy="362532"/>
              </a:xfrm>
              <a:prstGeom prst="triangle">
                <a:avLst/>
              </a:prstGeom>
              <a:grpFill/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正方形/長方形 253">
                <a:extLst>
                  <a:ext uri="{FF2B5EF4-FFF2-40B4-BE49-F238E27FC236}">
                    <a16:creationId xmlns:a16="http://schemas.microsoft.com/office/drawing/2014/main" id="{25588119-7C12-BDE6-AECA-3FF76621F8F7}"/>
                  </a:ext>
                </a:extLst>
              </p:cNvPr>
              <p:cNvSpPr/>
              <p:nvPr/>
            </p:nvSpPr>
            <p:spPr>
              <a:xfrm>
                <a:off x="2322904" y="2421651"/>
                <a:ext cx="67140" cy="919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7" name="グループ化 246">
              <a:extLst>
                <a:ext uri="{FF2B5EF4-FFF2-40B4-BE49-F238E27FC236}">
                  <a16:creationId xmlns:a16="http://schemas.microsoft.com/office/drawing/2014/main" id="{FC84E6C4-813F-1E72-C41E-3B1DCEB98B5D}"/>
                </a:ext>
              </a:extLst>
            </p:cNvPr>
            <p:cNvGrpSpPr/>
            <p:nvPr/>
          </p:nvGrpSpPr>
          <p:grpSpPr>
            <a:xfrm>
              <a:off x="6702361" y="5100318"/>
              <a:ext cx="1878678" cy="491160"/>
              <a:chOff x="861981" y="2259757"/>
              <a:chExt cx="1878678" cy="491160"/>
            </a:xfrm>
          </p:grpSpPr>
          <p:sp>
            <p:nvSpPr>
              <p:cNvPr id="248" name="フローチャート: 書類 247">
                <a:extLst>
                  <a:ext uri="{FF2B5EF4-FFF2-40B4-BE49-F238E27FC236}">
                    <a16:creationId xmlns:a16="http://schemas.microsoft.com/office/drawing/2014/main" id="{42DFC892-61D0-42EF-E868-718DB0BB0B60}"/>
                  </a:ext>
                </a:extLst>
              </p:cNvPr>
              <p:cNvSpPr/>
              <p:nvPr/>
            </p:nvSpPr>
            <p:spPr>
              <a:xfrm>
                <a:off x="861981" y="2259757"/>
                <a:ext cx="1528063" cy="491160"/>
              </a:xfrm>
              <a:prstGeom prst="flowChartDocumen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800"/>
                  <a:t>Set-Cookie</a:t>
                </a:r>
              </a:p>
              <a:p>
                <a:pPr algn="ctr"/>
                <a:r>
                  <a:rPr lang="en-US" altLang="ja-JP" sz="800"/>
                  <a:t>Domain=sub.me.example</a:t>
                </a:r>
                <a:endParaRPr kumimoji="1" lang="ja-JP" altLang="en-US" sz="800"/>
              </a:p>
            </p:txBody>
          </p:sp>
          <p:sp>
            <p:nvSpPr>
              <p:cNvPr id="249" name="二等辺三角形 248">
                <a:extLst>
                  <a:ext uri="{FF2B5EF4-FFF2-40B4-BE49-F238E27FC236}">
                    <a16:creationId xmlns:a16="http://schemas.microsoft.com/office/drawing/2014/main" id="{1EA7395C-6D20-6997-E62E-9AB5DD47DC70}"/>
                  </a:ext>
                </a:extLst>
              </p:cNvPr>
              <p:cNvSpPr/>
              <p:nvPr/>
            </p:nvSpPr>
            <p:spPr>
              <a:xfrm rot="5400000">
                <a:off x="2522126" y="2279702"/>
                <a:ext cx="74534" cy="362532"/>
              </a:xfrm>
              <a:prstGeom prst="triangle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FAC1BC20-D35F-E37A-2DA6-128689316CA6}"/>
                  </a:ext>
                </a:extLst>
              </p:cNvPr>
              <p:cNvSpPr/>
              <p:nvPr/>
            </p:nvSpPr>
            <p:spPr>
              <a:xfrm>
                <a:off x="2322904" y="2421651"/>
                <a:ext cx="67140" cy="9192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51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4D5BBEA2-D959-75A2-9D58-7D679C3F2E97}"/>
              </a:ext>
            </a:extLst>
          </p:cNvPr>
          <p:cNvSpPr/>
          <p:nvPr/>
        </p:nvSpPr>
        <p:spPr>
          <a:xfrm>
            <a:off x="474604" y="123989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D886A25-DDB3-CBF1-6DAA-A2ADF2A40465}"/>
              </a:ext>
            </a:extLst>
          </p:cNvPr>
          <p:cNvSpPr/>
          <p:nvPr/>
        </p:nvSpPr>
        <p:spPr>
          <a:xfrm>
            <a:off x="3211411" y="1229044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B36413-0730-04D9-24C3-F0E8C75A4006}"/>
              </a:ext>
            </a:extLst>
          </p:cNvPr>
          <p:cNvGrpSpPr/>
          <p:nvPr/>
        </p:nvGrpSpPr>
        <p:grpSpPr>
          <a:xfrm>
            <a:off x="617030" y="174925"/>
            <a:ext cx="10988168" cy="6502159"/>
            <a:chOff x="617030" y="174925"/>
            <a:chExt cx="10988168" cy="6502159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BC15B76-A9A4-E909-48D5-9C8B395C30CE}"/>
                </a:ext>
              </a:extLst>
            </p:cNvPr>
            <p:cNvSpPr/>
            <p:nvPr/>
          </p:nvSpPr>
          <p:spPr>
            <a:xfrm>
              <a:off x="11266474" y="518265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8AC58B-535E-16A6-548E-CD8517B814A3}"/>
                </a:ext>
              </a:extLst>
            </p:cNvPr>
            <p:cNvSpPr/>
            <p:nvPr/>
          </p:nvSpPr>
          <p:spPr>
            <a:xfrm>
              <a:off x="8521633" y="517827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DD1D520C-13E0-E61D-1802-61A57368ADA1}"/>
                </a:ext>
              </a:extLst>
            </p:cNvPr>
            <p:cNvSpPr/>
            <p:nvPr/>
          </p:nvSpPr>
          <p:spPr>
            <a:xfrm>
              <a:off x="5773798" y="517827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10DE37E9-5D64-B9FB-B2CB-1B6A45FDD767}"/>
                </a:ext>
              </a:extLst>
            </p:cNvPr>
            <p:cNvSpPr/>
            <p:nvPr/>
          </p:nvSpPr>
          <p:spPr>
            <a:xfrm>
              <a:off x="3030024" y="517372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E31A393-C741-44A4-26FD-46598CF47F44}"/>
                </a:ext>
              </a:extLst>
            </p:cNvPr>
            <p:cNvSpPr/>
            <p:nvPr/>
          </p:nvSpPr>
          <p:spPr>
            <a:xfrm>
              <a:off x="8893901" y="139486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25387A1B-9BC9-D049-8F18-A2490EB9847E}"/>
                </a:ext>
              </a:extLst>
            </p:cNvPr>
            <p:cNvSpPr/>
            <p:nvPr/>
          </p:nvSpPr>
          <p:spPr>
            <a:xfrm>
              <a:off x="8236758" y="329444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F3ED661-846A-F99F-1B40-462999CFF5F9}"/>
                </a:ext>
              </a:extLst>
            </p:cNvPr>
            <p:cNvSpPr/>
            <p:nvPr/>
          </p:nvSpPr>
          <p:spPr>
            <a:xfrm>
              <a:off x="6140169" y="139535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C245376-CB6C-415F-450D-5CEB4B2092E8}"/>
                </a:ext>
              </a:extLst>
            </p:cNvPr>
            <p:cNvSpPr/>
            <p:nvPr/>
          </p:nvSpPr>
          <p:spPr>
            <a:xfrm>
              <a:off x="5500188" y="330039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598998D-FEDC-B142-CB76-B9784D7B9479}"/>
                </a:ext>
              </a:extLst>
            </p:cNvPr>
            <p:cNvSpPr/>
            <p:nvPr/>
          </p:nvSpPr>
          <p:spPr>
            <a:xfrm>
              <a:off x="5508689" y="261746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825F21B-5449-023F-B605-B5592593464F}"/>
                </a:ext>
              </a:extLst>
            </p:cNvPr>
            <p:cNvSpPr/>
            <p:nvPr/>
          </p:nvSpPr>
          <p:spPr>
            <a:xfrm>
              <a:off x="3680974" y="330459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8DB707D-73A6-665E-9162-E61837457CE6}"/>
                </a:ext>
              </a:extLst>
            </p:cNvPr>
            <p:cNvSpPr/>
            <p:nvPr/>
          </p:nvSpPr>
          <p:spPr>
            <a:xfrm>
              <a:off x="3689475" y="262166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AA3E944-3350-E4C2-CA0C-60A12476A463}"/>
                </a:ext>
              </a:extLst>
            </p:cNvPr>
            <p:cNvSpPr/>
            <p:nvPr/>
          </p:nvSpPr>
          <p:spPr>
            <a:xfrm>
              <a:off x="3392976" y="1390422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62105B3-5CC7-B5A3-9ADB-29A120C25FC7}"/>
                </a:ext>
              </a:extLst>
            </p:cNvPr>
            <p:cNvSpPr/>
            <p:nvPr/>
          </p:nvSpPr>
          <p:spPr>
            <a:xfrm>
              <a:off x="2724316" y="3294994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4E78282-1DBD-9E0C-10D7-C92C8F315E9F}"/>
                </a:ext>
              </a:extLst>
            </p:cNvPr>
            <p:cNvSpPr/>
            <p:nvPr/>
          </p:nvSpPr>
          <p:spPr>
            <a:xfrm>
              <a:off x="955730" y="261526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BDBD92D8-B813-591D-AF1A-35CF8FF2E50B}"/>
                </a:ext>
              </a:extLst>
            </p:cNvPr>
            <p:cNvSpPr/>
            <p:nvPr/>
          </p:nvSpPr>
          <p:spPr>
            <a:xfrm>
              <a:off x="650518" y="139970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CC3C3B9-C24A-6FD6-7F29-0C678E22D89F}"/>
                </a:ext>
              </a:extLst>
            </p:cNvPr>
            <p:cNvSpPr/>
            <p:nvPr/>
          </p:nvSpPr>
          <p:spPr>
            <a:xfrm>
              <a:off x="1401571" y="2510375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E679E20-0D34-5850-EDB5-35481819986B}"/>
                </a:ext>
              </a:extLst>
            </p:cNvPr>
            <p:cNvSpPr/>
            <p:nvPr/>
          </p:nvSpPr>
          <p:spPr>
            <a:xfrm>
              <a:off x="1401571" y="3184177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C551FA66-B041-0C7A-3F0F-3CA62126BD61}"/>
                </a:ext>
              </a:extLst>
            </p:cNvPr>
            <p:cNvSpPr/>
            <p:nvPr/>
          </p:nvSpPr>
          <p:spPr>
            <a:xfrm>
              <a:off x="1401571" y="3857979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B0325D2-BB56-A039-B1B1-8B64BF3A9404}"/>
                </a:ext>
              </a:extLst>
            </p:cNvPr>
            <p:cNvSpPr/>
            <p:nvPr/>
          </p:nvSpPr>
          <p:spPr>
            <a:xfrm>
              <a:off x="4147819" y="2510375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F9EA0F6-51C7-DFAA-022E-C666D937974C}"/>
                </a:ext>
              </a:extLst>
            </p:cNvPr>
            <p:cNvSpPr/>
            <p:nvPr/>
          </p:nvSpPr>
          <p:spPr>
            <a:xfrm>
              <a:off x="4147819" y="3184177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0BB9893-840A-0B44-8D64-4355DCCF94D8}"/>
                </a:ext>
              </a:extLst>
            </p:cNvPr>
            <p:cNvSpPr/>
            <p:nvPr/>
          </p:nvSpPr>
          <p:spPr>
            <a:xfrm>
              <a:off x="4147819" y="3857979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C9C2B77-0DD2-099C-B9F9-7AB8E47AF39B}"/>
                </a:ext>
              </a:extLst>
            </p:cNvPr>
            <p:cNvSpPr/>
            <p:nvPr/>
          </p:nvSpPr>
          <p:spPr>
            <a:xfrm>
              <a:off x="6894067" y="2510375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C5301F9-02A2-3621-6D0E-777B2A919C63}"/>
                </a:ext>
              </a:extLst>
            </p:cNvPr>
            <p:cNvSpPr/>
            <p:nvPr/>
          </p:nvSpPr>
          <p:spPr>
            <a:xfrm>
              <a:off x="6894067" y="3184177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B7CFCE0-7AD4-8FE3-27B4-F30C21F6311C}"/>
                </a:ext>
              </a:extLst>
            </p:cNvPr>
            <p:cNvSpPr/>
            <p:nvPr/>
          </p:nvSpPr>
          <p:spPr>
            <a:xfrm>
              <a:off x="6894067" y="3857979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9640315" y="2510375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9640315" y="3184177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9640315" y="3857979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8" name="スマイル 57">
              <a:extLst>
                <a:ext uri="{FF2B5EF4-FFF2-40B4-BE49-F238E27FC236}">
                  <a16:creationId xmlns:a16="http://schemas.microsoft.com/office/drawing/2014/main" id="{7794D7A8-EE99-BC1A-C239-765A23555675}"/>
                </a:ext>
              </a:extLst>
            </p:cNvPr>
            <p:cNvSpPr/>
            <p:nvPr/>
          </p:nvSpPr>
          <p:spPr>
            <a:xfrm>
              <a:off x="617030" y="2111486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1A7E7685-257B-E646-B0DA-94D285556E8E}"/>
                </a:ext>
              </a:extLst>
            </p:cNvPr>
            <p:cNvSpPr/>
            <p:nvPr/>
          </p:nvSpPr>
          <p:spPr>
            <a:xfrm>
              <a:off x="3363280" y="2111486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3" name="スマイル 62">
              <a:extLst>
                <a:ext uri="{FF2B5EF4-FFF2-40B4-BE49-F238E27FC236}">
                  <a16:creationId xmlns:a16="http://schemas.microsoft.com/office/drawing/2014/main" id="{9FE75B75-E080-20E7-BC3D-337D69820D1C}"/>
                </a:ext>
              </a:extLst>
            </p:cNvPr>
            <p:cNvSpPr/>
            <p:nvPr/>
          </p:nvSpPr>
          <p:spPr>
            <a:xfrm>
              <a:off x="6109528" y="2111486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5" name="スマイル 64">
              <a:extLst>
                <a:ext uri="{FF2B5EF4-FFF2-40B4-BE49-F238E27FC236}">
                  <a16:creationId xmlns:a16="http://schemas.microsoft.com/office/drawing/2014/main" id="{0AC3DB2C-73F1-8CE0-D6A6-4122D2130054}"/>
                </a:ext>
              </a:extLst>
            </p:cNvPr>
            <p:cNvSpPr/>
            <p:nvPr/>
          </p:nvSpPr>
          <p:spPr>
            <a:xfrm>
              <a:off x="8855776" y="2111486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5" name="スマイル 74">
              <a:extLst>
                <a:ext uri="{FF2B5EF4-FFF2-40B4-BE49-F238E27FC236}">
                  <a16:creationId xmlns:a16="http://schemas.microsoft.com/office/drawing/2014/main" id="{7A56B624-7DAF-D82A-1FD0-387BBF9B79CC}"/>
                </a:ext>
              </a:extLst>
            </p:cNvPr>
            <p:cNvSpPr/>
            <p:nvPr/>
          </p:nvSpPr>
          <p:spPr>
            <a:xfrm>
              <a:off x="2997520" y="44101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6" name="スマイル 75">
              <a:extLst>
                <a:ext uri="{FF2B5EF4-FFF2-40B4-BE49-F238E27FC236}">
                  <a16:creationId xmlns:a16="http://schemas.microsoft.com/office/drawing/2014/main" id="{201C67FC-3FB2-349A-4053-6D195A48F052}"/>
                </a:ext>
              </a:extLst>
            </p:cNvPr>
            <p:cNvSpPr/>
            <p:nvPr/>
          </p:nvSpPr>
          <p:spPr>
            <a:xfrm>
              <a:off x="5743768" y="44101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9" name="スマイル 78">
              <a:extLst>
                <a:ext uri="{FF2B5EF4-FFF2-40B4-BE49-F238E27FC236}">
                  <a16:creationId xmlns:a16="http://schemas.microsoft.com/office/drawing/2014/main" id="{50174E59-F38C-D354-491D-EF3041CB5EE5}"/>
                </a:ext>
              </a:extLst>
            </p:cNvPr>
            <p:cNvSpPr/>
            <p:nvPr/>
          </p:nvSpPr>
          <p:spPr>
            <a:xfrm>
              <a:off x="8490016" y="44101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6318162C-1676-7E5C-643E-742E22ED4F39}"/>
                </a:ext>
              </a:extLst>
            </p:cNvPr>
            <p:cNvSpPr/>
            <p:nvPr/>
          </p:nvSpPr>
          <p:spPr>
            <a:xfrm>
              <a:off x="11236270" y="44101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93" name="乗算記号 92">
              <a:extLst>
                <a:ext uri="{FF2B5EF4-FFF2-40B4-BE49-F238E27FC236}">
                  <a16:creationId xmlns:a16="http://schemas.microsoft.com/office/drawing/2014/main" id="{3BC7DFC3-2B22-73B5-5F9F-8B6C6EC2EF92}"/>
                </a:ext>
              </a:extLst>
            </p:cNvPr>
            <p:cNvSpPr/>
            <p:nvPr/>
          </p:nvSpPr>
          <p:spPr>
            <a:xfrm>
              <a:off x="6079300" y="1742519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乗算記号 93">
              <a:extLst>
                <a:ext uri="{FF2B5EF4-FFF2-40B4-BE49-F238E27FC236}">
                  <a16:creationId xmlns:a16="http://schemas.microsoft.com/office/drawing/2014/main" id="{BF300AD0-5552-E283-C217-22DCFC005C0E}"/>
                </a:ext>
              </a:extLst>
            </p:cNvPr>
            <p:cNvSpPr/>
            <p:nvPr/>
          </p:nvSpPr>
          <p:spPr>
            <a:xfrm>
              <a:off x="8825548" y="1744940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乗算記号 94">
              <a:extLst>
                <a:ext uri="{FF2B5EF4-FFF2-40B4-BE49-F238E27FC236}">
                  <a16:creationId xmlns:a16="http://schemas.microsoft.com/office/drawing/2014/main" id="{55228B84-55F6-41D6-5F9B-6FA518362A34}"/>
                </a:ext>
              </a:extLst>
            </p:cNvPr>
            <p:cNvSpPr/>
            <p:nvPr/>
          </p:nvSpPr>
          <p:spPr>
            <a:xfrm>
              <a:off x="11206042" y="4717466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D06AC268-A5DE-021A-69AB-D78C7EEE84D8}"/>
                </a:ext>
              </a:extLst>
            </p:cNvPr>
            <p:cNvCxnSpPr>
              <a:cxnSpLocks/>
              <a:stCxn id="112" idx="2"/>
              <a:endCxn id="60" idx="0"/>
            </p:cNvCxnSpPr>
            <p:nvPr/>
          </p:nvCxnSpPr>
          <p:spPr>
            <a:xfrm>
              <a:off x="3532630" y="664571"/>
              <a:ext cx="0" cy="1446915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2F44F230-E8D0-FD5F-291D-C9F54448A2CA}"/>
                </a:ext>
              </a:extLst>
            </p:cNvPr>
            <p:cNvSpPr/>
            <p:nvPr/>
          </p:nvSpPr>
          <p:spPr>
            <a:xfrm>
              <a:off x="2957573" y="174925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064289A-5E0D-EDAE-DAC0-24DCA2A013E2}"/>
                </a:ext>
              </a:extLst>
            </p:cNvPr>
            <p:cNvSpPr/>
            <p:nvPr/>
          </p:nvSpPr>
          <p:spPr>
            <a:xfrm>
              <a:off x="8084309" y="6187438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B0536854-E4E4-872E-4B18-3FEC308C8F5C}"/>
                </a:ext>
              </a:extLst>
            </p:cNvPr>
            <p:cNvCxnSpPr>
              <a:cxnSpLocks/>
              <a:stCxn id="115" idx="0"/>
              <a:endCxn id="79" idx="4"/>
            </p:cNvCxnSpPr>
            <p:nvPr/>
          </p:nvCxnSpPr>
          <p:spPr>
            <a:xfrm flipV="1">
              <a:off x="8659366" y="4748804"/>
              <a:ext cx="0" cy="1438634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コネクタ: カギ線 118">
              <a:extLst>
                <a:ext uri="{FF2B5EF4-FFF2-40B4-BE49-F238E27FC236}">
                  <a16:creationId xmlns:a16="http://schemas.microsoft.com/office/drawing/2014/main" id="{CF097E7D-8E4E-904A-5F15-AE572EBE265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905754" y="-2719664"/>
              <a:ext cx="12700" cy="8238743"/>
            </a:xfrm>
            <a:prstGeom prst="bentConnector3">
              <a:avLst>
                <a:gd name="adj1" fmla="val 18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A701CC4A-D294-9964-7219-D061321800D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286242" y="1338915"/>
              <a:ext cx="6" cy="8238750"/>
            </a:xfrm>
            <a:prstGeom prst="bentConnector3">
              <a:avLst>
                <a:gd name="adj1" fmla="val -38100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4EC19D38-1409-4308-4FA5-DC829F23099C}"/>
                </a:ext>
              </a:extLst>
            </p:cNvPr>
            <p:cNvCxnSpPr>
              <a:cxnSpLocks/>
              <a:endCxn id="75" idx="4"/>
            </p:cNvCxnSpPr>
            <p:nvPr/>
          </p:nvCxnSpPr>
          <p:spPr>
            <a:xfrm flipV="1">
              <a:off x="3166870" y="4748804"/>
              <a:ext cx="0" cy="434023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41C8F20D-7D1F-6E0C-B922-F6EB65FF66B3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>
              <a:off x="786380" y="1675173"/>
              <a:ext cx="3" cy="436313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580A3D56-1F6B-DBB9-5CDA-388F490E1C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877" y="1182624"/>
              <a:ext cx="3" cy="65227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0A359399-06BF-82DF-DC07-91ED13AA8777}"/>
                </a:ext>
              </a:extLst>
            </p:cNvPr>
            <p:cNvCxnSpPr>
              <a:cxnSpLocks/>
              <a:endCxn id="76" idx="4"/>
            </p:cNvCxnSpPr>
            <p:nvPr/>
          </p:nvCxnSpPr>
          <p:spPr>
            <a:xfrm flipH="1" flipV="1">
              <a:off x="5913118" y="4748804"/>
              <a:ext cx="2" cy="92657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F90BAA91-5BF2-039E-5FFA-7CDE64C62925}"/>
                </a:ext>
              </a:extLst>
            </p:cNvPr>
            <p:cNvCxnSpPr>
              <a:cxnSpLocks/>
            </p:cNvCxnSpPr>
            <p:nvPr/>
          </p:nvCxnSpPr>
          <p:spPr>
            <a:xfrm>
              <a:off x="9025380" y="1598655"/>
              <a:ext cx="0" cy="23569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288D9849-279D-1DFA-CA70-EA5C69E3B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5620" y="5041392"/>
              <a:ext cx="0" cy="34012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C62732A4-C62E-B16E-1273-422DE24B493A}"/>
                </a:ext>
              </a:extLst>
            </p:cNvPr>
            <p:cNvCxnSpPr>
              <a:cxnSpLocks/>
              <a:stCxn id="58" idx="4"/>
              <a:endCxn id="29" idx="1"/>
            </p:cNvCxnSpPr>
            <p:nvPr/>
          </p:nvCxnSpPr>
          <p:spPr>
            <a:xfrm rot="16200000" flipH="1">
              <a:off x="267667" y="2968898"/>
              <a:ext cx="1652616" cy="615191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コネクタ: カギ線 151">
              <a:extLst>
                <a:ext uri="{FF2B5EF4-FFF2-40B4-BE49-F238E27FC236}">
                  <a16:creationId xmlns:a16="http://schemas.microsoft.com/office/drawing/2014/main" id="{E8B43450-232E-8B71-9CC8-11108A90248C}"/>
                </a:ext>
              </a:extLst>
            </p:cNvPr>
            <p:cNvCxnSpPr>
              <a:cxnSpLocks/>
              <a:stCxn id="75" idx="0"/>
              <a:endCxn id="27" idx="3"/>
            </p:cNvCxnSpPr>
            <p:nvPr/>
          </p:nvCxnSpPr>
          <p:spPr>
            <a:xfrm rot="16200000" flipV="1">
              <a:off x="2031825" y="3275058"/>
              <a:ext cx="1654906" cy="615185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コネクタ: カギ線 154">
              <a:extLst>
                <a:ext uri="{FF2B5EF4-FFF2-40B4-BE49-F238E27FC236}">
                  <a16:creationId xmlns:a16="http://schemas.microsoft.com/office/drawing/2014/main" id="{AE5969E2-DF00-92A9-8087-3A8564720723}"/>
                </a:ext>
              </a:extLst>
            </p:cNvPr>
            <p:cNvCxnSpPr>
              <a:cxnSpLocks/>
              <a:stCxn id="60" idx="4"/>
              <a:endCxn id="33" idx="1"/>
            </p:cNvCxnSpPr>
            <p:nvPr/>
          </p:nvCxnSpPr>
          <p:spPr>
            <a:xfrm rot="16200000" flipH="1">
              <a:off x="3013916" y="2968899"/>
              <a:ext cx="1652616" cy="615189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コネクタ: カギ線 157">
              <a:extLst>
                <a:ext uri="{FF2B5EF4-FFF2-40B4-BE49-F238E27FC236}">
                  <a16:creationId xmlns:a16="http://schemas.microsoft.com/office/drawing/2014/main" id="{16E0A508-029A-B6D8-F0B0-CA6C86D26F7B}"/>
                </a:ext>
              </a:extLst>
            </p:cNvPr>
            <p:cNvCxnSpPr>
              <a:cxnSpLocks/>
              <a:stCxn id="76" idx="0"/>
              <a:endCxn id="10" idx="3"/>
            </p:cNvCxnSpPr>
            <p:nvPr/>
          </p:nvCxnSpPr>
          <p:spPr>
            <a:xfrm rot="16200000" flipV="1">
              <a:off x="4778073" y="3275058"/>
              <a:ext cx="1654906" cy="615185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コネクタ: カギ線 160">
              <a:extLst>
                <a:ext uri="{FF2B5EF4-FFF2-40B4-BE49-F238E27FC236}">
                  <a16:creationId xmlns:a16="http://schemas.microsoft.com/office/drawing/2014/main" id="{2D4104D2-7473-9BA0-0B25-CDEE5FB4B7A5}"/>
                </a:ext>
              </a:extLst>
            </p:cNvPr>
            <p:cNvCxnSpPr>
              <a:cxnSpLocks/>
              <a:stCxn id="63" idx="4"/>
              <a:endCxn id="41" idx="1"/>
            </p:cNvCxnSpPr>
            <p:nvPr/>
          </p:nvCxnSpPr>
          <p:spPr>
            <a:xfrm rot="16200000" flipH="1">
              <a:off x="5760164" y="2968899"/>
              <a:ext cx="1652616" cy="615189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コネクタ: カギ線 163">
              <a:extLst>
                <a:ext uri="{FF2B5EF4-FFF2-40B4-BE49-F238E27FC236}">
                  <a16:creationId xmlns:a16="http://schemas.microsoft.com/office/drawing/2014/main" id="{3530B7FF-9515-5FF7-538F-F981262E70FB}"/>
                </a:ext>
              </a:extLst>
            </p:cNvPr>
            <p:cNvCxnSpPr>
              <a:cxnSpLocks/>
              <a:stCxn id="65" idx="4"/>
              <a:endCxn id="46" idx="1"/>
            </p:cNvCxnSpPr>
            <p:nvPr/>
          </p:nvCxnSpPr>
          <p:spPr>
            <a:xfrm rot="16200000" flipH="1">
              <a:off x="8506412" y="2968899"/>
              <a:ext cx="1652616" cy="615189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コネクタ: カギ線 166">
              <a:extLst>
                <a:ext uri="{FF2B5EF4-FFF2-40B4-BE49-F238E27FC236}">
                  <a16:creationId xmlns:a16="http://schemas.microsoft.com/office/drawing/2014/main" id="{71BB7398-D998-70E2-6325-1CAAC7130BFC}"/>
                </a:ext>
              </a:extLst>
            </p:cNvPr>
            <p:cNvCxnSpPr>
              <a:cxnSpLocks/>
              <a:stCxn id="79" idx="0"/>
              <a:endCxn id="35" idx="3"/>
            </p:cNvCxnSpPr>
            <p:nvPr/>
          </p:nvCxnSpPr>
          <p:spPr>
            <a:xfrm rot="16200000" flipV="1">
              <a:off x="7524321" y="3275058"/>
              <a:ext cx="1654906" cy="615185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2678ABE0-085C-B65F-5D4E-78C93C748DF2}"/>
                </a:ext>
              </a:extLst>
            </p:cNvPr>
            <p:cNvCxnSpPr>
              <a:cxnSpLocks/>
              <a:stCxn id="80" idx="0"/>
              <a:endCxn id="44" idx="3"/>
            </p:cNvCxnSpPr>
            <p:nvPr/>
          </p:nvCxnSpPr>
          <p:spPr>
            <a:xfrm rot="16200000" flipV="1">
              <a:off x="10270572" y="3275055"/>
              <a:ext cx="1654906" cy="615191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矢印コネクタ 182">
              <a:extLst>
                <a:ext uri="{FF2B5EF4-FFF2-40B4-BE49-F238E27FC236}">
                  <a16:creationId xmlns:a16="http://schemas.microsoft.com/office/drawing/2014/main" id="{FFD4CAD5-6565-326C-6A84-427C1DE59ED4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786377" y="3429000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175AA723-AA51-AF89-E902-AECC88EFDC9E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786377" y="2755198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921A8CC8-2136-8303-0F5F-80F7A45F10D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551685" y="4102802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92310984-C29D-9758-58A6-5F3D12B782A1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2551685" y="3429000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矢印コネクタ 195">
              <a:extLst>
                <a:ext uri="{FF2B5EF4-FFF2-40B4-BE49-F238E27FC236}">
                  <a16:creationId xmlns:a16="http://schemas.microsoft.com/office/drawing/2014/main" id="{74E7EFDA-5488-F561-1D2B-CB0081643F49}"/>
                </a:ext>
              </a:extLst>
            </p:cNvPr>
            <p:cNvCxnSpPr>
              <a:cxnSpLocks/>
            </p:cNvCxnSpPr>
            <p:nvPr/>
          </p:nvCxnSpPr>
          <p:spPr>
            <a:xfrm>
              <a:off x="3532629" y="3429000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矢印コネクタ 196">
              <a:extLst>
                <a:ext uri="{FF2B5EF4-FFF2-40B4-BE49-F238E27FC236}">
                  <a16:creationId xmlns:a16="http://schemas.microsoft.com/office/drawing/2014/main" id="{B9C94A58-26D2-F24E-E230-DE0D1CB439CD}"/>
                </a:ext>
              </a:extLst>
            </p:cNvPr>
            <p:cNvCxnSpPr>
              <a:cxnSpLocks/>
            </p:cNvCxnSpPr>
            <p:nvPr/>
          </p:nvCxnSpPr>
          <p:spPr>
            <a:xfrm>
              <a:off x="3532629" y="2755198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矢印コネクタ 197">
              <a:extLst>
                <a:ext uri="{FF2B5EF4-FFF2-40B4-BE49-F238E27FC236}">
                  <a16:creationId xmlns:a16="http://schemas.microsoft.com/office/drawing/2014/main" id="{C7E8F784-A63C-8E01-D0FB-A5CDEE4CEF3B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77" y="3429000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矢印コネクタ 198">
              <a:extLst>
                <a:ext uri="{FF2B5EF4-FFF2-40B4-BE49-F238E27FC236}">
                  <a16:creationId xmlns:a16="http://schemas.microsoft.com/office/drawing/2014/main" id="{78D9B431-8405-DB85-3153-3B3676BA0DDC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77" y="2755198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8F901607-3C88-32BE-6D60-8691C0333FD9}"/>
                </a:ext>
              </a:extLst>
            </p:cNvPr>
            <p:cNvCxnSpPr>
              <a:cxnSpLocks/>
            </p:cNvCxnSpPr>
            <p:nvPr/>
          </p:nvCxnSpPr>
          <p:spPr>
            <a:xfrm>
              <a:off x="9025121" y="3438144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D2F8BEE-794B-4380-C6D2-EF0A5EE4DDD1}"/>
                </a:ext>
              </a:extLst>
            </p:cNvPr>
            <p:cNvCxnSpPr>
              <a:cxnSpLocks/>
            </p:cNvCxnSpPr>
            <p:nvPr/>
          </p:nvCxnSpPr>
          <p:spPr>
            <a:xfrm>
              <a:off x="9025121" y="2764342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矢印コネクタ 201">
              <a:extLst>
                <a:ext uri="{FF2B5EF4-FFF2-40B4-BE49-F238E27FC236}">
                  <a16:creationId xmlns:a16="http://schemas.microsoft.com/office/drawing/2014/main" id="{20BC2AD3-67A8-74CE-DDCE-135D9709A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933" y="4102802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675A58D3-12ED-9878-D306-F45236849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933" y="3429000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20095C50-C28D-78F7-BC37-C3A932AFA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181" y="4115188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矢印コネクタ 204">
              <a:extLst>
                <a:ext uri="{FF2B5EF4-FFF2-40B4-BE49-F238E27FC236}">
                  <a16:creationId xmlns:a16="http://schemas.microsoft.com/office/drawing/2014/main" id="{1A169BD6-3D21-3A85-D4F3-54E6F5E89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181" y="3441386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EADDF4E8-4292-DA71-BFF4-EE5DB49DB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0435" y="4115382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D8384AF0-D05F-8E31-3E2D-E64275741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0435" y="3441580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二等辺三角形 219">
              <a:extLst>
                <a:ext uri="{FF2B5EF4-FFF2-40B4-BE49-F238E27FC236}">
                  <a16:creationId xmlns:a16="http://schemas.microsoft.com/office/drawing/2014/main" id="{84AF96CB-D10B-197F-34BC-85CBA9DA688D}"/>
                </a:ext>
              </a:extLst>
            </p:cNvPr>
            <p:cNvSpPr/>
            <p:nvPr/>
          </p:nvSpPr>
          <p:spPr>
            <a:xfrm rot="16200000">
              <a:off x="1003306" y="1361099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52482706-338E-CC78-347E-6AB7E500BAF7}"/>
                </a:ext>
              </a:extLst>
            </p:cNvPr>
            <p:cNvSpPr/>
            <p:nvPr/>
          </p:nvSpPr>
          <p:spPr>
            <a:xfrm>
              <a:off x="1209922" y="1299449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358DD83F-CCEF-2A42-19AC-AE57A80509F2}"/>
                </a:ext>
              </a:extLst>
            </p:cNvPr>
            <p:cNvSpPr/>
            <p:nvPr/>
          </p:nvSpPr>
          <p:spPr>
            <a:xfrm>
              <a:off x="1207018" y="151035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6" name="二等辺三角形 225">
              <a:extLst>
                <a:ext uri="{FF2B5EF4-FFF2-40B4-BE49-F238E27FC236}">
                  <a16:creationId xmlns:a16="http://schemas.microsoft.com/office/drawing/2014/main" id="{3D15CC92-AC72-4DC9-7C52-C8EA29FE98DA}"/>
                </a:ext>
              </a:extLst>
            </p:cNvPr>
            <p:cNvSpPr/>
            <p:nvPr/>
          </p:nvSpPr>
          <p:spPr>
            <a:xfrm rot="16200000">
              <a:off x="3753208" y="1361334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7" name="フローチャート: 書類 226">
              <a:extLst>
                <a:ext uri="{FF2B5EF4-FFF2-40B4-BE49-F238E27FC236}">
                  <a16:creationId xmlns:a16="http://schemas.microsoft.com/office/drawing/2014/main" id="{D5CB0ACE-401C-0A0F-3C4F-19978CB62E42}"/>
                </a:ext>
              </a:extLst>
            </p:cNvPr>
            <p:cNvSpPr/>
            <p:nvPr/>
          </p:nvSpPr>
          <p:spPr>
            <a:xfrm>
              <a:off x="3959824" y="1299684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Domain=me.example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E86A4F71-D878-2330-F31C-65916E6473FC}"/>
                </a:ext>
              </a:extLst>
            </p:cNvPr>
            <p:cNvSpPr/>
            <p:nvPr/>
          </p:nvSpPr>
          <p:spPr>
            <a:xfrm>
              <a:off x="3956920" y="151059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32" name="二等辺三角形 231">
              <a:extLst>
                <a:ext uri="{FF2B5EF4-FFF2-40B4-BE49-F238E27FC236}">
                  <a16:creationId xmlns:a16="http://schemas.microsoft.com/office/drawing/2014/main" id="{72AF3C73-2220-386F-B3A4-E75D296E7CA2}"/>
                </a:ext>
              </a:extLst>
            </p:cNvPr>
            <p:cNvSpPr/>
            <p:nvPr/>
          </p:nvSpPr>
          <p:spPr>
            <a:xfrm rot="16200000">
              <a:off x="6498159" y="1368413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33" name="フローチャート: 書類 232">
              <a:extLst>
                <a:ext uri="{FF2B5EF4-FFF2-40B4-BE49-F238E27FC236}">
                  <a16:creationId xmlns:a16="http://schemas.microsoft.com/office/drawing/2014/main" id="{459C0C1F-D27F-328B-481A-789904138880}"/>
                </a:ext>
              </a:extLst>
            </p:cNvPr>
            <p:cNvSpPr/>
            <p:nvPr/>
          </p:nvSpPr>
          <p:spPr>
            <a:xfrm>
              <a:off x="6704775" y="1306763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Domain=sub.me.example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42C1443E-6E5D-5ED6-F5A3-5C7B4FDD69B3}"/>
                </a:ext>
              </a:extLst>
            </p:cNvPr>
            <p:cNvSpPr/>
            <p:nvPr/>
          </p:nvSpPr>
          <p:spPr>
            <a:xfrm>
              <a:off x="6701871" y="1517673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36" name="二等辺三角形 235">
              <a:extLst>
                <a:ext uri="{FF2B5EF4-FFF2-40B4-BE49-F238E27FC236}">
                  <a16:creationId xmlns:a16="http://schemas.microsoft.com/office/drawing/2014/main" id="{C7EC98A9-4AC1-33C5-E406-A854ABBC22D8}"/>
                </a:ext>
              </a:extLst>
            </p:cNvPr>
            <p:cNvSpPr/>
            <p:nvPr/>
          </p:nvSpPr>
          <p:spPr>
            <a:xfrm rot="16200000">
              <a:off x="9244722" y="1349189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37" name="フローチャート: 書類 236">
              <a:extLst>
                <a:ext uri="{FF2B5EF4-FFF2-40B4-BE49-F238E27FC236}">
                  <a16:creationId xmlns:a16="http://schemas.microsoft.com/office/drawing/2014/main" id="{403AA5F8-05B8-1C48-1622-6D96EA469F09}"/>
                </a:ext>
              </a:extLst>
            </p:cNvPr>
            <p:cNvSpPr/>
            <p:nvPr/>
          </p:nvSpPr>
          <p:spPr>
            <a:xfrm>
              <a:off x="9451338" y="1287539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Domain=you.example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1A45B943-FE6C-CC85-69A0-B15B0B7BE909}"/>
                </a:ext>
              </a:extLst>
            </p:cNvPr>
            <p:cNvSpPr/>
            <p:nvPr/>
          </p:nvSpPr>
          <p:spPr>
            <a:xfrm>
              <a:off x="9448434" y="149844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0" name="フローチャート: 書類 239">
              <a:extLst>
                <a:ext uri="{FF2B5EF4-FFF2-40B4-BE49-F238E27FC236}">
                  <a16:creationId xmlns:a16="http://schemas.microsoft.com/office/drawing/2014/main" id="{D8B73A13-1660-8FD0-176F-7F3FDBAB916C}"/>
                </a:ext>
              </a:extLst>
            </p:cNvPr>
            <p:cNvSpPr/>
            <p:nvPr/>
          </p:nvSpPr>
          <p:spPr>
            <a:xfrm>
              <a:off x="1212976" y="5100318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41" name="二等辺三角形 240">
              <a:extLst>
                <a:ext uri="{FF2B5EF4-FFF2-40B4-BE49-F238E27FC236}">
                  <a16:creationId xmlns:a16="http://schemas.microsoft.com/office/drawing/2014/main" id="{36838F16-0B8B-85BE-900D-0E6A80CCF07F}"/>
                </a:ext>
              </a:extLst>
            </p:cNvPr>
            <p:cNvSpPr/>
            <p:nvPr/>
          </p:nvSpPr>
          <p:spPr>
            <a:xfrm rot="5400000">
              <a:off x="2873121" y="5120263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D011ED76-9A83-AC62-249B-BA60DF68F4DF}"/>
                </a:ext>
              </a:extLst>
            </p:cNvPr>
            <p:cNvSpPr/>
            <p:nvPr/>
          </p:nvSpPr>
          <p:spPr>
            <a:xfrm>
              <a:off x="2673899" y="5262212"/>
              <a:ext cx="67140" cy="9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4" name="フローチャート: 書類 243">
              <a:extLst>
                <a:ext uri="{FF2B5EF4-FFF2-40B4-BE49-F238E27FC236}">
                  <a16:creationId xmlns:a16="http://schemas.microsoft.com/office/drawing/2014/main" id="{27F78DA2-71B0-11BC-58CB-E20D60AE9568}"/>
                </a:ext>
              </a:extLst>
            </p:cNvPr>
            <p:cNvSpPr/>
            <p:nvPr/>
          </p:nvSpPr>
          <p:spPr>
            <a:xfrm>
              <a:off x="3956115" y="5100318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Domain=me.example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45" name="二等辺三角形 244">
              <a:extLst>
                <a:ext uri="{FF2B5EF4-FFF2-40B4-BE49-F238E27FC236}">
                  <a16:creationId xmlns:a16="http://schemas.microsoft.com/office/drawing/2014/main" id="{8906EF1F-F762-629D-DC96-CFA975939E3B}"/>
                </a:ext>
              </a:extLst>
            </p:cNvPr>
            <p:cNvSpPr/>
            <p:nvPr/>
          </p:nvSpPr>
          <p:spPr>
            <a:xfrm rot="5400000">
              <a:off x="5616260" y="5120263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1CC87742-11B6-0FC5-C9B6-F32CFF610894}"/>
                </a:ext>
              </a:extLst>
            </p:cNvPr>
            <p:cNvSpPr/>
            <p:nvPr/>
          </p:nvSpPr>
          <p:spPr>
            <a:xfrm>
              <a:off x="5417038" y="5262212"/>
              <a:ext cx="67140" cy="9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2" name="フローチャート: 書類 251">
              <a:extLst>
                <a:ext uri="{FF2B5EF4-FFF2-40B4-BE49-F238E27FC236}">
                  <a16:creationId xmlns:a16="http://schemas.microsoft.com/office/drawing/2014/main" id="{0CE519B4-1E07-9BC1-22B3-5C1AAFBDE59A}"/>
                </a:ext>
              </a:extLst>
            </p:cNvPr>
            <p:cNvSpPr/>
            <p:nvPr/>
          </p:nvSpPr>
          <p:spPr>
            <a:xfrm>
              <a:off x="9446203" y="5099048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53" name="二等辺三角形 252">
              <a:extLst>
                <a:ext uri="{FF2B5EF4-FFF2-40B4-BE49-F238E27FC236}">
                  <a16:creationId xmlns:a16="http://schemas.microsoft.com/office/drawing/2014/main" id="{87164A35-1913-4A33-96A5-5A11B73BD73C}"/>
                </a:ext>
              </a:extLst>
            </p:cNvPr>
            <p:cNvSpPr/>
            <p:nvPr/>
          </p:nvSpPr>
          <p:spPr>
            <a:xfrm rot="5400000">
              <a:off x="11106348" y="5118993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25588119-7C12-BDE6-AECA-3FF76621F8F7}"/>
                </a:ext>
              </a:extLst>
            </p:cNvPr>
            <p:cNvSpPr/>
            <p:nvPr/>
          </p:nvSpPr>
          <p:spPr>
            <a:xfrm>
              <a:off x="10907126" y="5260942"/>
              <a:ext cx="67140" cy="9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8" name="フローチャート: 書類 247">
              <a:extLst>
                <a:ext uri="{FF2B5EF4-FFF2-40B4-BE49-F238E27FC236}">
                  <a16:creationId xmlns:a16="http://schemas.microsoft.com/office/drawing/2014/main" id="{42DFC892-61D0-42EF-E868-718DB0BB0B60}"/>
                </a:ext>
              </a:extLst>
            </p:cNvPr>
            <p:cNvSpPr/>
            <p:nvPr/>
          </p:nvSpPr>
          <p:spPr>
            <a:xfrm>
              <a:off x="6702361" y="5100318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Domain=sub.me.example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49" name="二等辺三角形 248">
              <a:extLst>
                <a:ext uri="{FF2B5EF4-FFF2-40B4-BE49-F238E27FC236}">
                  <a16:creationId xmlns:a16="http://schemas.microsoft.com/office/drawing/2014/main" id="{1EA7395C-6D20-6997-E62E-9AB5DD47DC70}"/>
                </a:ext>
              </a:extLst>
            </p:cNvPr>
            <p:cNvSpPr/>
            <p:nvPr/>
          </p:nvSpPr>
          <p:spPr>
            <a:xfrm rot="5400000">
              <a:off x="8362506" y="5120263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FAC1BC20-D35F-E37A-2DA6-128689316CA6}"/>
                </a:ext>
              </a:extLst>
            </p:cNvPr>
            <p:cNvSpPr/>
            <p:nvPr/>
          </p:nvSpPr>
          <p:spPr>
            <a:xfrm>
              <a:off x="8163284" y="5262212"/>
              <a:ext cx="67140" cy="9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5" name="楕円 214">
            <a:extLst>
              <a:ext uri="{FF2B5EF4-FFF2-40B4-BE49-F238E27FC236}">
                <a16:creationId xmlns:a16="http://schemas.microsoft.com/office/drawing/2014/main" id="{FBCFE96E-F098-F9D9-B1E2-67F7C673ECDB}"/>
              </a:ext>
            </a:extLst>
          </p:cNvPr>
          <p:cNvSpPr/>
          <p:nvPr/>
        </p:nvSpPr>
        <p:spPr>
          <a:xfrm>
            <a:off x="3516733" y="3109460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楕円 215">
            <a:extLst>
              <a:ext uri="{FF2B5EF4-FFF2-40B4-BE49-F238E27FC236}">
                <a16:creationId xmlns:a16="http://schemas.microsoft.com/office/drawing/2014/main" id="{F342E1C2-D053-830C-F97E-A161F8105222}"/>
              </a:ext>
            </a:extLst>
          </p:cNvPr>
          <p:cNvSpPr/>
          <p:nvPr/>
        </p:nvSpPr>
        <p:spPr>
          <a:xfrm>
            <a:off x="3491821" y="2437361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楕円 217">
            <a:extLst>
              <a:ext uri="{FF2B5EF4-FFF2-40B4-BE49-F238E27FC236}">
                <a16:creationId xmlns:a16="http://schemas.microsoft.com/office/drawing/2014/main" id="{F25C02E5-0609-3B7E-1C66-0A0CC45037FD}"/>
              </a:ext>
            </a:extLst>
          </p:cNvPr>
          <p:cNvSpPr/>
          <p:nvPr/>
        </p:nvSpPr>
        <p:spPr>
          <a:xfrm>
            <a:off x="764425" y="2425635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3" name="グループ化 222">
            <a:extLst>
              <a:ext uri="{FF2B5EF4-FFF2-40B4-BE49-F238E27FC236}">
                <a16:creationId xmlns:a16="http://schemas.microsoft.com/office/drawing/2014/main" id="{6BF403B5-FB3B-0EF8-5C2C-DEE6945411BF}"/>
              </a:ext>
            </a:extLst>
          </p:cNvPr>
          <p:cNvGrpSpPr/>
          <p:nvPr/>
        </p:nvGrpSpPr>
        <p:grpSpPr>
          <a:xfrm>
            <a:off x="1399985" y="2510375"/>
            <a:ext cx="9388858" cy="1837250"/>
            <a:chOff x="1342292" y="2510375"/>
            <a:chExt cx="9388858" cy="1837250"/>
          </a:xfrm>
        </p:grpSpPr>
        <p:grpSp>
          <p:nvGrpSpPr>
            <p:cNvPr id="354" name="グループ化 353">
              <a:extLst>
                <a:ext uri="{FF2B5EF4-FFF2-40B4-BE49-F238E27FC236}">
                  <a16:creationId xmlns:a16="http://schemas.microsoft.com/office/drawing/2014/main" id="{E1B5178C-7C34-CB26-3FE5-A5B63FE70CCB}"/>
                </a:ext>
              </a:extLst>
            </p:cNvPr>
            <p:cNvGrpSpPr/>
            <p:nvPr/>
          </p:nvGrpSpPr>
          <p:grpSpPr>
            <a:xfrm>
              <a:off x="1342292" y="2510375"/>
              <a:ext cx="1150114" cy="1837250"/>
              <a:chOff x="2762660" y="2311020"/>
              <a:chExt cx="1150114" cy="1837250"/>
            </a:xfrm>
          </p:grpSpPr>
          <p:sp>
            <p:nvSpPr>
              <p:cNvPr id="367" name="正方形/長方形 366">
                <a:extLst>
                  <a:ext uri="{FF2B5EF4-FFF2-40B4-BE49-F238E27FC236}">
                    <a16:creationId xmlns:a16="http://schemas.microsoft.com/office/drawing/2014/main" id="{17F44252-02B4-6B01-0ACA-9E4019951FE5}"/>
                  </a:ext>
                </a:extLst>
              </p:cNvPr>
              <p:cNvSpPr/>
              <p:nvPr/>
            </p:nvSpPr>
            <p:spPr>
              <a:xfrm>
                <a:off x="2762660" y="2311020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>
                    <a:solidFill>
                      <a:srgbClr val="0070C0"/>
                    </a:solidFill>
                  </a:rPr>
                  <a:t>sub. </a:t>
                </a:r>
                <a:r>
                  <a:rPr lang="en-US" altLang="ja-JP" sz="800"/>
                  <a:t>me.example</a:t>
                </a:r>
                <a:endParaRPr kumimoji="1" lang="ja-JP" altLang="en-US" sz="800"/>
              </a:p>
            </p:txBody>
          </p:sp>
          <p:sp>
            <p:nvSpPr>
              <p:cNvPr id="368" name="正方形/長方形 367">
                <a:extLst>
                  <a:ext uri="{FF2B5EF4-FFF2-40B4-BE49-F238E27FC236}">
                    <a16:creationId xmlns:a16="http://schemas.microsoft.com/office/drawing/2014/main" id="{23F8C735-1178-CFA1-702A-6442DBABA661}"/>
                  </a:ext>
                </a:extLst>
              </p:cNvPr>
              <p:cNvSpPr/>
              <p:nvPr/>
            </p:nvSpPr>
            <p:spPr>
              <a:xfrm>
                <a:off x="2762660" y="2984822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sub.me.example</a:t>
                </a:r>
                <a:endParaRPr kumimoji="1" lang="ja-JP" altLang="en-US" sz="800"/>
              </a:p>
            </p:txBody>
          </p:sp>
          <p:sp>
            <p:nvSpPr>
              <p:cNvPr id="369" name="正方形/長方形 368">
                <a:extLst>
                  <a:ext uri="{FF2B5EF4-FFF2-40B4-BE49-F238E27FC236}">
                    <a16:creationId xmlns:a16="http://schemas.microsoft.com/office/drawing/2014/main" id="{A2FA3017-35DD-5E48-0C7A-E921528C4B21}"/>
                  </a:ext>
                </a:extLst>
              </p:cNvPr>
              <p:cNvSpPr/>
              <p:nvPr/>
            </p:nvSpPr>
            <p:spPr>
              <a:xfrm>
                <a:off x="2762660" y="3658624"/>
                <a:ext cx="1150114" cy="48964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you.example</a:t>
                </a:r>
                <a:endParaRPr kumimoji="1" lang="ja-JP" altLang="en-US" sz="800"/>
              </a:p>
            </p:txBody>
          </p:sp>
        </p:grpSp>
        <p:grpSp>
          <p:nvGrpSpPr>
            <p:cNvPr id="355" name="グループ化 354">
              <a:extLst>
                <a:ext uri="{FF2B5EF4-FFF2-40B4-BE49-F238E27FC236}">
                  <a16:creationId xmlns:a16="http://schemas.microsoft.com/office/drawing/2014/main" id="{63B78115-86AF-C98E-A3B3-AC3A05AFFE1D}"/>
                </a:ext>
              </a:extLst>
            </p:cNvPr>
            <p:cNvGrpSpPr/>
            <p:nvPr/>
          </p:nvGrpSpPr>
          <p:grpSpPr>
            <a:xfrm>
              <a:off x="4088540" y="2510375"/>
              <a:ext cx="1150114" cy="1837250"/>
              <a:chOff x="2762660" y="2311020"/>
              <a:chExt cx="1150114" cy="1837250"/>
            </a:xfrm>
          </p:grpSpPr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9BFE70FD-CD34-87FE-7BEF-71535D19F1ED}"/>
                  </a:ext>
                </a:extLst>
              </p:cNvPr>
              <p:cNvSpPr/>
              <p:nvPr/>
            </p:nvSpPr>
            <p:spPr>
              <a:xfrm>
                <a:off x="2762660" y="2311020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>
                    <a:solidFill>
                      <a:srgbClr val="0070C0"/>
                    </a:solidFill>
                  </a:rPr>
                  <a:t>sub.</a:t>
                </a:r>
                <a:r>
                  <a:rPr lang="en-US" altLang="ja-JP" sz="800"/>
                  <a:t>me.example</a:t>
                </a:r>
                <a:endParaRPr kumimoji="1" lang="ja-JP" altLang="en-US" sz="800"/>
              </a:p>
            </p:txBody>
          </p:sp>
          <p:sp>
            <p:nvSpPr>
              <p:cNvPr id="365" name="正方形/長方形 364">
                <a:extLst>
                  <a:ext uri="{FF2B5EF4-FFF2-40B4-BE49-F238E27FC236}">
                    <a16:creationId xmlns:a16="http://schemas.microsoft.com/office/drawing/2014/main" id="{28F1D8F2-9A08-9618-AC71-1316B8D9CC74}"/>
                  </a:ext>
                </a:extLst>
              </p:cNvPr>
              <p:cNvSpPr/>
              <p:nvPr/>
            </p:nvSpPr>
            <p:spPr>
              <a:xfrm>
                <a:off x="2762660" y="2984822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sub.me.example</a:t>
                </a:r>
                <a:endParaRPr kumimoji="1" lang="ja-JP" altLang="en-US" sz="800"/>
              </a:p>
            </p:txBody>
          </p:sp>
          <p:sp>
            <p:nvSpPr>
              <p:cNvPr id="366" name="正方形/長方形 365">
                <a:extLst>
                  <a:ext uri="{FF2B5EF4-FFF2-40B4-BE49-F238E27FC236}">
                    <a16:creationId xmlns:a16="http://schemas.microsoft.com/office/drawing/2014/main" id="{8DCAB6B6-EBF9-004F-2BBD-48BC114827F3}"/>
                  </a:ext>
                </a:extLst>
              </p:cNvPr>
              <p:cNvSpPr/>
              <p:nvPr/>
            </p:nvSpPr>
            <p:spPr>
              <a:xfrm>
                <a:off x="2762660" y="3658624"/>
                <a:ext cx="1150114" cy="48964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you.example</a:t>
                </a:r>
                <a:endParaRPr kumimoji="1" lang="ja-JP" altLang="en-US" sz="800"/>
              </a:p>
            </p:txBody>
          </p:sp>
        </p:grpSp>
        <p:grpSp>
          <p:nvGrpSpPr>
            <p:cNvPr id="356" name="グループ化 355">
              <a:extLst>
                <a:ext uri="{FF2B5EF4-FFF2-40B4-BE49-F238E27FC236}">
                  <a16:creationId xmlns:a16="http://schemas.microsoft.com/office/drawing/2014/main" id="{FAC8DA77-3FDE-7331-A8C8-943AF5E3DA76}"/>
                </a:ext>
              </a:extLst>
            </p:cNvPr>
            <p:cNvGrpSpPr/>
            <p:nvPr/>
          </p:nvGrpSpPr>
          <p:grpSpPr>
            <a:xfrm>
              <a:off x="6834788" y="2510375"/>
              <a:ext cx="1150114" cy="1837250"/>
              <a:chOff x="2762660" y="2311020"/>
              <a:chExt cx="1150114" cy="1837250"/>
            </a:xfrm>
          </p:grpSpPr>
          <p:sp>
            <p:nvSpPr>
              <p:cNvPr id="361" name="正方形/長方形 360">
                <a:extLst>
                  <a:ext uri="{FF2B5EF4-FFF2-40B4-BE49-F238E27FC236}">
                    <a16:creationId xmlns:a16="http://schemas.microsoft.com/office/drawing/2014/main" id="{CF973AFE-2426-7459-533D-C3A916E9A4D5}"/>
                  </a:ext>
                </a:extLst>
              </p:cNvPr>
              <p:cNvSpPr/>
              <p:nvPr/>
            </p:nvSpPr>
            <p:spPr>
              <a:xfrm>
                <a:off x="2762660" y="2311020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>
                    <a:solidFill>
                      <a:srgbClr val="0070C0"/>
                    </a:solidFill>
                  </a:rPr>
                  <a:t>sub. </a:t>
                </a:r>
                <a:r>
                  <a:rPr lang="en-US" altLang="ja-JP" sz="800"/>
                  <a:t>me.example</a:t>
                </a:r>
                <a:endParaRPr kumimoji="1" lang="ja-JP" altLang="en-US" sz="800"/>
              </a:p>
            </p:txBody>
          </p:sp>
          <p:sp>
            <p:nvSpPr>
              <p:cNvPr id="362" name="正方形/長方形 361">
                <a:extLst>
                  <a:ext uri="{FF2B5EF4-FFF2-40B4-BE49-F238E27FC236}">
                    <a16:creationId xmlns:a16="http://schemas.microsoft.com/office/drawing/2014/main" id="{014A4719-B10E-C9E4-B5A3-58470C24423B}"/>
                  </a:ext>
                </a:extLst>
              </p:cNvPr>
              <p:cNvSpPr/>
              <p:nvPr/>
            </p:nvSpPr>
            <p:spPr>
              <a:xfrm>
                <a:off x="2762660" y="2984822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sub.me.example</a:t>
                </a:r>
                <a:endParaRPr kumimoji="1" lang="ja-JP" altLang="en-US" sz="800"/>
              </a:p>
            </p:txBody>
          </p:sp>
          <p:sp>
            <p:nvSpPr>
              <p:cNvPr id="363" name="正方形/長方形 362">
                <a:extLst>
                  <a:ext uri="{FF2B5EF4-FFF2-40B4-BE49-F238E27FC236}">
                    <a16:creationId xmlns:a16="http://schemas.microsoft.com/office/drawing/2014/main" id="{F17349FD-B4E1-937A-1A50-6613C190E013}"/>
                  </a:ext>
                </a:extLst>
              </p:cNvPr>
              <p:cNvSpPr/>
              <p:nvPr/>
            </p:nvSpPr>
            <p:spPr>
              <a:xfrm>
                <a:off x="2762660" y="3658624"/>
                <a:ext cx="1150114" cy="48964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you.example</a:t>
                </a:r>
                <a:endParaRPr kumimoji="1" lang="ja-JP" altLang="en-US" sz="800"/>
              </a:p>
            </p:txBody>
          </p:sp>
        </p:grpSp>
        <p:grpSp>
          <p:nvGrpSpPr>
            <p:cNvPr id="357" name="グループ化 356">
              <a:extLst>
                <a:ext uri="{FF2B5EF4-FFF2-40B4-BE49-F238E27FC236}">
                  <a16:creationId xmlns:a16="http://schemas.microsoft.com/office/drawing/2014/main" id="{CA01C22B-EBCD-ED38-0BFA-19F1DCC122C8}"/>
                </a:ext>
              </a:extLst>
            </p:cNvPr>
            <p:cNvGrpSpPr/>
            <p:nvPr/>
          </p:nvGrpSpPr>
          <p:grpSpPr>
            <a:xfrm>
              <a:off x="9581036" y="2510375"/>
              <a:ext cx="1150114" cy="1837250"/>
              <a:chOff x="2762660" y="2311020"/>
              <a:chExt cx="1150114" cy="1837250"/>
            </a:xfrm>
          </p:grpSpPr>
          <p:sp>
            <p:nvSpPr>
              <p:cNvPr id="358" name="正方形/長方形 357">
                <a:extLst>
                  <a:ext uri="{FF2B5EF4-FFF2-40B4-BE49-F238E27FC236}">
                    <a16:creationId xmlns:a16="http://schemas.microsoft.com/office/drawing/2014/main" id="{8718CB2E-9537-539C-83A0-D0BD13F776E6}"/>
                  </a:ext>
                </a:extLst>
              </p:cNvPr>
              <p:cNvSpPr/>
              <p:nvPr/>
            </p:nvSpPr>
            <p:spPr>
              <a:xfrm>
                <a:off x="2762660" y="2311020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>
                    <a:solidFill>
                      <a:srgbClr val="0070C0"/>
                    </a:solidFill>
                  </a:rPr>
                  <a:t>sub. </a:t>
                </a:r>
                <a:r>
                  <a:rPr lang="en-US" altLang="ja-JP" sz="800"/>
                  <a:t>me.example</a:t>
                </a:r>
                <a:endParaRPr kumimoji="1" lang="ja-JP" altLang="en-US" sz="800"/>
              </a:p>
            </p:txBody>
          </p:sp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BEF69B4E-F03F-2527-0B7C-D80A9152C76A}"/>
                  </a:ext>
                </a:extLst>
              </p:cNvPr>
              <p:cNvSpPr/>
              <p:nvPr/>
            </p:nvSpPr>
            <p:spPr>
              <a:xfrm>
                <a:off x="2762660" y="2984822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sub.me.example</a:t>
                </a:r>
                <a:endParaRPr kumimoji="1" lang="ja-JP" altLang="en-US" sz="800"/>
              </a:p>
            </p:txBody>
          </p:sp>
          <p:sp>
            <p:nvSpPr>
              <p:cNvPr id="360" name="正方形/長方形 359">
                <a:extLst>
                  <a:ext uri="{FF2B5EF4-FFF2-40B4-BE49-F238E27FC236}">
                    <a16:creationId xmlns:a16="http://schemas.microsoft.com/office/drawing/2014/main" id="{B64BC2E4-A675-1311-8249-7B4674F1222A}"/>
                  </a:ext>
                </a:extLst>
              </p:cNvPr>
              <p:cNvSpPr/>
              <p:nvPr/>
            </p:nvSpPr>
            <p:spPr>
              <a:xfrm>
                <a:off x="2762660" y="3658624"/>
                <a:ext cx="1150114" cy="48964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you.example</a:t>
                </a:r>
                <a:endParaRPr kumimoji="1" lang="ja-JP" altLang="en-US" sz="800"/>
              </a:p>
            </p:txBody>
          </p:sp>
        </p:grpSp>
      </p:grpSp>
      <p:sp>
        <p:nvSpPr>
          <p:cNvPr id="224" name="スマイル 223">
            <a:extLst>
              <a:ext uri="{FF2B5EF4-FFF2-40B4-BE49-F238E27FC236}">
                <a16:creationId xmlns:a16="http://schemas.microsoft.com/office/drawing/2014/main" id="{E2CE2998-29D5-415B-509F-27D20001C3C3}"/>
              </a:ext>
            </a:extLst>
          </p:cNvPr>
          <p:cNvSpPr/>
          <p:nvPr/>
        </p:nvSpPr>
        <p:spPr>
          <a:xfrm>
            <a:off x="615444" y="2111486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229" name="スマイル 228">
            <a:extLst>
              <a:ext uri="{FF2B5EF4-FFF2-40B4-BE49-F238E27FC236}">
                <a16:creationId xmlns:a16="http://schemas.microsoft.com/office/drawing/2014/main" id="{1CDB2483-223A-7990-1E95-1F3C9D57421A}"/>
              </a:ext>
            </a:extLst>
          </p:cNvPr>
          <p:cNvSpPr/>
          <p:nvPr/>
        </p:nvSpPr>
        <p:spPr>
          <a:xfrm>
            <a:off x="3361694" y="2111486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230" name="スマイル 229">
            <a:extLst>
              <a:ext uri="{FF2B5EF4-FFF2-40B4-BE49-F238E27FC236}">
                <a16:creationId xmlns:a16="http://schemas.microsoft.com/office/drawing/2014/main" id="{259B9AFA-954B-FD0F-07F5-07A1677FA992}"/>
              </a:ext>
            </a:extLst>
          </p:cNvPr>
          <p:cNvSpPr/>
          <p:nvPr/>
        </p:nvSpPr>
        <p:spPr>
          <a:xfrm>
            <a:off x="6107942" y="2111486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263" name="スマイル 262">
            <a:extLst>
              <a:ext uri="{FF2B5EF4-FFF2-40B4-BE49-F238E27FC236}">
                <a16:creationId xmlns:a16="http://schemas.microsoft.com/office/drawing/2014/main" id="{54C01811-FBEF-EDBA-BAF0-67DA654CD5D1}"/>
              </a:ext>
            </a:extLst>
          </p:cNvPr>
          <p:cNvSpPr/>
          <p:nvPr/>
        </p:nvSpPr>
        <p:spPr>
          <a:xfrm>
            <a:off x="8854190" y="2111486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pic>
        <p:nvPicPr>
          <p:cNvPr id="268" name="図 26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95D64CC3-5EF8-1DA5-7AC2-2AA2C55D5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4" y="139970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0" name="乗算記号 269">
            <a:extLst>
              <a:ext uri="{FF2B5EF4-FFF2-40B4-BE49-F238E27FC236}">
                <a16:creationId xmlns:a16="http://schemas.microsoft.com/office/drawing/2014/main" id="{5E69A516-B23F-C0AE-4428-AF5297F0A6E0}"/>
              </a:ext>
            </a:extLst>
          </p:cNvPr>
          <p:cNvSpPr/>
          <p:nvPr/>
        </p:nvSpPr>
        <p:spPr>
          <a:xfrm>
            <a:off x="6077714" y="1742519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乗算記号 270">
            <a:extLst>
              <a:ext uri="{FF2B5EF4-FFF2-40B4-BE49-F238E27FC236}">
                <a16:creationId xmlns:a16="http://schemas.microsoft.com/office/drawing/2014/main" id="{DD3F6275-AC52-0E0A-8BD6-4B7B697C8F12}"/>
              </a:ext>
            </a:extLst>
          </p:cNvPr>
          <p:cNvSpPr/>
          <p:nvPr/>
        </p:nvSpPr>
        <p:spPr>
          <a:xfrm>
            <a:off x="8823962" y="1744940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3" name="直線矢印コネクタ 272">
            <a:extLst>
              <a:ext uri="{FF2B5EF4-FFF2-40B4-BE49-F238E27FC236}">
                <a16:creationId xmlns:a16="http://schemas.microsoft.com/office/drawing/2014/main" id="{FDEF2941-9350-511A-AF57-F46AFB452D57}"/>
              </a:ext>
            </a:extLst>
          </p:cNvPr>
          <p:cNvCxnSpPr>
            <a:cxnSpLocks/>
            <a:stCxn id="274" idx="2"/>
            <a:endCxn id="229" idx="0"/>
          </p:cNvCxnSpPr>
          <p:nvPr/>
        </p:nvCxnSpPr>
        <p:spPr>
          <a:xfrm>
            <a:off x="3531044" y="664571"/>
            <a:ext cx="0" cy="1446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12C7F2AC-2F3D-B62D-A4F0-D7A2D4D3354B}"/>
              </a:ext>
            </a:extLst>
          </p:cNvPr>
          <p:cNvSpPr/>
          <p:nvPr/>
        </p:nvSpPr>
        <p:spPr>
          <a:xfrm>
            <a:off x="2955987" y="174925"/>
            <a:ext cx="1150114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 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cxnSp>
        <p:nvCxnSpPr>
          <p:cNvPr id="277" name="コネクタ: カギ線 276">
            <a:extLst>
              <a:ext uri="{FF2B5EF4-FFF2-40B4-BE49-F238E27FC236}">
                <a16:creationId xmlns:a16="http://schemas.microsoft.com/office/drawing/2014/main" id="{3325DA06-A7E3-293C-5EC2-B7A037782447}"/>
              </a:ext>
            </a:extLst>
          </p:cNvPr>
          <p:cNvCxnSpPr>
            <a:cxnSpLocks/>
            <a:stCxn id="268" idx="0"/>
            <a:endCxn id="295" idx="0"/>
          </p:cNvCxnSpPr>
          <p:nvPr/>
        </p:nvCxnSpPr>
        <p:spPr>
          <a:xfrm rot="5400000" flipH="1" flipV="1">
            <a:off x="4904168" y="-2719664"/>
            <a:ext cx="12700" cy="8238743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0DA0307E-5539-9494-F674-36BC0B843527}"/>
              </a:ext>
            </a:extLst>
          </p:cNvPr>
          <p:cNvCxnSpPr>
            <a:cxnSpLocks/>
            <a:stCxn id="268" idx="2"/>
            <a:endCxn id="224" idx="0"/>
          </p:cNvCxnSpPr>
          <p:nvPr/>
        </p:nvCxnSpPr>
        <p:spPr>
          <a:xfrm flipH="1">
            <a:off x="784794" y="1675173"/>
            <a:ext cx="3" cy="436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50F86069-7C00-BD80-5CDC-97E373E614D2}"/>
              </a:ext>
            </a:extLst>
          </p:cNvPr>
          <p:cNvCxnSpPr>
            <a:cxnSpLocks/>
          </p:cNvCxnSpPr>
          <p:nvPr/>
        </p:nvCxnSpPr>
        <p:spPr>
          <a:xfrm flipH="1">
            <a:off x="6277291" y="1182624"/>
            <a:ext cx="3" cy="652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882BDCAE-E315-5BC3-9C07-9B825E905032}"/>
              </a:ext>
            </a:extLst>
          </p:cNvPr>
          <p:cNvCxnSpPr>
            <a:cxnSpLocks/>
          </p:cNvCxnSpPr>
          <p:nvPr/>
        </p:nvCxnSpPr>
        <p:spPr>
          <a:xfrm>
            <a:off x="9023794" y="1598655"/>
            <a:ext cx="0" cy="235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コネクタ: カギ線 284">
            <a:extLst>
              <a:ext uri="{FF2B5EF4-FFF2-40B4-BE49-F238E27FC236}">
                <a16:creationId xmlns:a16="http://schemas.microsoft.com/office/drawing/2014/main" id="{48924AC1-349D-D744-FF70-4954E480D36F}"/>
              </a:ext>
            </a:extLst>
          </p:cNvPr>
          <p:cNvCxnSpPr>
            <a:cxnSpLocks/>
            <a:stCxn id="224" idx="4"/>
            <a:endCxn id="369" idx="1"/>
          </p:cNvCxnSpPr>
          <p:nvPr/>
        </p:nvCxnSpPr>
        <p:spPr>
          <a:xfrm rot="16200000" flipH="1">
            <a:off x="266081" y="2968898"/>
            <a:ext cx="1652616" cy="6151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B32C18DB-DE25-AADB-BDFB-FFF902A202A1}"/>
              </a:ext>
            </a:extLst>
          </p:cNvPr>
          <p:cNvCxnSpPr>
            <a:cxnSpLocks/>
            <a:stCxn id="229" idx="4"/>
            <a:endCxn id="366" idx="1"/>
          </p:cNvCxnSpPr>
          <p:nvPr/>
        </p:nvCxnSpPr>
        <p:spPr>
          <a:xfrm rot="16200000" flipH="1">
            <a:off x="3012330" y="2968899"/>
            <a:ext cx="1652616" cy="6151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コネクタ: カギ線 288">
            <a:extLst>
              <a:ext uri="{FF2B5EF4-FFF2-40B4-BE49-F238E27FC236}">
                <a16:creationId xmlns:a16="http://schemas.microsoft.com/office/drawing/2014/main" id="{9057D964-3434-12BA-B5D7-53C0F238D5D0}"/>
              </a:ext>
            </a:extLst>
          </p:cNvPr>
          <p:cNvCxnSpPr>
            <a:cxnSpLocks/>
            <a:stCxn id="230" idx="4"/>
            <a:endCxn id="363" idx="1"/>
          </p:cNvCxnSpPr>
          <p:nvPr/>
        </p:nvCxnSpPr>
        <p:spPr>
          <a:xfrm rot="16200000" flipH="1">
            <a:off x="5758578" y="2968899"/>
            <a:ext cx="1652616" cy="6151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コネクタ: カギ線 289">
            <a:extLst>
              <a:ext uri="{FF2B5EF4-FFF2-40B4-BE49-F238E27FC236}">
                <a16:creationId xmlns:a16="http://schemas.microsoft.com/office/drawing/2014/main" id="{D21A9BA6-DB13-CD41-5440-A927D3349375}"/>
              </a:ext>
            </a:extLst>
          </p:cNvPr>
          <p:cNvCxnSpPr>
            <a:cxnSpLocks/>
            <a:stCxn id="263" idx="4"/>
            <a:endCxn id="360" idx="1"/>
          </p:cNvCxnSpPr>
          <p:nvPr/>
        </p:nvCxnSpPr>
        <p:spPr>
          <a:xfrm rot="16200000" flipH="1">
            <a:off x="8504826" y="2968899"/>
            <a:ext cx="1652616" cy="6151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3" name="図 29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CC3561E-436E-C075-C840-E6004AA97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11" y="139970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4" name="図 293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3A16541-FA03-8BA1-CB27-23DF1978D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59" y="139970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5" name="図 29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0A4A5FAC-074B-7BC4-DE33-008016852E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07" y="139970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9" name="直線矢印コネクタ 298">
            <a:extLst>
              <a:ext uri="{FF2B5EF4-FFF2-40B4-BE49-F238E27FC236}">
                <a16:creationId xmlns:a16="http://schemas.microsoft.com/office/drawing/2014/main" id="{83898919-666A-462D-1A27-07486B15D9CC}"/>
              </a:ext>
            </a:extLst>
          </p:cNvPr>
          <p:cNvCxnSpPr>
            <a:cxnSpLocks/>
            <a:endCxn id="368" idx="1"/>
          </p:cNvCxnSpPr>
          <p:nvPr/>
        </p:nvCxnSpPr>
        <p:spPr>
          <a:xfrm>
            <a:off x="784791" y="3429000"/>
            <a:ext cx="615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矢印コネクタ 299">
            <a:extLst>
              <a:ext uri="{FF2B5EF4-FFF2-40B4-BE49-F238E27FC236}">
                <a16:creationId xmlns:a16="http://schemas.microsoft.com/office/drawing/2014/main" id="{02D4808B-9A70-CDC8-3373-1901217CB2A0}"/>
              </a:ext>
            </a:extLst>
          </p:cNvPr>
          <p:cNvCxnSpPr>
            <a:cxnSpLocks/>
            <a:endCxn id="367" idx="1"/>
          </p:cNvCxnSpPr>
          <p:nvPr/>
        </p:nvCxnSpPr>
        <p:spPr>
          <a:xfrm>
            <a:off x="784791" y="2755198"/>
            <a:ext cx="615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>
            <a:extLst>
              <a:ext uri="{FF2B5EF4-FFF2-40B4-BE49-F238E27FC236}">
                <a16:creationId xmlns:a16="http://schemas.microsoft.com/office/drawing/2014/main" id="{5C266A24-2E0F-2CD7-B8BB-FE9D98FE2FFE}"/>
              </a:ext>
            </a:extLst>
          </p:cNvPr>
          <p:cNvCxnSpPr>
            <a:cxnSpLocks/>
          </p:cNvCxnSpPr>
          <p:nvPr/>
        </p:nvCxnSpPr>
        <p:spPr>
          <a:xfrm>
            <a:off x="3531043" y="3429000"/>
            <a:ext cx="615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矢印コネクタ 303">
            <a:extLst>
              <a:ext uri="{FF2B5EF4-FFF2-40B4-BE49-F238E27FC236}">
                <a16:creationId xmlns:a16="http://schemas.microsoft.com/office/drawing/2014/main" id="{B24498CC-9164-FF0B-13ED-FDE1AB3EA147}"/>
              </a:ext>
            </a:extLst>
          </p:cNvPr>
          <p:cNvCxnSpPr>
            <a:cxnSpLocks/>
          </p:cNvCxnSpPr>
          <p:nvPr/>
        </p:nvCxnSpPr>
        <p:spPr>
          <a:xfrm>
            <a:off x="3531043" y="2755198"/>
            <a:ext cx="615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82F8C1F7-04BB-7B76-7362-975285ED03D6}"/>
              </a:ext>
            </a:extLst>
          </p:cNvPr>
          <p:cNvCxnSpPr>
            <a:cxnSpLocks/>
          </p:cNvCxnSpPr>
          <p:nvPr/>
        </p:nvCxnSpPr>
        <p:spPr>
          <a:xfrm>
            <a:off x="6277291" y="3429000"/>
            <a:ext cx="615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矢印コネクタ 305">
            <a:extLst>
              <a:ext uri="{FF2B5EF4-FFF2-40B4-BE49-F238E27FC236}">
                <a16:creationId xmlns:a16="http://schemas.microsoft.com/office/drawing/2014/main" id="{B737174E-2B76-0AF6-4604-94CFC1C31605}"/>
              </a:ext>
            </a:extLst>
          </p:cNvPr>
          <p:cNvCxnSpPr>
            <a:cxnSpLocks/>
          </p:cNvCxnSpPr>
          <p:nvPr/>
        </p:nvCxnSpPr>
        <p:spPr>
          <a:xfrm>
            <a:off x="6277291" y="2755198"/>
            <a:ext cx="615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>
            <a:extLst>
              <a:ext uri="{FF2B5EF4-FFF2-40B4-BE49-F238E27FC236}">
                <a16:creationId xmlns:a16="http://schemas.microsoft.com/office/drawing/2014/main" id="{A4249B90-9F1F-F8C9-37A9-9262FD99DF75}"/>
              </a:ext>
            </a:extLst>
          </p:cNvPr>
          <p:cNvCxnSpPr>
            <a:cxnSpLocks/>
          </p:cNvCxnSpPr>
          <p:nvPr/>
        </p:nvCxnSpPr>
        <p:spPr>
          <a:xfrm>
            <a:off x="9023535" y="3438144"/>
            <a:ext cx="615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矢印コネクタ 307">
            <a:extLst>
              <a:ext uri="{FF2B5EF4-FFF2-40B4-BE49-F238E27FC236}">
                <a16:creationId xmlns:a16="http://schemas.microsoft.com/office/drawing/2014/main" id="{1DE71EB0-8CF3-A130-4A3B-0E3220630B84}"/>
              </a:ext>
            </a:extLst>
          </p:cNvPr>
          <p:cNvCxnSpPr>
            <a:cxnSpLocks/>
          </p:cNvCxnSpPr>
          <p:nvPr/>
        </p:nvCxnSpPr>
        <p:spPr>
          <a:xfrm>
            <a:off x="9023535" y="2764342"/>
            <a:ext cx="6151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図 31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A377F301-5CA8-2BF1-781E-F570DC41DD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3" y="261805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6" name="図 315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1C3750E5-C716-037F-BFA7-F509EDA03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88" y="2619279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7" name="図 316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0D48E73B-D291-C69E-109F-B4AC5279D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93" y="3303653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A1A976A3-5DF5-D952-CA54-AEED80E3C27D}"/>
              </a:ext>
            </a:extLst>
          </p:cNvPr>
          <p:cNvGrpSpPr/>
          <p:nvPr/>
        </p:nvGrpSpPr>
        <p:grpSpPr>
          <a:xfrm>
            <a:off x="857721" y="1299449"/>
            <a:ext cx="1878678" cy="491160"/>
            <a:chOff x="861981" y="1340534"/>
            <a:chExt cx="1878678" cy="491160"/>
          </a:xfrm>
        </p:grpSpPr>
        <p:sp>
          <p:nvSpPr>
            <p:cNvPr id="351" name="二等辺三角形 350">
              <a:extLst>
                <a:ext uri="{FF2B5EF4-FFF2-40B4-BE49-F238E27FC236}">
                  <a16:creationId xmlns:a16="http://schemas.microsoft.com/office/drawing/2014/main" id="{C427CD71-A39A-83C0-1228-4588ABA29F96}"/>
                </a:ext>
              </a:extLst>
            </p:cNvPr>
            <p:cNvSpPr/>
            <p:nvPr/>
          </p:nvSpPr>
          <p:spPr>
            <a:xfrm rot="16200000">
              <a:off x="1005980" y="1402184"/>
              <a:ext cx="74534" cy="362532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フローチャート: 書類 351">
              <a:extLst>
                <a:ext uri="{FF2B5EF4-FFF2-40B4-BE49-F238E27FC236}">
                  <a16:creationId xmlns:a16="http://schemas.microsoft.com/office/drawing/2014/main" id="{E3BD47EE-AB2F-9E60-AD73-77FB9BDD1B3D}"/>
                </a:ext>
              </a:extLst>
            </p:cNvPr>
            <p:cNvSpPr/>
            <p:nvPr/>
          </p:nvSpPr>
          <p:spPr>
            <a:xfrm>
              <a:off x="1212596" y="1340534"/>
              <a:ext cx="1528063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3F396CF5-1AE7-3C85-9C1D-E9609CC1F0F2}"/>
                </a:ext>
              </a:extLst>
            </p:cNvPr>
            <p:cNvSpPr/>
            <p:nvPr/>
          </p:nvSpPr>
          <p:spPr>
            <a:xfrm>
              <a:off x="1209692" y="1551444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3" name="グループ化 322">
            <a:extLst>
              <a:ext uri="{FF2B5EF4-FFF2-40B4-BE49-F238E27FC236}">
                <a16:creationId xmlns:a16="http://schemas.microsoft.com/office/drawing/2014/main" id="{7F1F8F2E-09F9-9772-AF40-5873C52B0FC5}"/>
              </a:ext>
            </a:extLst>
          </p:cNvPr>
          <p:cNvGrpSpPr/>
          <p:nvPr/>
        </p:nvGrpSpPr>
        <p:grpSpPr>
          <a:xfrm>
            <a:off x="3607623" y="1299684"/>
            <a:ext cx="1878678" cy="491160"/>
            <a:chOff x="861981" y="1340534"/>
            <a:chExt cx="1878678" cy="491160"/>
          </a:xfrm>
        </p:grpSpPr>
        <p:sp>
          <p:nvSpPr>
            <p:cNvPr id="348" name="二等辺三角形 347">
              <a:extLst>
                <a:ext uri="{FF2B5EF4-FFF2-40B4-BE49-F238E27FC236}">
                  <a16:creationId xmlns:a16="http://schemas.microsoft.com/office/drawing/2014/main" id="{D52E4D61-15AC-3FD7-A72E-6E04D87168C9}"/>
                </a:ext>
              </a:extLst>
            </p:cNvPr>
            <p:cNvSpPr/>
            <p:nvPr/>
          </p:nvSpPr>
          <p:spPr>
            <a:xfrm rot="16200000">
              <a:off x="1005980" y="1402184"/>
              <a:ext cx="74534" cy="362532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フローチャート: 書類 348">
              <a:extLst>
                <a:ext uri="{FF2B5EF4-FFF2-40B4-BE49-F238E27FC236}">
                  <a16:creationId xmlns:a16="http://schemas.microsoft.com/office/drawing/2014/main" id="{39724533-D9EE-60E5-10B9-CF6ED8400E26}"/>
                </a:ext>
              </a:extLst>
            </p:cNvPr>
            <p:cNvSpPr/>
            <p:nvPr/>
          </p:nvSpPr>
          <p:spPr>
            <a:xfrm>
              <a:off x="1212596" y="1340534"/>
              <a:ext cx="1528063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Domain=me.example</a:t>
              </a:r>
              <a:endParaRPr kumimoji="1" lang="ja-JP" altLang="en-US" sz="800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47F21D34-F3B9-5640-DAA3-35A7760A5051}"/>
                </a:ext>
              </a:extLst>
            </p:cNvPr>
            <p:cNvSpPr/>
            <p:nvPr/>
          </p:nvSpPr>
          <p:spPr>
            <a:xfrm>
              <a:off x="1209692" y="1551444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4" name="グループ化 323">
            <a:extLst>
              <a:ext uri="{FF2B5EF4-FFF2-40B4-BE49-F238E27FC236}">
                <a16:creationId xmlns:a16="http://schemas.microsoft.com/office/drawing/2014/main" id="{D7C2AD12-239D-F708-DFA5-F9092890AE16}"/>
              </a:ext>
            </a:extLst>
          </p:cNvPr>
          <p:cNvGrpSpPr/>
          <p:nvPr/>
        </p:nvGrpSpPr>
        <p:grpSpPr>
          <a:xfrm>
            <a:off x="6352574" y="1306763"/>
            <a:ext cx="1878678" cy="491160"/>
            <a:chOff x="861981" y="1340534"/>
            <a:chExt cx="1878678" cy="491160"/>
          </a:xfrm>
        </p:grpSpPr>
        <p:sp>
          <p:nvSpPr>
            <p:cNvPr id="345" name="二等辺三角形 344">
              <a:extLst>
                <a:ext uri="{FF2B5EF4-FFF2-40B4-BE49-F238E27FC236}">
                  <a16:creationId xmlns:a16="http://schemas.microsoft.com/office/drawing/2014/main" id="{95DBF21F-955D-1D88-223C-E72BD2DEBB72}"/>
                </a:ext>
              </a:extLst>
            </p:cNvPr>
            <p:cNvSpPr/>
            <p:nvPr/>
          </p:nvSpPr>
          <p:spPr>
            <a:xfrm rot="16200000">
              <a:off x="1005980" y="1402184"/>
              <a:ext cx="74534" cy="362532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フローチャート: 書類 345">
              <a:extLst>
                <a:ext uri="{FF2B5EF4-FFF2-40B4-BE49-F238E27FC236}">
                  <a16:creationId xmlns:a16="http://schemas.microsoft.com/office/drawing/2014/main" id="{ECFBEE2B-F1AB-4489-1100-8EA343D39D98}"/>
                </a:ext>
              </a:extLst>
            </p:cNvPr>
            <p:cNvSpPr/>
            <p:nvPr/>
          </p:nvSpPr>
          <p:spPr>
            <a:xfrm>
              <a:off x="1212596" y="1340534"/>
              <a:ext cx="1528063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Domain=sub.me.example</a:t>
              </a:r>
              <a:endParaRPr kumimoji="1" lang="ja-JP" altLang="en-US" sz="800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988EFB8D-402F-300A-9FD6-A3DA1A329D1B}"/>
                </a:ext>
              </a:extLst>
            </p:cNvPr>
            <p:cNvSpPr/>
            <p:nvPr/>
          </p:nvSpPr>
          <p:spPr>
            <a:xfrm>
              <a:off x="1209692" y="1551444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5" name="グループ化 324">
            <a:extLst>
              <a:ext uri="{FF2B5EF4-FFF2-40B4-BE49-F238E27FC236}">
                <a16:creationId xmlns:a16="http://schemas.microsoft.com/office/drawing/2014/main" id="{28501E69-FC38-87B7-B429-1A0C9040FFF6}"/>
              </a:ext>
            </a:extLst>
          </p:cNvPr>
          <p:cNvGrpSpPr/>
          <p:nvPr/>
        </p:nvGrpSpPr>
        <p:grpSpPr>
          <a:xfrm>
            <a:off x="9099137" y="1287539"/>
            <a:ext cx="1878678" cy="491160"/>
            <a:chOff x="861981" y="1340534"/>
            <a:chExt cx="1878678" cy="491160"/>
          </a:xfrm>
          <a:solidFill>
            <a:schemeClr val="accent6">
              <a:lumMod val="75000"/>
            </a:schemeClr>
          </a:solidFill>
        </p:grpSpPr>
        <p:sp>
          <p:nvSpPr>
            <p:cNvPr id="342" name="二等辺三角形 341">
              <a:extLst>
                <a:ext uri="{FF2B5EF4-FFF2-40B4-BE49-F238E27FC236}">
                  <a16:creationId xmlns:a16="http://schemas.microsoft.com/office/drawing/2014/main" id="{A8E35D81-E4E0-8F77-B2BC-9164B692F20A}"/>
                </a:ext>
              </a:extLst>
            </p:cNvPr>
            <p:cNvSpPr/>
            <p:nvPr/>
          </p:nvSpPr>
          <p:spPr>
            <a:xfrm rot="16200000">
              <a:off x="1005980" y="1402184"/>
              <a:ext cx="74534" cy="362532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フローチャート: 書類 342">
              <a:extLst>
                <a:ext uri="{FF2B5EF4-FFF2-40B4-BE49-F238E27FC236}">
                  <a16:creationId xmlns:a16="http://schemas.microsoft.com/office/drawing/2014/main" id="{2CFB1393-25F4-159F-74ED-77C2F83CF7D1}"/>
                </a:ext>
              </a:extLst>
            </p:cNvPr>
            <p:cNvSpPr/>
            <p:nvPr/>
          </p:nvSpPr>
          <p:spPr>
            <a:xfrm>
              <a:off x="1212596" y="1340534"/>
              <a:ext cx="1528063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Domain=you.example</a:t>
              </a:r>
              <a:endParaRPr kumimoji="1" lang="ja-JP" altLang="en-US" sz="800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41E4A739-78A8-2439-D0EF-1EAB257C18B6}"/>
                </a:ext>
              </a:extLst>
            </p:cNvPr>
            <p:cNvSpPr/>
            <p:nvPr/>
          </p:nvSpPr>
          <p:spPr>
            <a:xfrm>
              <a:off x="1209692" y="1551444"/>
              <a:ext cx="77844" cy="69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195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ABF8EB09-D266-547A-256B-2F4D8883BF2B}"/>
              </a:ext>
            </a:extLst>
          </p:cNvPr>
          <p:cNvSpPr/>
          <p:nvPr/>
        </p:nvSpPr>
        <p:spPr>
          <a:xfrm>
            <a:off x="2838627" y="5014260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BD0C934-CF53-34D1-2784-31752ABBAD02}"/>
              </a:ext>
            </a:extLst>
          </p:cNvPr>
          <p:cNvSpPr/>
          <p:nvPr/>
        </p:nvSpPr>
        <p:spPr>
          <a:xfrm>
            <a:off x="5587671" y="5021362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BFDC3B5-50D4-5D64-6F79-E16A35B80B66}"/>
              </a:ext>
            </a:extLst>
          </p:cNvPr>
          <p:cNvSpPr/>
          <p:nvPr/>
        </p:nvSpPr>
        <p:spPr>
          <a:xfrm>
            <a:off x="8336715" y="501300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B36413-0730-04D9-24C3-F0E8C75A4006}"/>
              </a:ext>
            </a:extLst>
          </p:cNvPr>
          <p:cNvGrpSpPr/>
          <p:nvPr/>
        </p:nvGrpSpPr>
        <p:grpSpPr>
          <a:xfrm>
            <a:off x="617030" y="174925"/>
            <a:ext cx="10988168" cy="6502159"/>
            <a:chOff x="617030" y="174925"/>
            <a:chExt cx="10988168" cy="6502159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BC15B76-A9A4-E909-48D5-9C8B395C30CE}"/>
                </a:ext>
              </a:extLst>
            </p:cNvPr>
            <p:cNvSpPr/>
            <p:nvPr/>
          </p:nvSpPr>
          <p:spPr>
            <a:xfrm>
              <a:off x="11266474" y="518265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8AC58B-535E-16A6-548E-CD8517B814A3}"/>
                </a:ext>
              </a:extLst>
            </p:cNvPr>
            <p:cNvSpPr/>
            <p:nvPr/>
          </p:nvSpPr>
          <p:spPr>
            <a:xfrm>
              <a:off x="8521633" y="517827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DD1D520C-13E0-E61D-1802-61A57368ADA1}"/>
                </a:ext>
              </a:extLst>
            </p:cNvPr>
            <p:cNvSpPr/>
            <p:nvPr/>
          </p:nvSpPr>
          <p:spPr>
            <a:xfrm>
              <a:off x="5773798" y="517827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10DE37E9-5D64-B9FB-B2CB-1B6A45FDD767}"/>
                </a:ext>
              </a:extLst>
            </p:cNvPr>
            <p:cNvSpPr/>
            <p:nvPr/>
          </p:nvSpPr>
          <p:spPr>
            <a:xfrm>
              <a:off x="3030024" y="517372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E31A393-C741-44A4-26FD-46598CF47F44}"/>
                </a:ext>
              </a:extLst>
            </p:cNvPr>
            <p:cNvSpPr/>
            <p:nvPr/>
          </p:nvSpPr>
          <p:spPr>
            <a:xfrm>
              <a:off x="8893901" y="139486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25387A1B-9BC9-D049-8F18-A2490EB9847E}"/>
                </a:ext>
              </a:extLst>
            </p:cNvPr>
            <p:cNvSpPr/>
            <p:nvPr/>
          </p:nvSpPr>
          <p:spPr>
            <a:xfrm>
              <a:off x="8236758" y="329444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F3ED661-846A-F99F-1B40-462999CFF5F9}"/>
                </a:ext>
              </a:extLst>
            </p:cNvPr>
            <p:cNvSpPr/>
            <p:nvPr/>
          </p:nvSpPr>
          <p:spPr>
            <a:xfrm>
              <a:off x="6140169" y="139535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C245376-CB6C-415F-450D-5CEB4B2092E8}"/>
                </a:ext>
              </a:extLst>
            </p:cNvPr>
            <p:cNvSpPr/>
            <p:nvPr/>
          </p:nvSpPr>
          <p:spPr>
            <a:xfrm>
              <a:off x="5500188" y="330039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598998D-FEDC-B142-CB76-B9784D7B9479}"/>
                </a:ext>
              </a:extLst>
            </p:cNvPr>
            <p:cNvSpPr/>
            <p:nvPr/>
          </p:nvSpPr>
          <p:spPr>
            <a:xfrm>
              <a:off x="5508689" y="261746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825F21B-5449-023F-B605-B5592593464F}"/>
                </a:ext>
              </a:extLst>
            </p:cNvPr>
            <p:cNvSpPr/>
            <p:nvPr/>
          </p:nvSpPr>
          <p:spPr>
            <a:xfrm>
              <a:off x="3680974" y="330459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8DB707D-73A6-665E-9162-E61837457CE6}"/>
                </a:ext>
              </a:extLst>
            </p:cNvPr>
            <p:cNvSpPr/>
            <p:nvPr/>
          </p:nvSpPr>
          <p:spPr>
            <a:xfrm>
              <a:off x="3689475" y="262166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AA3E944-3350-E4C2-CA0C-60A12476A463}"/>
                </a:ext>
              </a:extLst>
            </p:cNvPr>
            <p:cNvSpPr/>
            <p:nvPr/>
          </p:nvSpPr>
          <p:spPr>
            <a:xfrm>
              <a:off x="3392976" y="1390422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62105B3-5CC7-B5A3-9ADB-29A120C25FC7}"/>
                </a:ext>
              </a:extLst>
            </p:cNvPr>
            <p:cNvSpPr/>
            <p:nvPr/>
          </p:nvSpPr>
          <p:spPr>
            <a:xfrm>
              <a:off x="2724316" y="3294994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4E78282-1DBD-9E0C-10D7-C92C8F315E9F}"/>
                </a:ext>
              </a:extLst>
            </p:cNvPr>
            <p:cNvSpPr/>
            <p:nvPr/>
          </p:nvSpPr>
          <p:spPr>
            <a:xfrm>
              <a:off x="955730" y="261526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BDBD92D8-B813-591D-AF1A-35CF8FF2E50B}"/>
                </a:ext>
              </a:extLst>
            </p:cNvPr>
            <p:cNvSpPr/>
            <p:nvPr/>
          </p:nvSpPr>
          <p:spPr>
            <a:xfrm>
              <a:off x="650518" y="139970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CC3C3B9-C24A-6FD6-7F29-0C678E22D89F}"/>
                </a:ext>
              </a:extLst>
            </p:cNvPr>
            <p:cNvSpPr/>
            <p:nvPr/>
          </p:nvSpPr>
          <p:spPr>
            <a:xfrm>
              <a:off x="1401571" y="2510375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E679E20-0D34-5850-EDB5-35481819986B}"/>
                </a:ext>
              </a:extLst>
            </p:cNvPr>
            <p:cNvSpPr/>
            <p:nvPr/>
          </p:nvSpPr>
          <p:spPr>
            <a:xfrm>
              <a:off x="1401571" y="3184177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C551FA66-B041-0C7A-3F0F-3CA62126BD61}"/>
                </a:ext>
              </a:extLst>
            </p:cNvPr>
            <p:cNvSpPr/>
            <p:nvPr/>
          </p:nvSpPr>
          <p:spPr>
            <a:xfrm>
              <a:off x="1401571" y="3857979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B0325D2-BB56-A039-B1B1-8B64BF3A9404}"/>
                </a:ext>
              </a:extLst>
            </p:cNvPr>
            <p:cNvSpPr/>
            <p:nvPr/>
          </p:nvSpPr>
          <p:spPr>
            <a:xfrm>
              <a:off x="4147819" y="2510375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F9EA0F6-51C7-DFAA-022E-C666D937974C}"/>
                </a:ext>
              </a:extLst>
            </p:cNvPr>
            <p:cNvSpPr/>
            <p:nvPr/>
          </p:nvSpPr>
          <p:spPr>
            <a:xfrm>
              <a:off x="4147819" y="3184177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0BB9893-840A-0B44-8D64-4355DCCF94D8}"/>
                </a:ext>
              </a:extLst>
            </p:cNvPr>
            <p:cNvSpPr/>
            <p:nvPr/>
          </p:nvSpPr>
          <p:spPr>
            <a:xfrm>
              <a:off x="4147819" y="3857979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C9C2B77-0DD2-099C-B9F9-7AB8E47AF39B}"/>
                </a:ext>
              </a:extLst>
            </p:cNvPr>
            <p:cNvSpPr/>
            <p:nvPr/>
          </p:nvSpPr>
          <p:spPr>
            <a:xfrm>
              <a:off x="6894067" y="2510375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C5301F9-02A2-3621-6D0E-777B2A919C63}"/>
                </a:ext>
              </a:extLst>
            </p:cNvPr>
            <p:cNvSpPr/>
            <p:nvPr/>
          </p:nvSpPr>
          <p:spPr>
            <a:xfrm>
              <a:off x="6894067" y="3184177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B7CFCE0-7AD4-8FE3-27B4-F30C21F6311C}"/>
                </a:ext>
              </a:extLst>
            </p:cNvPr>
            <p:cNvSpPr/>
            <p:nvPr/>
          </p:nvSpPr>
          <p:spPr>
            <a:xfrm>
              <a:off x="6894067" y="3857979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9640315" y="2510375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9640315" y="3184177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9640315" y="3857979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8" name="スマイル 57">
              <a:extLst>
                <a:ext uri="{FF2B5EF4-FFF2-40B4-BE49-F238E27FC236}">
                  <a16:creationId xmlns:a16="http://schemas.microsoft.com/office/drawing/2014/main" id="{7794D7A8-EE99-BC1A-C239-765A23555675}"/>
                </a:ext>
              </a:extLst>
            </p:cNvPr>
            <p:cNvSpPr/>
            <p:nvPr/>
          </p:nvSpPr>
          <p:spPr>
            <a:xfrm>
              <a:off x="617030" y="2111486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1A7E7685-257B-E646-B0DA-94D285556E8E}"/>
                </a:ext>
              </a:extLst>
            </p:cNvPr>
            <p:cNvSpPr/>
            <p:nvPr/>
          </p:nvSpPr>
          <p:spPr>
            <a:xfrm>
              <a:off x="3363280" y="2111486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3" name="スマイル 62">
              <a:extLst>
                <a:ext uri="{FF2B5EF4-FFF2-40B4-BE49-F238E27FC236}">
                  <a16:creationId xmlns:a16="http://schemas.microsoft.com/office/drawing/2014/main" id="{9FE75B75-E080-20E7-BC3D-337D69820D1C}"/>
                </a:ext>
              </a:extLst>
            </p:cNvPr>
            <p:cNvSpPr/>
            <p:nvPr/>
          </p:nvSpPr>
          <p:spPr>
            <a:xfrm>
              <a:off x="6109528" y="2111486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5" name="スマイル 64">
              <a:extLst>
                <a:ext uri="{FF2B5EF4-FFF2-40B4-BE49-F238E27FC236}">
                  <a16:creationId xmlns:a16="http://schemas.microsoft.com/office/drawing/2014/main" id="{0AC3DB2C-73F1-8CE0-D6A6-4122D2130054}"/>
                </a:ext>
              </a:extLst>
            </p:cNvPr>
            <p:cNvSpPr/>
            <p:nvPr/>
          </p:nvSpPr>
          <p:spPr>
            <a:xfrm>
              <a:off x="8855776" y="2111486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5" name="スマイル 74">
              <a:extLst>
                <a:ext uri="{FF2B5EF4-FFF2-40B4-BE49-F238E27FC236}">
                  <a16:creationId xmlns:a16="http://schemas.microsoft.com/office/drawing/2014/main" id="{7A56B624-7DAF-D82A-1FD0-387BBF9B79CC}"/>
                </a:ext>
              </a:extLst>
            </p:cNvPr>
            <p:cNvSpPr/>
            <p:nvPr/>
          </p:nvSpPr>
          <p:spPr>
            <a:xfrm>
              <a:off x="2997520" y="44101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6" name="スマイル 75">
              <a:extLst>
                <a:ext uri="{FF2B5EF4-FFF2-40B4-BE49-F238E27FC236}">
                  <a16:creationId xmlns:a16="http://schemas.microsoft.com/office/drawing/2014/main" id="{201C67FC-3FB2-349A-4053-6D195A48F052}"/>
                </a:ext>
              </a:extLst>
            </p:cNvPr>
            <p:cNvSpPr/>
            <p:nvPr/>
          </p:nvSpPr>
          <p:spPr>
            <a:xfrm>
              <a:off x="5743768" y="44101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9" name="スマイル 78">
              <a:extLst>
                <a:ext uri="{FF2B5EF4-FFF2-40B4-BE49-F238E27FC236}">
                  <a16:creationId xmlns:a16="http://schemas.microsoft.com/office/drawing/2014/main" id="{50174E59-F38C-D354-491D-EF3041CB5EE5}"/>
                </a:ext>
              </a:extLst>
            </p:cNvPr>
            <p:cNvSpPr/>
            <p:nvPr/>
          </p:nvSpPr>
          <p:spPr>
            <a:xfrm>
              <a:off x="8490016" y="44101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6318162C-1676-7E5C-643E-742E22ED4F39}"/>
                </a:ext>
              </a:extLst>
            </p:cNvPr>
            <p:cNvSpPr/>
            <p:nvPr/>
          </p:nvSpPr>
          <p:spPr>
            <a:xfrm>
              <a:off x="11236270" y="44101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93" name="乗算記号 92">
              <a:extLst>
                <a:ext uri="{FF2B5EF4-FFF2-40B4-BE49-F238E27FC236}">
                  <a16:creationId xmlns:a16="http://schemas.microsoft.com/office/drawing/2014/main" id="{3BC7DFC3-2B22-73B5-5F9F-8B6C6EC2EF92}"/>
                </a:ext>
              </a:extLst>
            </p:cNvPr>
            <p:cNvSpPr/>
            <p:nvPr/>
          </p:nvSpPr>
          <p:spPr>
            <a:xfrm>
              <a:off x="6079300" y="1742519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乗算記号 93">
              <a:extLst>
                <a:ext uri="{FF2B5EF4-FFF2-40B4-BE49-F238E27FC236}">
                  <a16:creationId xmlns:a16="http://schemas.microsoft.com/office/drawing/2014/main" id="{BF300AD0-5552-E283-C217-22DCFC005C0E}"/>
                </a:ext>
              </a:extLst>
            </p:cNvPr>
            <p:cNvSpPr/>
            <p:nvPr/>
          </p:nvSpPr>
          <p:spPr>
            <a:xfrm>
              <a:off x="8825548" y="1744940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乗算記号 94">
              <a:extLst>
                <a:ext uri="{FF2B5EF4-FFF2-40B4-BE49-F238E27FC236}">
                  <a16:creationId xmlns:a16="http://schemas.microsoft.com/office/drawing/2014/main" id="{55228B84-55F6-41D6-5F9B-6FA518362A34}"/>
                </a:ext>
              </a:extLst>
            </p:cNvPr>
            <p:cNvSpPr/>
            <p:nvPr/>
          </p:nvSpPr>
          <p:spPr>
            <a:xfrm>
              <a:off x="11206042" y="4717466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D06AC268-A5DE-021A-69AB-D78C7EEE84D8}"/>
                </a:ext>
              </a:extLst>
            </p:cNvPr>
            <p:cNvCxnSpPr>
              <a:cxnSpLocks/>
              <a:stCxn id="112" idx="2"/>
              <a:endCxn id="60" idx="0"/>
            </p:cNvCxnSpPr>
            <p:nvPr/>
          </p:nvCxnSpPr>
          <p:spPr>
            <a:xfrm>
              <a:off x="3532630" y="664571"/>
              <a:ext cx="0" cy="1446915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2F44F230-E8D0-FD5F-291D-C9F54448A2CA}"/>
                </a:ext>
              </a:extLst>
            </p:cNvPr>
            <p:cNvSpPr/>
            <p:nvPr/>
          </p:nvSpPr>
          <p:spPr>
            <a:xfrm>
              <a:off x="2957573" y="174925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064289A-5E0D-EDAE-DAC0-24DCA2A013E2}"/>
                </a:ext>
              </a:extLst>
            </p:cNvPr>
            <p:cNvSpPr/>
            <p:nvPr/>
          </p:nvSpPr>
          <p:spPr>
            <a:xfrm>
              <a:off x="8084309" y="6187438"/>
              <a:ext cx="1150114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B0536854-E4E4-872E-4B18-3FEC308C8F5C}"/>
                </a:ext>
              </a:extLst>
            </p:cNvPr>
            <p:cNvCxnSpPr>
              <a:cxnSpLocks/>
              <a:stCxn id="115" idx="0"/>
              <a:endCxn id="79" idx="4"/>
            </p:cNvCxnSpPr>
            <p:nvPr/>
          </p:nvCxnSpPr>
          <p:spPr>
            <a:xfrm flipV="1">
              <a:off x="8659366" y="4748804"/>
              <a:ext cx="0" cy="1438634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コネクタ: カギ線 118">
              <a:extLst>
                <a:ext uri="{FF2B5EF4-FFF2-40B4-BE49-F238E27FC236}">
                  <a16:creationId xmlns:a16="http://schemas.microsoft.com/office/drawing/2014/main" id="{CF097E7D-8E4E-904A-5F15-AE572EBE265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905754" y="-2719664"/>
              <a:ext cx="12700" cy="8238743"/>
            </a:xfrm>
            <a:prstGeom prst="bentConnector3">
              <a:avLst>
                <a:gd name="adj1" fmla="val 18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A701CC4A-D294-9964-7219-D061321800D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286242" y="1338915"/>
              <a:ext cx="6" cy="8238750"/>
            </a:xfrm>
            <a:prstGeom prst="bentConnector3">
              <a:avLst>
                <a:gd name="adj1" fmla="val -38100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4EC19D38-1409-4308-4FA5-DC829F23099C}"/>
                </a:ext>
              </a:extLst>
            </p:cNvPr>
            <p:cNvCxnSpPr>
              <a:cxnSpLocks/>
              <a:endCxn id="75" idx="4"/>
            </p:cNvCxnSpPr>
            <p:nvPr/>
          </p:nvCxnSpPr>
          <p:spPr>
            <a:xfrm flipV="1">
              <a:off x="3166870" y="4748804"/>
              <a:ext cx="0" cy="434023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41C8F20D-7D1F-6E0C-B922-F6EB65FF66B3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>
              <a:off x="786380" y="1675173"/>
              <a:ext cx="3" cy="436313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580A3D56-1F6B-DBB9-5CDA-388F490E1C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877" y="1182624"/>
              <a:ext cx="3" cy="65227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0A359399-06BF-82DF-DC07-91ED13AA8777}"/>
                </a:ext>
              </a:extLst>
            </p:cNvPr>
            <p:cNvCxnSpPr>
              <a:cxnSpLocks/>
              <a:endCxn id="76" idx="4"/>
            </p:cNvCxnSpPr>
            <p:nvPr/>
          </p:nvCxnSpPr>
          <p:spPr>
            <a:xfrm flipH="1" flipV="1">
              <a:off x="5913118" y="4748804"/>
              <a:ext cx="2" cy="92657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F90BAA91-5BF2-039E-5FFA-7CDE64C62925}"/>
                </a:ext>
              </a:extLst>
            </p:cNvPr>
            <p:cNvCxnSpPr>
              <a:cxnSpLocks/>
            </p:cNvCxnSpPr>
            <p:nvPr/>
          </p:nvCxnSpPr>
          <p:spPr>
            <a:xfrm>
              <a:off x="9025380" y="1598655"/>
              <a:ext cx="0" cy="23569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288D9849-279D-1DFA-CA70-EA5C69E3B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5620" y="5041392"/>
              <a:ext cx="0" cy="34012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C62732A4-C62E-B16E-1273-422DE24B493A}"/>
                </a:ext>
              </a:extLst>
            </p:cNvPr>
            <p:cNvCxnSpPr>
              <a:cxnSpLocks/>
              <a:stCxn id="58" idx="4"/>
              <a:endCxn id="29" idx="1"/>
            </p:cNvCxnSpPr>
            <p:nvPr/>
          </p:nvCxnSpPr>
          <p:spPr>
            <a:xfrm rot="16200000" flipH="1">
              <a:off x="267667" y="2968898"/>
              <a:ext cx="1652616" cy="615191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コネクタ: カギ線 151">
              <a:extLst>
                <a:ext uri="{FF2B5EF4-FFF2-40B4-BE49-F238E27FC236}">
                  <a16:creationId xmlns:a16="http://schemas.microsoft.com/office/drawing/2014/main" id="{E8B43450-232E-8B71-9CC8-11108A90248C}"/>
                </a:ext>
              </a:extLst>
            </p:cNvPr>
            <p:cNvCxnSpPr>
              <a:cxnSpLocks/>
              <a:stCxn id="75" idx="0"/>
              <a:endCxn id="27" idx="3"/>
            </p:cNvCxnSpPr>
            <p:nvPr/>
          </p:nvCxnSpPr>
          <p:spPr>
            <a:xfrm rot="16200000" flipV="1">
              <a:off x="2031825" y="3275058"/>
              <a:ext cx="1654906" cy="615185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コネクタ: カギ線 154">
              <a:extLst>
                <a:ext uri="{FF2B5EF4-FFF2-40B4-BE49-F238E27FC236}">
                  <a16:creationId xmlns:a16="http://schemas.microsoft.com/office/drawing/2014/main" id="{AE5969E2-DF00-92A9-8087-3A8564720723}"/>
                </a:ext>
              </a:extLst>
            </p:cNvPr>
            <p:cNvCxnSpPr>
              <a:cxnSpLocks/>
              <a:stCxn id="60" idx="4"/>
              <a:endCxn id="33" idx="1"/>
            </p:cNvCxnSpPr>
            <p:nvPr/>
          </p:nvCxnSpPr>
          <p:spPr>
            <a:xfrm rot="16200000" flipH="1">
              <a:off x="3013916" y="2968899"/>
              <a:ext cx="1652616" cy="615189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コネクタ: カギ線 157">
              <a:extLst>
                <a:ext uri="{FF2B5EF4-FFF2-40B4-BE49-F238E27FC236}">
                  <a16:creationId xmlns:a16="http://schemas.microsoft.com/office/drawing/2014/main" id="{16E0A508-029A-B6D8-F0B0-CA6C86D26F7B}"/>
                </a:ext>
              </a:extLst>
            </p:cNvPr>
            <p:cNvCxnSpPr>
              <a:cxnSpLocks/>
              <a:stCxn id="76" idx="0"/>
              <a:endCxn id="10" idx="3"/>
            </p:cNvCxnSpPr>
            <p:nvPr/>
          </p:nvCxnSpPr>
          <p:spPr>
            <a:xfrm rot="16200000" flipV="1">
              <a:off x="4778073" y="3275058"/>
              <a:ext cx="1654906" cy="615185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コネクタ: カギ線 160">
              <a:extLst>
                <a:ext uri="{FF2B5EF4-FFF2-40B4-BE49-F238E27FC236}">
                  <a16:creationId xmlns:a16="http://schemas.microsoft.com/office/drawing/2014/main" id="{2D4104D2-7473-9BA0-0B25-CDEE5FB4B7A5}"/>
                </a:ext>
              </a:extLst>
            </p:cNvPr>
            <p:cNvCxnSpPr>
              <a:cxnSpLocks/>
              <a:stCxn id="63" idx="4"/>
              <a:endCxn id="41" idx="1"/>
            </p:cNvCxnSpPr>
            <p:nvPr/>
          </p:nvCxnSpPr>
          <p:spPr>
            <a:xfrm rot="16200000" flipH="1">
              <a:off x="5760164" y="2968899"/>
              <a:ext cx="1652616" cy="615189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コネクタ: カギ線 163">
              <a:extLst>
                <a:ext uri="{FF2B5EF4-FFF2-40B4-BE49-F238E27FC236}">
                  <a16:creationId xmlns:a16="http://schemas.microsoft.com/office/drawing/2014/main" id="{3530B7FF-9515-5FF7-538F-F981262E70FB}"/>
                </a:ext>
              </a:extLst>
            </p:cNvPr>
            <p:cNvCxnSpPr>
              <a:cxnSpLocks/>
              <a:stCxn id="65" idx="4"/>
              <a:endCxn id="46" idx="1"/>
            </p:cNvCxnSpPr>
            <p:nvPr/>
          </p:nvCxnSpPr>
          <p:spPr>
            <a:xfrm rot="16200000" flipH="1">
              <a:off x="8506412" y="2968899"/>
              <a:ext cx="1652616" cy="615189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コネクタ: カギ線 166">
              <a:extLst>
                <a:ext uri="{FF2B5EF4-FFF2-40B4-BE49-F238E27FC236}">
                  <a16:creationId xmlns:a16="http://schemas.microsoft.com/office/drawing/2014/main" id="{71BB7398-D998-70E2-6325-1CAAC7130BFC}"/>
                </a:ext>
              </a:extLst>
            </p:cNvPr>
            <p:cNvCxnSpPr>
              <a:cxnSpLocks/>
              <a:stCxn id="79" idx="0"/>
              <a:endCxn id="35" idx="3"/>
            </p:cNvCxnSpPr>
            <p:nvPr/>
          </p:nvCxnSpPr>
          <p:spPr>
            <a:xfrm rot="16200000" flipV="1">
              <a:off x="7524321" y="3275058"/>
              <a:ext cx="1654906" cy="615185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2678ABE0-085C-B65F-5D4E-78C93C748DF2}"/>
                </a:ext>
              </a:extLst>
            </p:cNvPr>
            <p:cNvCxnSpPr>
              <a:cxnSpLocks/>
              <a:stCxn id="80" idx="0"/>
              <a:endCxn id="44" idx="3"/>
            </p:cNvCxnSpPr>
            <p:nvPr/>
          </p:nvCxnSpPr>
          <p:spPr>
            <a:xfrm rot="16200000" flipV="1">
              <a:off x="10270572" y="3275055"/>
              <a:ext cx="1654906" cy="615191"/>
            </a:xfrm>
            <a:prstGeom prst="bentConnector2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矢印コネクタ 182">
              <a:extLst>
                <a:ext uri="{FF2B5EF4-FFF2-40B4-BE49-F238E27FC236}">
                  <a16:creationId xmlns:a16="http://schemas.microsoft.com/office/drawing/2014/main" id="{FFD4CAD5-6565-326C-6A84-427C1DE59ED4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786377" y="3429000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175AA723-AA51-AF89-E902-AECC88EFDC9E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786377" y="2755198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921A8CC8-2136-8303-0F5F-80F7A45F10D9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2551685" y="4102802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92310984-C29D-9758-58A6-5F3D12B782A1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2551685" y="3429000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矢印コネクタ 195">
              <a:extLst>
                <a:ext uri="{FF2B5EF4-FFF2-40B4-BE49-F238E27FC236}">
                  <a16:creationId xmlns:a16="http://schemas.microsoft.com/office/drawing/2014/main" id="{74E7EFDA-5488-F561-1D2B-CB0081643F49}"/>
                </a:ext>
              </a:extLst>
            </p:cNvPr>
            <p:cNvCxnSpPr>
              <a:cxnSpLocks/>
            </p:cNvCxnSpPr>
            <p:nvPr/>
          </p:nvCxnSpPr>
          <p:spPr>
            <a:xfrm>
              <a:off x="3532629" y="3429000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矢印コネクタ 196">
              <a:extLst>
                <a:ext uri="{FF2B5EF4-FFF2-40B4-BE49-F238E27FC236}">
                  <a16:creationId xmlns:a16="http://schemas.microsoft.com/office/drawing/2014/main" id="{B9C94A58-26D2-F24E-E230-DE0D1CB439CD}"/>
                </a:ext>
              </a:extLst>
            </p:cNvPr>
            <p:cNvCxnSpPr>
              <a:cxnSpLocks/>
            </p:cNvCxnSpPr>
            <p:nvPr/>
          </p:nvCxnSpPr>
          <p:spPr>
            <a:xfrm>
              <a:off x="3532629" y="2755198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矢印コネクタ 197">
              <a:extLst>
                <a:ext uri="{FF2B5EF4-FFF2-40B4-BE49-F238E27FC236}">
                  <a16:creationId xmlns:a16="http://schemas.microsoft.com/office/drawing/2014/main" id="{C7E8F784-A63C-8E01-D0FB-A5CDEE4CEF3B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77" y="3429000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矢印コネクタ 198">
              <a:extLst>
                <a:ext uri="{FF2B5EF4-FFF2-40B4-BE49-F238E27FC236}">
                  <a16:creationId xmlns:a16="http://schemas.microsoft.com/office/drawing/2014/main" id="{78D9B431-8405-DB85-3153-3B3676BA0DDC}"/>
                </a:ext>
              </a:extLst>
            </p:cNvPr>
            <p:cNvCxnSpPr>
              <a:cxnSpLocks/>
            </p:cNvCxnSpPr>
            <p:nvPr/>
          </p:nvCxnSpPr>
          <p:spPr>
            <a:xfrm>
              <a:off x="6278877" y="2755198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8F901607-3C88-32BE-6D60-8691C0333FD9}"/>
                </a:ext>
              </a:extLst>
            </p:cNvPr>
            <p:cNvCxnSpPr>
              <a:cxnSpLocks/>
            </p:cNvCxnSpPr>
            <p:nvPr/>
          </p:nvCxnSpPr>
          <p:spPr>
            <a:xfrm>
              <a:off x="9025121" y="3438144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D2F8BEE-794B-4380-C6D2-EF0A5EE4DDD1}"/>
                </a:ext>
              </a:extLst>
            </p:cNvPr>
            <p:cNvCxnSpPr>
              <a:cxnSpLocks/>
            </p:cNvCxnSpPr>
            <p:nvPr/>
          </p:nvCxnSpPr>
          <p:spPr>
            <a:xfrm>
              <a:off x="9025121" y="2764342"/>
              <a:ext cx="615194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矢印コネクタ 201">
              <a:extLst>
                <a:ext uri="{FF2B5EF4-FFF2-40B4-BE49-F238E27FC236}">
                  <a16:creationId xmlns:a16="http://schemas.microsoft.com/office/drawing/2014/main" id="{20BC2AD3-67A8-74CE-DDCE-135D9709A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933" y="4102802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675A58D3-12ED-9878-D306-F45236849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933" y="3429000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20095C50-C28D-78F7-BC37-C3A932AFA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181" y="4115188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矢印コネクタ 204">
              <a:extLst>
                <a:ext uri="{FF2B5EF4-FFF2-40B4-BE49-F238E27FC236}">
                  <a16:creationId xmlns:a16="http://schemas.microsoft.com/office/drawing/2014/main" id="{1A169BD6-3D21-3A85-D4F3-54E6F5E89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4181" y="3441386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EADDF4E8-4292-DA71-BFF4-EE5DB49DB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0435" y="4115382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D8384AF0-D05F-8E31-3E2D-E64275741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0435" y="3441580"/>
              <a:ext cx="615185" cy="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二等辺三角形 219">
              <a:extLst>
                <a:ext uri="{FF2B5EF4-FFF2-40B4-BE49-F238E27FC236}">
                  <a16:creationId xmlns:a16="http://schemas.microsoft.com/office/drawing/2014/main" id="{84AF96CB-D10B-197F-34BC-85CBA9DA688D}"/>
                </a:ext>
              </a:extLst>
            </p:cNvPr>
            <p:cNvSpPr/>
            <p:nvPr/>
          </p:nvSpPr>
          <p:spPr>
            <a:xfrm rot="16200000">
              <a:off x="1003306" y="1361099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52482706-338E-CC78-347E-6AB7E500BAF7}"/>
                </a:ext>
              </a:extLst>
            </p:cNvPr>
            <p:cNvSpPr/>
            <p:nvPr/>
          </p:nvSpPr>
          <p:spPr>
            <a:xfrm>
              <a:off x="1209922" y="1299449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358DD83F-CCEF-2A42-19AC-AE57A80509F2}"/>
                </a:ext>
              </a:extLst>
            </p:cNvPr>
            <p:cNvSpPr/>
            <p:nvPr/>
          </p:nvSpPr>
          <p:spPr>
            <a:xfrm>
              <a:off x="1207018" y="151035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6" name="二等辺三角形 225">
              <a:extLst>
                <a:ext uri="{FF2B5EF4-FFF2-40B4-BE49-F238E27FC236}">
                  <a16:creationId xmlns:a16="http://schemas.microsoft.com/office/drawing/2014/main" id="{3D15CC92-AC72-4DC9-7C52-C8EA29FE98DA}"/>
                </a:ext>
              </a:extLst>
            </p:cNvPr>
            <p:cNvSpPr/>
            <p:nvPr/>
          </p:nvSpPr>
          <p:spPr>
            <a:xfrm rot="16200000">
              <a:off x="3753208" y="1361334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7" name="フローチャート: 書類 226">
              <a:extLst>
                <a:ext uri="{FF2B5EF4-FFF2-40B4-BE49-F238E27FC236}">
                  <a16:creationId xmlns:a16="http://schemas.microsoft.com/office/drawing/2014/main" id="{D5CB0ACE-401C-0A0F-3C4F-19978CB62E42}"/>
                </a:ext>
              </a:extLst>
            </p:cNvPr>
            <p:cNvSpPr/>
            <p:nvPr/>
          </p:nvSpPr>
          <p:spPr>
            <a:xfrm>
              <a:off x="3959824" y="1299684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Domain=me.example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E86A4F71-D878-2330-F31C-65916E6473FC}"/>
                </a:ext>
              </a:extLst>
            </p:cNvPr>
            <p:cNvSpPr/>
            <p:nvPr/>
          </p:nvSpPr>
          <p:spPr>
            <a:xfrm>
              <a:off x="3956920" y="151059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32" name="二等辺三角形 231">
              <a:extLst>
                <a:ext uri="{FF2B5EF4-FFF2-40B4-BE49-F238E27FC236}">
                  <a16:creationId xmlns:a16="http://schemas.microsoft.com/office/drawing/2014/main" id="{72AF3C73-2220-386F-B3A4-E75D296E7CA2}"/>
                </a:ext>
              </a:extLst>
            </p:cNvPr>
            <p:cNvSpPr/>
            <p:nvPr/>
          </p:nvSpPr>
          <p:spPr>
            <a:xfrm rot="16200000">
              <a:off x="6498159" y="1368413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33" name="フローチャート: 書類 232">
              <a:extLst>
                <a:ext uri="{FF2B5EF4-FFF2-40B4-BE49-F238E27FC236}">
                  <a16:creationId xmlns:a16="http://schemas.microsoft.com/office/drawing/2014/main" id="{459C0C1F-D27F-328B-481A-789904138880}"/>
                </a:ext>
              </a:extLst>
            </p:cNvPr>
            <p:cNvSpPr/>
            <p:nvPr/>
          </p:nvSpPr>
          <p:spPr>
            <a:xfrm>
              <a:off x="6704775" y="1306763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Domain=sub.me.example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42C1443E-6E5D-5ED6-F5A3-5C7B4FDD69B3}"/>
                </a:ext>
              </a:extLst>
            </p:cNvPr>
            <p:cNvSpPr/>
            <p:nvPr/>
          </p:nvSpPr>
          <p:spPr>
            <a:xfrm>
              <a:off x="6701871" y="1517673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36" name="二等辺三角形 235">
              <a:extLst>
                <a:ext uri="{FF2B5EF4-FFF2-40B4-BE49-F238E27FC236}">
                  <a16:creationId xmlns:a16="http://schemas.microsoft.com/office/drawing/2014/main" id="{C7EC98A9-4AC1-33C5-E406-A854ABBC22D8}"/>
                </a:ext>
              </a:extLst>
            </p:cNvPr>
            <p:cNvSpPr/>
            <p:nvPr/>
          </p:nvSpPr>
          <p:spPr>
            <a:xfrm rot="16200000">
              <a:off x="9244722" y="1349189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37" name="フローチャート: 書類 236">
              <a:extLst>
                <a:ext uri="{FF2B5EF4-FFF2-40B4-BE49-F238E27FC236}">
                  <a16:creationId xmlns:a16="http://schemas.microsoft.com/office/drawing/2014/main" id="{403AA5F8-05B8-1C48-1622-6D96EA469F09}"/>
                </a:ext>
              </a:extLst>
            </p:cNvPr>
            <p:cNvSpPr/>
            <p:nvPr/>
          </p:nvSpPr>
          <p:spPr>
            <a:xfrm>
              <a:off x="9451338" y="1287539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Domain=you.example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1A45B943-FE6C-CC85-69A0-B15B0B7BE909}"/>
                </a:ext>
              </a:extLst>
            </p:cNvPr>
            <p:cNvSpPr/>
            <p:nvPr/>
          </p:nvSpPr>
          <p:spPr>
            <a:xfrm>
              <a:off x="9448434" y="149844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0" name="フローチャート: 書類 239">
              <a:extLst>
                <a:ext uri="{FF2B5EF4-FFF2-40B4-BE49-F238E27FC236}">
                  <a16:creationId xmlns:a16="http://schemas.microsoft.com/office/drawing/2014/main" id="{D8B73A13-1660-8FD0-176F-7F3FDBAB916C}"/>
                </a:ext>
              </a:extLst>
            </p:cNvPr>
            <p:cNvSpPr/>
            <p:nvPr/>
          </p:nvSpPr>
          <p:spPr>
            <a:xfrm>
              <a:off x="1212976" y="5100318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41" name="二等辺三角形 240">
              <a:extLst>
                <a:ext uri="{FF2B5EF4-FFF2-40B4-BE49-F238E27FC236}">
                  <a16:creationId xmlns:a16="http://schemas.microsoft.com/office/drawing/2014/main" id="{36838F16-0B8B-85BE-900D-0E6A80CCF07F}"/>
                </a:ext>
              </a:extLst>
            </p:cNvPr>
            <p:cNvSpPr/>
            <p:nvPr/>
          </p:nvSpPr>
          <p:spPr>
            <a:xfrm rot="5400000">
              <a:off x="2873121" y="5120263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D011ED76-9A83-AC62-249B-BA60DF68F4DF}"/>
                </a:ext>
              </a:extLst>
            </p:cNvPr>
            <p:cNvSpPr/>
            <p:nvPr/>
          </p:nvSpPr>
          <p:spPr>
            <a:xfrm>
              <a:off x="2673899" y="5262212"/>
              <a:ext cx="67140" cy="9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4" name="フローチャート: 書類 243">
              <a:extLst>
                <a:ext uri="{FF2B5EF4-FFF2-40B4-BE49-F238E27FC236}">
                  <a16:creationId xmlns:a16="http://schemas.microsoft.com/office/drawing/2014/main" id="{27F78DA2-71B0-11BC-58CB-E20D60AE9568}"/>
                </a:ext>
              </a:extLst>
            </p:cNvPr>
            <p:cNvSpPr/>
            <p:nvPr/>
          </p:nvSpPr>
          <p:spPr>
            <a:xfrm>
              <a:off x="3956115" y="5100318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Domain=me.example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45" name="二等辺三角形 244">
              <a:extLst>
                <a:ext uri="{FF2B5EF4-FFF2-40B4-BE49-F238E27FC236}">
                  <a16:creationId xmlns:a16="http://schemas.microsoft.com/office/drawing/2014/main" id="{8906EF1F-F762-629D-DC96-CFA975939E3B}"/>
                </a:ext>
              </a:extLst>
            </p:cNvPr>
            <p:cNvSpPr/>
            <p:nvPr/>
          </p:nvSpPr>
          <p:spPr>
            <a:xfrm rot="5400000">
              <a:off x="5616260" y="5120263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1CC87742-11B6-0FC5-C9B6-F32CFF610894}"/>
                </a:ext>
              </a:extLst>
            </p:cNvPr>
            <p:cNvSpPr/>
            <p:nvPr/>
          </p:nvSpPr>
          <p:spPr>
            <a:xfrm>
              <a:off x="5417038" y="5262212"/>
              <a:ext cx="67140" cy="9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2" name="フローチャート: 書類 251">
              <a:extLst>
                <a:ext uri="{FF2B5EF4-FFF2-40B4-BE49-F238E27FC236}">
                  <a16:creationId xmlns:a16="http://schemas.microsoft.com/office/drawing/2014/main" id="{0CE519B4-1E07-9BC1-22B3-5C1AAFBDE59A}"/>
                </a:ext>
              </a:extLst>
            </p:cNvPr>
            <p:cNvSpPr/>
            <p:nvPr/>
          </p:nvSpPr>
          <p:spPr>
            <a:xfrm>
              <a:off x="9446203" y="5099048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53" name="二等辺三角形 252">
              <a:extLst>
                <a:ext uri="{FF2B5EF4-FFF2-40B4-BE49-F238E27FC236}">
                  <a16:creationId xmlns:a16="http://schemas.microsoft.com/office/drawing/2014/main" id="{87164A35-1913-4A33-96A5-5A11B73BD73C}"/>
                </a:ext>
              </a:extLst>
            </p:cNvPr>
            <p:cNvSpPr/>
            <p:nvPr/>
          </p:nvSpPr>
          <p:spPr>
            <a:xfrm rot="5400000">
              <a:off x="11106348" y="5118993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25588119-7C12-BDE6-AECA-3FF76621F8F7}"/>
                </a:ext>
              </a:extLst>
            </p:cNvPr>
            <p:cNvSpPr/>
            <p:nvPr/>
          </p:nvSpPr>
          <p:spPr>
            <a:xfrm>
              <a:off x="10907126" y="5260942"/>
              <a:ext cx="67140" cy="9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8" name="フローチャート: 書類 247">
              <a:extLst>
                <a:ext uri="{FF2B5EF4-FFF2-40B4-BE49-F238E27FC236}">
                  <a16:creationId xmlns:a16="http://schemas.microsoft.com/office/drawing/2014/main" id="{42DFC892-61D0-42EF-E868-718DB0BB0B60}"/>
                </a:ext>
              </a:extLst>
            </p:cNvPr>
            <p:cNvSpPr/>
            <p:nvPr/>
          </p:nvSpPr>
          <p:spPr>
            <a:xfrm>
              <a:off x="6702361" y="5100318"/>
              <a:ext cx="1528063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Domain=sub.me.example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49" name="二等辺三角形 248">
              <a:extLst>
                <a:ext uri="{FF2B5EF4-FFF2-40B4-BE49-F238E27FC236}">
                  <a16:creationId xmlns:a16="http://schemas.microsoft.com/office/drawing/2014/main" id="{1EA7395C-6D20-6997-E62E-9AB5DD47DC70}"/>
                </a:ext>
              </a:extLst>
            </p:cNvPr>
            <p:cNvSpPr/>
            <p:nvPr/>
          </p:nvSpPr>
          <p:spPr>
            <a:xfrm rot="5400000">
              <a:off x="8362506" y="5120263"/>
              <a:ext cx="74534" cy="36253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FAC1BC20-D35F-E37A-2DA6-128689316CA6}"/>
                </a:ext>
              </a:extLst>
            </p:cNvPr>
            <p:cNvSpPr/>
            <p:nvPr/>
          </p:nvSpPr>
          <p:spPr>
            <a:xfrm>
              <a:off x="8163284" y="5262212"/>
              <a:ext cx="67140" cy="91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3" name="楕円 192">
            <a:extLst>
              <a:ext uri="{FF2B5EF4-FFF2-40B4-BE49-F238E27FC236}">
                <a16:creationId xmlns:a16="http://schemas.microsoft.com/office/drawing/2014/main" id="{69629A7F-0124-98B3-B812-E6620FC40BD6}"/>
              </a:ext>
            </a:extLst>
          </p:cNvPr>
          <p:cNvSpPr/>
          <p:nvPr/>
        </p:nvSpPr>
        <p:spPr>
          <a:xfrm>
            <a:off x="8056708" y="3117821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FADF461C-51FE-0189-C274-A49E6EC32D4C}"/>
              </a:ext>
            </a:extLst>
          </p:cNvPr>
          <p:cNvSpPr/>
          <p:nvPr/>
        </p:nvSpPr>
        <p:spPr>
          <a:xfrm>
            <a:off x="5309753" y="3100880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F590D1B8-9DE8-A73F-8E2F-C64A4D0511ED}"/>
              </a:ext>
            </a:extLst>
          </p:cNvPr>
          <p:cNvSpPr/>
          <p:nvPr/>
        </p:nvSpPr>
        <p:spPr>
          <a:xfrm>
            <a:off x="5321288" y="242713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楕円 216">
            <a:extLst>
              <a:ext uri="{FF2B5EF4-FFF2-40B4-BE49-F238E27FC236}">
                <a16:creationId xmlns:a16="http://schemas.microsoft.com/office/drawing/2014/main" id="{4E90319E-9461-D285-2BE9-F959E7920EA6}"/>
              </a:ext>
            </a:extLst>
          </p:cNvPr>
          <p:cNvSpPr/>
          <p:nvPr/>
        </p:nvSpPr>
        <p:spPr>
          <a:xfrm>
            <a:off x="2529116" y="311874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3" name="グループ化 222">
            <a:extLst>
              <a:ext uri="{FF2B5EF4-FFF2-40B4-BE49-F238E27FC236}">
                <a16:creationId xmlns:a16="http://schemas.microsoft.com/office/drawing/2014/main" id="{6BF403B5-FB3B-0EF8-5C2C-DEE6945411BF}"/>
              </a:ext>
            </a:extLst>
          </p:cNvPr>
          <p:cNvGrpSpPr/>
          <p:nvPr/>
        </p:nvGrpSpPr>
        <p:grpSpPr>
          <a:xfrm>
            <a:off x="1399985" y="2510375"/>
            <a:ext cx="9388858" cy="1837250"/>
            <a:chOff x="1342292" y="2510375"/>
            <a:chExt cx="9388858" cy="1837250"/>
          </a:xfrm>
        </p:grpSpPr>
        <p:grpSp>
          <p:nvGrpSpPr>
            <p:cNvPr id="354" name="グループ化 353">
              <a:extLst>
                <a:ext uri="{FF2B5EF4-FFF2-40B4-BE49-F238E27FC236}">
                  <a16:creationId xmlns:a16="http://schemas.microsoft.com/office/drawing/2014/main" id="{E1B5178C-7C34-CB26-3FE5-A5B63FE70CCB}"/>
                </a:ext>
              </a:extLst>
            </p:cNvPr>
            <p:cNvGrpSpPr/>
            <p:nvPr/>
          </p:nvGrpSpPr>
          <p:grpSpPr>
            <a:xfrm>
              <a:off x="1342292" y="2510375"/>
              <a:ext cx="1150114" cy="1837250"/>
              <a:chOff x="2762660" y="2311020"/>
              <a:chExt cx="1150114" cy="1837250"/>
            </a:xfrm>
          </p:grpSpPr>
          <p:sp>
            <p:nvSpPr>
              <p:cNvPr id="367" name="正方形/長方形 366">
                <a:extLst>
                  <a:ext uri="{FF2B5EF4-FFF2-40B4-BE49-F238E27FC236}">
                    <a16:creationId xmlns:a16="http://schemas.microsoft.com/office/drawing/2014/main" id="{17F44252-02B4-6B01-0ACA-9E4019951FE5}"/>
                  </a:ext>
                </a:extLst>
              </p:cNvPr>
              <p:cNvSpPr/>
              <p:nvPr/>
            </p:nvSpPr>
            <p:spPr>
              <a:xfrm>
                <a:off x="2762660" y="2311020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>
                    <a:solidFill>
                      <a:srgbClr val="0070C0"/>
                    </a:solidFill>
                  </a:rPr>
                  <a:t>sub. </a:t>
                </a:r>
                <a:r>
                  <a:rPr lang="en-US" altLang="ja-JP" sz="800"/>
                  <a:t>me.example</a:t>
                </a:r>
                <a:endParaRPr kumimoji="1" lang="ja-JP" altLang="en-US" sz="800"/>
              </a:p>
            </p:txBody>
          </p:sp>
          <p:sp>
            <p:nvSpPr>
              <p:cNvPr id="368" name="正方形/長方形 367">
                <a:extLst>
                  <a:ext uri="{FF2B5EF4-FFF2-40B4-BE49-F238E27FC236}">
                    <a16:creationId xmlns:a16="http://schemas.microsoft.com/office/drawing/2014/main" id="{23F8C735-1178-CFA1-702A-6442DBABA661}"/>
                  </a:ext>
                </a:extLst>
              </p:cNvPr>
              <p:cNvSpPr/>
              <p:nvPr/>
            </p:nvSpPr>
            <p:spPr>
              <a:xfrm>
                <a:off x="2762660" y="2984822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sub.me.example</a:t>
                </a:r>
                <a:endParaRPr kumimoji="1" lang="ja-JP" altLang="en-US" sz="800"/>
              </a:p>
            </p:txBody>
          </p:sp>
          <p:sp>
            <p:nvSpPr>
              <p:cNvPr id="369" name="正方形/長方形 368">
                <a:extLst>
                  <a:ext uri="{FF2B5EF4-FFF2-40B4-BE49-F238E27FC236}">
                    <a16:creationId xmlns:a16="http://schemas.microsoft.com/office/drawing/2014/main" id="{A2FA3017-35DD-5E48-0C7A-E921528C4B21}"/>
                  </a:ext>
                </a:extLst>
              </p:cNvPr>
              <p:cNvSpPr/>
              <p:nvPr/>
            </p:nvSpPr>
            <p:spPr>
              <a:xfrm>
                <a:off x="2762660" y="3658624"/>
                <a:ext cx="1150114" cy="48964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you.example</a:t>
                </a:r>
                <a:endParaRPr kumimoji="1" lang="ja-JP" altLang="en-US" sz="800"/>
              </a:p>
            </p:txBody>
          </p:sp>
        </p:grpSp>
        <p:grpSp>
          <p:nvGrpSpPr>
            <p:cNvPr id="355" name="グループ化 354">
              <a:extLst>
                <a:ext uri="{FF2B5EF4-FFF2-40B4-BE49-F238E27FC236}">
                  <a16:creationId xmlns:a16="http://schemas.microsoft.com/office/drawing/2014/main" id="{63B78115-86AF-C98E-A3B3-AC3A05AFFE1D}"/>
                </a:ext>
              </a:extLst>
            </p:cNvPr>
            <p:cNvGrpSpPr/>
            <p:nvPr/>
          </p:nvGrpSpPr>
          <p:grpSpPr>
            <a:xfrm>
              <a:off x="4088540" y="2510375"/>
              <a:ext cx="1150114" cy="1837250"/>
              <a:chOff x="2762660" y="2311020"/>
              <a:chExt cx="1150114" cy="1837250"/>
            </a:xfrm>
          </p:grpSpPr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9BFE70FD-CD34-87FE-7BEF-71535D19F1ED}"/>
                  </a:ext>
                </a:extLst>
              </p:cNvPr>
              <p:cNvSpPr/>
              <p:nvPr/>
            </p:nvSpPr>
            <p:spPr>
              <a:xfrm>
                <a:off x="2762660" y="2311020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>
                    <a:solidFill>
                      <a:srgbClr val="0070C0"/>
                    </a:solidFill>
                  </a:rPr>
                  <a:t>sub.</a:t>
                </a:r>
                <a:r>
                  <a:rPr lang="en-US" altLang="ja-JP" sz="800"/>
                  <a:t>me.example</a:t>
                </a:r>
                <a:endParaRPr kumimoji="1" lang="ja-JP" altLang="en-US" sz="800"/>
              </a:p>
            </p:txBody>
          </p:sp>
          <p:sp>
            <p:nvSpPr>
              <p:cNvPr id="365" name="正方形/長方形 364">
                <a:extLst>
                  <a:ext uri="{FF2B5EF4-FFF2-40B4-BE49-F238E27FC236}">
                    <a16:creationId xmlns:a16="http://schemas.microsoft.com/office/drawing/2014/main" id="{28F1D8F2-9A08-9618-AC71-1316B8D9CC74}"/>
                  </a:ext>
                </a:extLst>
              </p:cNvPr>
              <p:cNvSpPr/>
              <p:nvPr/>
            </p:nvSpPr>
            <p:spPr>
              <a:xfrm>
                <a:off x="2762660" y="2984822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sub.me.example</a:t>
                </a:r>
                <a:endParaRPr kumimoji="1" lang="ja-JP" altLang="en-US" sz="800"/>
              </a:p>
            </p:txBody>
          </p:sp>
          <p:sp>
            <p:nvSpPr>
              <p:cNvPr id="366" name="正方形/長方形 365">
                <a:extLst>
                  <a:ext uri="{FF2B5EF4-FFF2-40B4-BE49-F238E27FC236}">
                    <a16:creationId xmlns:a16="http://schemas.microsoft.com/office/drawing/2014/main" id="{8DCAB6B6-EBF9-004F-2BBD-48BC114827F3}"/>
                  </a:ext>
                </a:extLst>
              </p:cNvPr>
              <p:cNvSpPr/>
              <p:nvPr/>
            </p:nvSpPr>
            <p:spPr>
              <a:xfrm>
                <a:off x="2762660" y="3658624"/>
                <a:ext cx="1150114" cy="48964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you.example</a:t>
                </a:r>
                <a:endParaRPr kumimoji="1" lang="ja-JP" altLang="en-US" sz="800"/>
              </a:p>
            </p:txBody>
          </p:sp>
        </p:grpSp>
        <p:grpSp>
          <p:nvGrpSpPr>
            <p:cNvPr id="356" name="グループ化 355">
              <a:extLst>
                <a:ext uri="{FF2B5EF4-FFF2-40B4-BE49-F238E27FC236}">
                  <a16:creationId xmlns:a16="http://schemas.microsoft.com/office/drawing/2014/main" id="{FAC8DA77-3FDE-7331-A8C8-943AF5E3DA76}"/>
                </a:ext>
              </a:extLst>
            </p:cNvPr>
            <p:cNvGrpSpPr/>
            <p:nvPr/>
          </p:nvGrpSpPr>
          <p:grpSpPr>
            <a:xfrm>
              <a:off x="6834788" y="2510375"/>
              <a:ext cx="1150114" cy="1837250"/>
              <a:chOff x="2762660" y="2311020"/>
              <a:chExt cx="1150114" cy="1837250"/>
            </a:xfrm>
          </p:grpSpPr>
          <p:sp>
            <p:nvSpPr>
              <p:cNvPr id="361" name="正方形/長方形 360">
                <a:extLst>
                  <a:ext uri="{FF2B5EF4-FFF2-40B4-BE49-F238E27FC236}">
                    <a16:creationId xmlns:a16="http://schemas.microsoft.com/office/drawing/2014/main" id="{CF973AFE-2426-7459-533D-C3A916E9A4D5}"/>
                  </a:ext>
                </a:extLst>
              </p:cNvPr>
              <p:cNvSpPr/>
              <p:nvPr/>
            </p:nvSpPr>
            <p:spPr>
              <a:xfrm>
                <a:off x="2762660" y="2311020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>
                    <a:solidFill>
                      <a:srgbClr val="0070C0"/>
                    </a:solidFill>
                  </a:rPr>
                  <a:t>sub. </a:t>
                </a:r>
                <a:r>
                  <a:rPr lang="en-US" altLang="ja-JP" sz="800"/>
                  <a:t>me.example</a:t>
                </a:r>
                <a:endParaRPr kumimoji="1" lang="ja-JP" altLang="en-US" sz="800"/>
              </a:p>
            </p:txBody>
          </p:sp>
          <p:sp>
            <p:nvSpPr>
              <p:cNvPr id="362" name="正方形/長方形 361">
                <a:extLst>
                  <a:ext uri="{FF2B5EF4-FFF2-40B4-BE49-F238E27FC236}">
                    <a16:creationId xmlns:a16="http://schemas.microsoft.com/office/drawing/2014/main" id="{014A4719-B10E-C9E4-B5A3-58470C24423B}"/>
                  </a:ext>
                </a:extLst>
              </p:cNvPr>
              <p:cNvSpPr/>
              <p:nvPr/>
            </p:nvSpPr>
            <p:spPr>
              <a:xfrm>
                <a:off x="2762660" y="2984822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sub.me.example</a:t>
                </a:r>
                <a:endParaRPr kumimoji="1" lang="ja-JP" altLang="en-US" sz="800"/>
              </a:p>
            </p:txBody>
          </p:sp>
          <p:sp>
            <p:nvSpPr>
              <p:cNvPr id="363" name="正方形/長方形 362">
                <a:extLst>
                  <a:ext uri="{FF2B5EF4-FFF2-40B4-BE49-F238E27FC236}">
                    <a16:creationId xmlns:a16="http://schemas.microsoft.com/office/drawing/2014/main" id="{F17349FD-B4E1-937A-1A50-6613C190E013}"/>
                  </a:ext>
                </a:extLst>
              </p:cNvPr>
              <p:cNvSpPr/>
              <p:nvPr/>
            </p:nvSpPr>
            <p:spPr>
              <a:xfrm>
                <a:off x="2762660" y="3658624"/>
                <a:ext cx="1150114" cy="48964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you.example</a:t>
                </a:r>
                <a:endParaRPr kumimoji="1" lang="ja-JP" altLang="en-US" sz="800"/>
              </a:p>
            </p:txBody>
          </p:sp>
        </p:grpSp>
        <p:grpSp>
          <p:nvGrpSpPr>
            <p:cNvPr id="357" name="グループ化 356">
              <a:extLst>
                <a:ext uri="{FF2B5EF4-FFF2-40B4-BE49-F238E27FC236}">
                  <a16:creationId xmlns:a16="http://schemas.microsoft.com/office/drawing/2014/main" id="{CA01C22B-EBCD-ED38-0BFA-19F1DCC122C8}"/>
                </a:ext>
              </a:extLst>
            </p:cNvPr>
            <p:cNvGrpSpPr/>
            <p:nvPr/>
          </p:nvGrpSpPr>
          <p:grpSpPr>
            <a:xfrm>
              <a:off x="9581036" y="2510375"/>
              <a:ext cx="1150114" cy="1837250"/>
              <a:chOff x="2762660" y="2311020"/>
              <a:chExt cx="1150114" cy="1837250"/>
            </a:xfrm>
          </p:grpSpPr>
          <p:sp>
            <p:nvSpPr>
              <p:cNvPr id="358" name="正方形/長方形 357">
                <a:extLst>
                  <a:ext uri="{FF2B5EF4-FFF2-40B4-BE49-F238E27FC236}">
                    <a16:creationId xmlns:a16="http://schemas.microsoft.com/office/drawing/2014/main" id="{8718CB2E-9537-539C-83A0-D0BD13F776E6}"/>
                  </a:ext>
                </a:extLst>
              </p:cNvPr>
              <p:cNvSpPr/>
              <p:nvPr/>
            </p:nvSpPr>
            <p:spPr>
              <a:xfrm>
                <a:off x="2762660" y="2311020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>
                    <a:solidFill>
                      <a:srgbClr val="0070C0"/>
                    </a:solidFill>
                  </a:rPr>
                  <a:t>sub. </a:t>
                </a:r>
                <a:r>
                  <a:rPr lang="en-US" altLang="ja-JP" sz="800"/>
                  <a:t>me.example</a:t>
                </a:r>
                <a:endParaRPr kumimoji="1" lang="ja-JP" altLang="en-US" sz="800"/>
              </a:p>
            </p:txBody>
          </p:sp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BEF69B4E-F03F-2527-0B7C-D80A9152C76A}"/>
                  </a:ext>
                </a:extLst>
              </p:cNvPr>
              <p:cNvSpPr/>
              <p:nvPr/>
            </p:nvSpPr>
            <p:spPr>
              <a:xfrm>
                <a:off x="2762660" y="2984822"/>
                <a:ext cx="1150114" cy="489646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sub.me.example</a:t>
                </a:r>
                <a:endParaRPr kumimoji="1" lang="ja-JP" altLang="en-US" sz="800"/>
              </a:p>
            </p:txBody>
          </p:sp>
          <p:sp>
            <p:nvSpPr>
              <p:cNvPr id="360" name="正方形/長方形 359">
                <a:extLst>
                  <a:ext uri="{FF2B5EF4-FFF2-40B4-BE49-F238E27FC236}">
                    <a16:creationId xmlns:a16="http://schemas.microsoft.com/office/drawing/2014/main" id="{B64BC2E4-A675-1311-8249-7B4674F1222A}"/>
                  </a:ext>
                </a:extLst>
              </p:cNvPr>
              <p:cNvSpPr/>
              <p:nvPr/>
            </p:nvSpPr>
            <p:spPr>
              <a:xfrm>
                <a:off x="2762660" y="3658624"/>
                <a:ext cx="1150114" cy="48964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/>
                  <a:t>you.example</a:t>
                </a:r>
                <a:endParaRPr kumimoji="1" lang="ja-JP" altLang="en-US" sz="800"/>
              </a:p>
            </p:txBody>
          </p:sp>
        </p:grpSp>
      </p:grpSp>
      <p:sp>
        <p:nvSpPr>
          <p:cNvPr id="264" name="スマイル 263">
            <a:extLst>
              <a:ext uri="{FF2B5EF4-FFF2-40B4-BE49-F238E27FC236}">
                <a16:creationId xmlns:a16="http://schemas.microsoft.com/office/drawing/2014/main" id="{6DC8AFC3-EEA5-3DF6-84B3-8B18F1BEC285}"/>
              </a:ext>
            </a:extLst>
          </p:cNvPr>
          <p:cNvSpPr/>
          <p:nvPr/>
        </p:nvSpPr>
        <p:spPr>
          <a:xfrm>
            <a:off x="2995934" y="44101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265" name="スマイル 264">
            <a:extLst>
              <a:ext uri="{FF2B5EF4-FFF2-40B4-BE49-F238E27FC236}">
                <a16:creationId xmlns:a16="http://schemas.microsoft.com/office/drawing/2014/main" id="{871BF294-BA38-26AD-1E99-FB29A786F327}"/>
              </a:ext>
            </a:extLst>
          </p:cNvPr>
          <p:cNvSpPr/>
          <p:nvPr/>
        </p:nvSpPr>
        <p:spPr>
          <a:xfrm>
            <a:off x="5742182" y="44101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266" name="スマイル 265">
            <a:extLst>
              <a:ext uri="{FF2B5EF4-FFF2-40B4-BE49-F238E27FC236}">
                <a16:creationId xmlns:a16="http://schemas.microsoft.com/office/drawing/2014/main" id="{6CC0F4B8-5473-75BF-5F70-CE5B5CFFC0F5}"/>
              </a:ext>
            </a:extLst>
          </p:cNvPr>
          <p:cNvSpPr/>
          <p:nvPr/>
        </p:nvSpPr>
        <p:spPr>
          <a:xfrm>
            <a:off x="8488430" y="44101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267" name="スマイル 266">
            <a:extLst>
              <a:ext uri="{FF2B5EF4-FFF2-40B4-BE49-F238E27FC236}">
                <a16:creationId xmlns:a16="http://schemas.microsoft.com/office/drawing/2014/main" id="{66D9570F-7EDC-2168-4CE5-DAB11E220443}"/>
              </a:ext>
            </a:extLst>
          </p:cNvPr>
          <p:cNvSpPr/>
          <p:nvPr/>
        </p:nvSpPr>
        <p:spPr>
          <a:xfrm>
            <a:off x="11234684" y="44101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pic>
        <p:nvPicPr>
          <p:cNvPr id="269" name="図 26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A8A0D5CE-D2B2-EBBF-B418-A556C52B1C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51" y="518282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2" name="乗算記号 271">
            <a:extLst>
              <a:ext uri="{FF2B5EF4-FFF2-40B4-BE49-F238E27FC236}">
                <a16:creationId xmlns:a16="http://schemas.microsoft.com/office/drawing/2014/main" id="{C2B30F0B-743E-C3CF-722A-9E8EE25FD766}"/>
              </a:ext>
            </a:extLst>
          </p:cNvPr>
          <p:cNvSpPr/>
          <p:nvPr/>
        </p:nvSpPr>
        <p:spPr>
          <a:xfrm>
            <a:off x="11204456" y="4717466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4C6E191A-9339-1090-00D4-990546EA8F5D}"/>
              </a:ext>
            </a:extLst>
          </p:cNvPr>
          <p:cNvSpPr/>
          <p:nvPr/>
        </p:nvSpPr>
        <p:spPr>
          <a:xfrm>
            <a:off x="8082723" y="6187438"/>
            <a:ext cx="1150114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847BB31D-069F-69D2-FFF6-D0329149DC55}"/>
              </a:ext>
            </a:extLst>
          </p:cNvPr>
          <p:cNvCxnSpPr>
            <a:cxnSpLocks/>
            <a:stCxn id="275" idx="0"/>
            <a:endCxn id="266" idx="4"/>
          </p:cNvCxnSpPr>
          <p:nvPr/>
        </p:nvCxnSpPr>
        <p:spPr>
          <a:xfrm flipV="1">
            <a:off x="8657780" y="4748804"/>
            <a:ext cx="0" cy="1438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コネクタ: カギ線 277">
            <a:extLst>
              <a:ext uri="{FF2B5EF4-FFF2-40B4-BE49-F238E27FC236}">
                <a16:creationId xmlns:a16="http://schemas.microsoft.com/office/drawing/2014/main" id="{DC3CFE55-8947-868C-ADD3-60FCBF8643FA}"/>
              </a:ext>
            </a:extLst>
          </p:cNvPr>
          <p:cNvCxnSpPr>
            <a:cxnSpLocks/>
            <a:stCxn id="269" idx="2"/>
            <a:endCxn id="298" idx="2"/>
          </p:cNvCxnSpPr>
          <p:nvPr/>
        </p:nvCxnSpPr>
        <p:spPr>
          <a:xfrm rot="5400000" flipH="1" flipV="1">
            <a:off x="7284656" y="1338915"/>
            <a:ext cx="6" cy="8238750"/>
          </a:xfrm>
          <a:prstGeom prst="bentConnector3">
            <a:avLst>
              <a:gd name="adj1" fmla="val -381000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B95827F5-4515-6F31-45DA-A173CC4512D6}"/>
              </a:ext>
            </a:extLst>
          </p:cNvPr>
          <p:cNvCxnSpPr>
            <a:cxnSpLocks/>
            <a:stCxn id="269" idx="0"/>
            <a:endCxn id="264" idx="4"/>
          </p:cNvCxnSpPr>
          <p:nvPr/>
        </p:nvCxnSpPr>
        <p:spPr>
          <a:xfrm flipV="1">
            <a:off x="3165284" y="4748804"/>
            <a:ext cx="0" cy="434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6214F9B0-FD70-6E35-AC36-54BE350C7F39}"/>
              </a:ext>
            </a:extLst>
          </p:cNvPr>
          <p:cNvCxnSpPr>
            <a:cxnSpLocks/>
            <a:endCxn id="265" idx="4"/>
          </p:cNvCxnSpPr>
          <p:nvPr/>
        </p:nvCxnSpPr>
        <p:spPr>
          <a:xfrm flipH="1" flipV="1">
            <a:off x="5911532" y="4748804"/>
            <a:ext cx="2" cy="926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C217C13-4039-3BCB-D9CC-9C0281E88A15}"/>
              </a:ext>
            </a:extLst>
          </p:cNvPr>
          <p:cNvCxnSpPr>
            <a:cxnSpLocks/>
          </p:cNvCxnSpPr>
          <p:nvPr/>
        </p:nvCxnSpPr>
        <p:spPr>
          <a:xfrm flipV="1">
            <a:off x="11404034" y="5041392"/>
            <a:ext cx="0" cy="340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コネクタ: カギ線 285">
            <a:extLst>
              <a:ext uri="{FF2B5EF4-FFF2-40B4-BE49-F238E27FC236}">
                <a16:creationId xmlns:a16="http://schemas.microsoft.com/office/drawing/2014/main" id="{7BD373B4-6FAF-3672-DB6F-796C75EA2C0A}"/>
              </a:ext>
            </a:extLst>
          </p:cNvPr>
          <p:cNvCxnSpPr>
            <a:cxnSpLocks/>
            <a:stCxn id="264" idx="0"/>
            <a:endCxn id="367" idx="3"/>
          </p:cNvCxnSpPr>
          <p:nvPr/>
        </p:nvCxnSpPr>
        <p:spPr>
          <a:xfrm rot="16200000" flipV="1">
            <a:off x="2030239" y="3275058"/>
            <a:ext cx="1654906" cy="6151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コネクタ: カギ線 287">
            <a:extLst>
              <a:ext uri="{FF2B5EF4-FFF2-40B4-BE49-F238E27FC236}">
                <a16:creationId xmlns:a16="http://schemas.microsoft.com/office/drawing/2014/main" id="{34282CA1-B113-9163-689E-2CE562E47EB6}"/>
              </a:ext>
            </a:extLst>
          </p:cNvPr>
          <p:cNvCxnSpPr>
            <a:cxnSpLocks/>
            <a:stCxn id="265" idx="0"/>
            <a:endCxn id="364" idx="3"/>
          </p:cNvCxnSpPr>
          <p:nvPr/>
        </p:nvCxnSpPr>
        <p:spPr>
          <a:xfrm rot="16200000" flipV="1">
            <a:off x="4776487" y="3275058"/>
            <a:ext cx="1654906" cy="6151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コネクタ: カギ線 290">
            <a:extLst>
              <a:ext uri="{FF2B5EF4-FFF2-40B4-BE49-F238E27FC236}">
                <a16:creationId xmlns:a16="http://schemas.microsoft.com/office/drawing/2014/main" id="{471E54D8-B6E6-AAD6-9BA6-90B5E604F6C1}"/>
              </a:ext>
            </a:extLst>
          </p:cNvPr>
          <p:cNvCxnSpPr>
            <a:cxnSpLocks/>
            <a:stCxn id="266" idx="0"/>
            <a:endCxn id="361" idx="3"/>
          </p:cNvCxnSpPr>
          <p:nvPr/>
        </p:nvCxnSpPr>
        <p:spPr>
          <a:xfrm rot="16200000" flipV="1">
            <a:off x="7522735" y="3275058"/>
            <a:ext cx="1654906" cy="6151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コネクタ: カギ線 291">
            <a:extLst>
              <a:ext uri="{FF2B5EF4-FFF2-40B4-BE49-F238E27FC236}">
                <a16:creationId xmlns:a16="http://schemas.microsoft.com/office/drawing/2014/main" id="{37C2A81D-6473-7099-861B-23AC3EF8DE21}"/>
              </a:ext>
            </a:extLst>
          </p:cNvPr>
          <p:cNvCxnSpPr>
            <a:cxnSpLocks/>
            <a:stCxn id="267" idx="0"/>
            <a:endCxn id="358" idx="3"/>
          </p:cNvCxnSpPr>
          <p:nvPr/>
        </p:nvCxnSpPr>
        <p:spPr>
          <a:xfrm rot="16200000" flipV="1">
            <a:off x="10268986" y="3275055"/>
            <a:ext cx="1654906" cy="6151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" name="図 295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6DA7799-E8E0-AA27-6139-622EBB82E8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99" y="518282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" name="図 296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C943B2E6-2E93-A1C3-120E-348B298EA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47" y="518282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8" name="図 29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DC9A471-3E81-3F37-0A99-2BEBC11DC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301" y="518282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6D6BB81A-C8F5-B1A4-DBDE-3F93EF135C13}"/>
              </a:ext>
            </a:extLst>
          </p:cNvPr>
          <p:cNvCxnSpPr>
            <a:cxnSpLocks/>
            <a:endCxn id="369" idx="3"/>
          </p:cNvCxnSpPr>
          <p:nvPr/>
        </p:nvCxnSpPr>
        <p:spPr>
          <a:xfrm flipH="1">
            <a:off x="2550099" y="4102802"/>
            <a:ext cx="6151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矢印コネクタ 301">
            <a:extLst>
              <a:ext uri="{FF2B5EF4-FFF2-40B4-BE49-F238E27FC236}">
                <a16:creationId xmlns:a16="http://schemas.microsoft.com/office/drawing/2014/main" id="{674533D3-7152-7202-EC51-F85D3684DCDA}"/>
              </a:ext>
            </a:extLst>
          </p:cNvPr>
          <p:cNvCxnSpPr>
            <a:cxnSpLocks/>
            <a:endCxn id="368" idx="3"/>
          </p:cNvCxnSpPr>
          <p:nvPr/>
        </p:nvCxnSpPr>
        <p:spPr>
          <a:xfrm flipH="1">
            <a:off x="2550099" y="3429000"/>
            <a:ext cx="6151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97D77DF3-F079-7D28-3BE8-D018E043CEA6}"/>
              </a:ext>
            </a:extLst>
          </p:cNvPr>
          <p:cNvCxnSpPr>
            <a:cxnSpLocks/>
          </p:cNvCxnSpPr>
          <p:nvPr/>
        </p:nvCxnSpPr>
        <p:spPr>
          <a:xfrm flipH="1">
            <a:off x="5296347" y="4102802"/>
            <a:ext cx="6151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矢印コネクタ 309">
            <a:extLst>
              <a:ext uri="{FF2B5EF4-FFF2-40B4-BE49-F238E27FC236}">
                <a16:creationId xmlns:a16="http://schemas.microsoft.com/office/drawing/2014/main" id="{4D204153-4FA3-3DF5-6207-8F1F757D231A}"/>
              </a:ext>
            </a:extLst>
          </p:cNvPr>
          <p:cNvCxnSpPr>
            <a:cxnSpLocks/>
          </p:cNvCxnSpPr>
          <p:nvPr/>
        </p:nvCxnSpPr>
        <p:spPr>
          <a:xfrm flipH="1">
            <a:off x="5296347" y="3429000"/>
            <a:ext cx="6151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矢印コネクタ 310">
            <a:extLst>
              <a:ext uri="{FF2B5EF4-FFF2-40B4-BE49-F238E27FC236}">
                <a16:creationId xmlns:a16="http://schemas.microsoft.com/office/drawing/2014/main" id="{1A9B884B-80E4-5537-952C-10B826FCCB7B}"/>
              </a:ext>
            </a:extLst>
          </p:cNvPr>
          <p:cNvCxnSpPr>
            <a:cxnSpLocks/>
          </p:cNvCxnSpPr>
          <p:nvPr/>
        </p:nvCxnSpPr>
        <p:spPr>
          <a:xfrm flipH="1">
            <a:off x="8042595" y="4115188"/>
            <a:ext cx="6151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36986061-CFAF-2F3D-2E08-8B84C9C31D5B}"/>
              </a:ext>
            </a:extLst>
          </p:cNvPr>
          <p:cNvCxnSpPr>
            <a:cxnSpLocks/>
          </p:cNvCxnSpPr>
          <p:nvPr/>
        </p:nvCxnSpPr>
        <p:spPr>
          <a:xfrm flipH="1">
            <a:off x="8042595" y="3441386"/>
            <a:ext cx="6151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id="{4EC19CA2-3891-491C-2FE1-AE7D1CD3840B}"/>
              </a:ext>
            </a:extLst>
          </p:cNvPr>
          <p:cNvCxnSpPr>
            <a:cxnSpLocks/>
          </p:cNvCxnSpPr>
          <p:nvPr/>
        </p:nvCxnSpPr>
        <p:spPr>
          <a:xfrm flipH="1">
            <a:off x="10788849" y="4115382"/>
            <a:ext cx="6151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矢印コネクタ 313">
            <a:extLst>
              <a:ext uri="{FF2B5EF4-FFF2-40B4-BE49-F238E27FC236}">
                <a16:creationId xmlns:a16="http://schemas.microsoft.com/office/drawing/2014/main" id="{0DA35DFE-ED50-B4C9-3513-6075EE1B4322}"/>
              </a:ext>
            </a:extLst>
          </p:cNvPr>
          <p:cNvCxnSpPr>
            <a:cxnSpLocks/>
          </p:cNvCxnSpPr>
          <p:nvPr/>
        </p:nvCxnSpPr>
        <p:spPr>
          <a:xfrm flipH="1">
            <a:off x="10788849" y="3441580"/>
            <a:ext cx="6151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8" name="図 31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2ECA9BA-B844-89DA-701E-2EB2F76FC2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977" y="3294993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9" name="図 31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3ED149E-B068-4552-F31B-33651C456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81" y="261582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0" name="図 31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F0073B21-B885-8D3D-43B7-C2DDC0CAF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86" y="330020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1" name="図 320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F50A928D-3F51-D9D9-0351-EF6C4D7C2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252" y="3301973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26" name="グループ化 325">
            <a:extLst>
              <a:ext uri="{FF2B5EF4-FFF2-40B4-BE49-F238E27FC236}">
                <a16:creationId xmlns:a16="http://schemas.microsoft.com/office/drawing/2014/main" id="{1E3D3572-587C-AE5C-879A-34BDFFD46FC9}"/>
              </a:ext>
            </a:extLst>
          </p:cNvPr>
          <p:cNvGrpSpPr/>
          <p:nvPr/>
        </p:nvGrpSpPr>
        <p:grpSpPr>
          <a:xfrm>
            <a:off x="1211390" y="5100318"/>
            <a:ext cx="1878678" cy="491160"/>
            <a:chOff x="861981" y="2259757"/>
            <a:chExt cx="1878678" cy="491160"/>
          </a:xfrm>
        </p:grpSpPr>
        <p:sp>
          <p:nvSpPr>
            <p:cNvPr id="339" name="フローチャート: 書類 338">
              <a:extLst>
                <a:ext uri="{FF2B5EF4-FFF2-40B4-BE49-F238E27FC236}">
                  <a16:creationId xmlns:a16="http://schemas.microsoft.com/office/drawing/2014/main" id="{FAF36C7D-F913-6DE7-3155-CD056FFF259D}"/>
                </a:ext>
              </a:extLst>
            </p:cNvPr>
            <p:cNvSpPr/>
            <p:nvPr/>
          </p:nvSpPr>
          <p:spPr>
            <a:xfrm>
              <a:off x="861981" y="2259757"/>
              <a:ext cx="1528063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0" name="二等辺三角形 339">
              <a:extLst>
                <a:ext uri="{FF2B5EF4-FFF2-40B4-BE49-F238E27FC236}">
                  <a16:creationId xmlns:a16="http://schemas.microsoft.com/office/drawing/2014/main" id="{4A9913AC-B740-3C87-CA13-069E185AABF5}"/>
                </a:ext>
              </a:extLst>
            </p:cNvPr>
            <p:cNvSpPr/>
            <p:nvPr/>
          </p:nvSpPr>
          <p:spPr>
            <a:xfrm rot="5400000">
              <a:off x="2522126" y="2279702"/>
              <a:ext cx="74534" cy="362532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D02507DA-D3F9-AAC0-E855-B0C97CCA36B5}"/>
                </a:ext>
              </a:extLst>
            </p:cNvPr>
            <p:cNvSpPr/>
            <p:nvPr/>
          </p:nvSpPr>
          <p:spPr>
            <a:xfrm>
              <a:off x="2322904" y="2421651"/>
              <a:ext cx="67140" cy="919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7" name="グループ化 326">
            <a:extLst>
              <a:ext uri="{FF2B5EF4-FFF2-40B4-BE49-F238E27FC236}">
                <a16:creationId xmlns:a16="http://schemas.microsoft.com/office/drawing/2014/main" id="{60E6E387-6F49-8673-3511-C22A53A1A3D4}"/>
              </a:ext>
            </a:extLst>
          </p:cNvPr>
          <p:cNvGrpSpPr/>
          <p:nvPr/>
        </p:nvGrpSpPr>
        <p:grpSpPr>
          <a:xfrm>
            <a:off x="3954529" y="5100318"/>
            <a:ext cx="1878678" cy="491160"/>
            <a:chOff x="861981" y="2259757"/>
            <a:chExt cx="1878678" cy="491160"/>
          </a:xfrm>
        </p:grpSpPr>
        <p:sp>
          <p:nvSpPr>
            <p:cNvPr id="336" name="フローチャート: 書類 335">
              <a:extLst>
                <a:ext uri="{FF2B5EF4-FFF2-40B4-BE49-F238E27FC236}">
                  <a16:creationId xmlns:a16="http://schemas.microsoft.com/office/drawing/2014/main" id="{A8500051-D815-D3F4-C830-8E0A4D76A6C0}"/>
                </a:ext>
              </a:extLst>
            </p:cNvPr>
            <p:cNvSpPr/>
            <p:nvPr/>
          </p:nvSpPr>
          <p:spPr>
            <a:xfrm>
              <a:off x="861981" y="2259757"/>
              <a:ext cx="1528063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Domain=me.example</a:t>
              </a:r>
              <a:endParaRPr kumimoji="1" lang="ja-JP" altLang="en-US" sz="800"/>
            </a:p>
          </p:txBody>
        </p:sp>
        <p:sp>
          <p:nvSpPr>
            <p:cNvPr id="337" name="二等辺三角形 336">
              <a:extLst>
                <a:ext uri="{FF2B5EF4-FFF2-40B4-BE49-F238E27FC236}">
                  <a16:creationId xmlns:a16="http://schemas.microsoft.com/office/drawing/2014/main" id="{E487DF9D-22DC-7D50-070D-ED2BB9F1A801}"/>
                </a:ext>
              </a:extLst>
            </p:cNvPr>
            <p:cNvSpPr/>
            <p:nvPr/>
          </p:nvSpPr>
          <p:spPr>
            <a:xfrm rot="5400000">
              <a:off x="2522126" y="2279702"/>
              <a:ext cx="74534" cy="362532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99846DB9-1CB3-37A9-C72E-0F0B1358FDCD}"/>
                </a:ext>
              </a:extLst>
            </p:cNvPr>
            <p:cNvSpPr/>
            <p:nvPr/>
          </p:nvSpPr>
          <p:spPr>
            <a:xfrm>
              <a:off x="2322904" y="2421651"/>
              <a:ext cx="67140" cy="919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8" name="グループ化 327">
            <a:extLst>
              <a:ext uri="{FF2B5EF4-FFF2-40B4-BE49-F238E27FC236}">
                <a16:creationId xmlns:a16="http://schemas.microsoft.com/office/drawing/2014/main" id="{759D29DD-A110-AEC7-72BC-7B023B5AF6D8}"/>
              </a:ext>
            </a:extLst>
          </p:cNvPr>
          <p:cNvGrpSpPr/>
          <p:nvPr/>
        </p:nvGrpSpPr>
        <p:grpSpPr>
          <a:xfrm>
            <a:off x="9444617" y="5099048"/>
            <a:ext cx="1878678" cy="491160"/>
            <a:chOff x="861981" y="2259757"/>
            <a:chExt cx="1878678" cy="491160"/>
          </a:xfrm>
          <a:solidFill>
            <a:schemeClr val="accent6">
              <a:lumMod val="75000"/>
            </a:schemeClr>
          </a:solidFill>
        </p:grpSpPr>
        <p:sp>
          <p:nvSpPr>
            <p:cNvPr id="333" name="フローチャート: 書類 332">
              <a:extLst>
                <a:ext uri="{FF2B5EF4-FFF2-40B4-BE49-F238E27FC236}">
                  <a16:creationId xmlns:a16="http://schemas.microsoft.com/office/drawing/2014/main" id="{6AFDFF30-16A2-7BC4-49AC-9EF022C54592}"/>
                </a:ext>
              </a:extLst>
            </p:cNvPr>
            <p:cNvSpPr/>
            <p:nvPr/>
          </p:nvSpPr>
          <p:spPr>
            <a:xfrm>
              <a:off x="861981" y="2259757"/>
              <a:ext cx="1528063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( without Domain )</a:t>
              </a:r>
              <a:endParaRPr kumimoji="1" lang="ja-JP" altLang="en-US" sz="800"/>
            </a:p>
          </p:txBody>
        </p:sp>
        <p:sp>
          <p:nvSpPr>
            <p:cNvPr id="334" name="二等辺三角形 333">
              <a:extLst>
                <a:ext uri="{FF2B5EF4-FFF2-40B4-BE49-F238E27FC236}">
                  <a16:creationId xmlns:a16="http://schemas.microsoft.com/office/drawing/2014/main" id="{03C76625-54DF-1F11-F26A-5FFDBED9C90A}"/>
                </a:ext>
              </a:extLst>
            </p:cNvPr>
            <p:cNvSpPr/>
            <p:nvPr/>
          </p:nvSpPr>
          <p:spPr>
            <a:xfrm rot="5400000">
              <a:off x="2522126" y="2279702"/>
              <a:ext cx="74534" cy="362532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FCCCFABD-AA77-2D29-A772-DD172C197443}"/>
                </a:ext>
              </a:extLst>
            </p:cNvPr>
            <p:cNvSpPr/>
            <p:nvPr/>
          </p:nvSpPr>
          <p:spPr>
            <a:xfrm>
              <a:off x="2322904" y="2421651"/>
              <a:ext cx="67140" cy="91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9" name="グループ化 328">
            <a:extLst>
              <a:ext uri="{FF2B5EF4-FFF2-40B4-BE49-F238E27FC236}">
                <a16:creationId xmlns:a16="http://schemas.microsoft.com/office/drawing/2014/main" id="{07345503-9483-F26C-FF73-8DCB6273C396}"/>
              </a:ext>
            </a:extLst>
          </p:cNvPr>
          <p:cNvGrpSpPr/>
          <p:nvPr/>
        </p:nvGrpSpPr>
        <p:grpSpPr>
          <a:xfrm>
            <a:off x="6700775" y="5100318"/>
            <a:ext cx="1878678" cy="491160"/>
            <a:chOff x="861981" y="2259757"/>
            <a:chExt cx="1878678" cy="491160"/>
          </a:xfrm>
        </p:grpSpPr>
        <p:sp>
          <p:nvSpPr>
            <p:cNvPr id="330" name="フローチャート: 書類 329">
              <a:extLst>
                <a:ext uri="{FF2B5EF4-FFF2-40B4-BE49-F238E27FC236}">
                  <a16:creationId xmlns:a16="http://schemas.microsoft.com/office/drawing/2014/main" id="{1D1A9D29-2979-6D59-3200-B4078078F79B}"/>
                </a:ext>
              </a:extLst>
            </p:cNvPr>
            <p:cNvSpPr/>
            <p:nvPr/>
          </p:nvSpPr>
          <p:spPr>
            <a:xfrm>
              <a:off x="861981" y="2259757"/>
              <a:ext cx="1528063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Domain=sub.me.example</a:t>
              </a:r>
              <a:endParaRPr kumimoji="1" lang="ja-JP" altLang="en-US" sz="800"/>
            </a:p>
          </p:txBody>
        </p:sp>
        <p:sp>
          <p:nvSpPr>
            <p:cNvPr id="331" name="二等辺三角形 330">
              <a:extLst>
                <a:ext uri="{FF2B5EF4-FFF2-40B4-BE49-F238E27FC236}">
                  <a16:creationId xmlns:a16="http://schemas.microsoft.com/office/drawing/2014/main" id="{3CB7CA7B-1C8B-4C16-762A-D9E97818861C}"/>
                </a:ext>
              </a:extLst>
            </p:cNvPr>
            <p:cNvSpPr/>
            <p:nvPr/>
          </p:nvSpPr>
          <p:spPr>
            <a:xfrm rot="5400000">
              <a:off x="2522126" y="2279702"/>
              <a:ext cx="74534" cy="362532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22650078-A4E1-273F-3FF6-6B21CFB9F0B6}"/>
                </a:ext>
              </a:extLst>
            </p:cNvPr>
            <p:cNvSpPr/>
            <p:nvPr/>
          </p:nvSpPr>
          <p:spPr>
            <a:xfrm>
              <a:off x="2322904" y="2421651"/>
              <a:ext cx="67140" cy="919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204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476</Words>
  <Application>Microsoft Office PowerPoint</Application>
  <PresentationFormat>ワイド画面</PresentationFormat>
  <Paragraphs>132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Meiryo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57</cp:revision>
  <dcterms:created xsi:type="dcterms:W3CDTF">2017-10-22T07:01:33Z</dcterms:created>
  <dcterms:modified xsi:type="dcterms:W3CDTF">2023-09-23T22:46:38Z</dcterms:modified>
</cp:coreProperties>
</file>